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7" r:id="rId4"/>
    <p:sldId id="260" r:id="rId5"/>
    <p:sldId id="267" r:id="rId6"/>
    <p:sldId id="259" r:id="rId7"/>
    <p:sldId id="272" r:id="rId8"/>
    <p:sldId id="269" r:id="rId9"/>
    <p:sldId id="270" r:id="rId10"/>
    <p:sldId id="266" r:id="rId11"/>
    <p:sldId id="271" r:id="rId12"/>
    <p:sldId id="263" r:id="rId13"/>
    <p:sldId id="265" r:id="rId14"/>
    <p:sldId id="261" r:id="rId15"/>
    <p:sldId id="273" r:id="rId16"/>
    <p:sldId id="274" r:id="rId17"/>
    <p:sldId id="276" r:id="rId18"/>
    <p:sldId id="275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81E50-289D-4F27-9029-033828C0C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642F0-7456-4A38-9536-ADA00248F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D62F8-4FF4-4139-AABD-6FED74587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A4CA-4FA1-405E-B463-11B20CC672DA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37704-7F2E-41F3-9B5A-B4286203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B5875-1A91-4EFB-A892-E46648D3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908A-C004-409A-A003-2C3B59375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5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01222-6BE2-4C30-B537-DD9FFA10C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CC1491-DB0C-47AF-8586-0474F2092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C6FD1-498E-42F2-8FEF-69FEE10BF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A4CA-4FA1-405E-B463-11B20CC672DA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62912-8B16-4FE2-A95D-35FF4214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3BB2E-174B-4E67-A9C0-AB3C6A92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908A-C004-409A-A003-2C3B59375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2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AD6D4B-CB77-4261-A2D8-B70ACC8C45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47BC9-7E7F-407C-8B0A-F53867471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9A6D7-CF54-4A3D-868C-B3D6A16FE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A4CA-4FA1-405E-B463-11B20CC672DA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D9AA7-08E6-4BBB-A26A-EBB71C41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C05CC-EEAF-429A-AF40-E84F9762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908A-C004-409A-A003-2C3B59375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3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C9D3-01FB-4B1A-958A-B225B0AC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059A1-108F-4B19-BB5E-A23214A29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B3432-E89D-4E25-911E-7D99AD19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A4CA-4FA1-405E-B463-11B20CC672DA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5EDF3-2FB2-41AE-824B-3C77C51CE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20CBE-351C-465F-B553-DD527BFDE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908A-C004-409A-A003-2C3B59375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0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4759-47FC-4506-9CBC-495942A1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AFB43-630E-4F18-A1CE-FB64203ED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F71A6-3C3E-4834-B555-5F9AB4DB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A4CA-4FA1-405E-B463-11B20CC672DA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B0790-E6EA-45BE-A218-7A30EEB91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F71D9-49A0-4F77-B01F-93F7D795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908A-C004-409A-A003-2C3B59375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8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03950-0F0B-4704-9F34-AA6066C72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E6C52-0868-4847-9E63-B8852288E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C4241-7F3F-4059-825C-890BF3288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D1ABA-0B39-4C7D-885C-53E37B911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A4CA-4FA1-405E-B463-11B20CC672DA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F6EF9-8466-4F2F-83C3-63E6C5939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0EC9D-E07D-4368-9185-A0DE9C5C7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908A-C004-409A-A003-2C3B59375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6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105EB-642B-4BE8-B573-5D705073E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BE08B-C130-4EFD-B33B-C771762A4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5872E-6280-4E75-8444-B041BFB2C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A843DA-8BB7-4BDB-BB3E-3B10621A00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A99035-8405-40C2-93FF-A6CAFBB82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4EF01C-5386-4454-8B32-E26BF8E1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A4CA-4FA1-405E-B463-11B20CC672DA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3FB253-D1AD-4A9B-9CBF-FF818CCC8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940A95-19F7-4DD1-89A7-BCEE7EEB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908A-C004-409A-A003-2C3B59375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1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430B4-14A2-4B68-9705-1359E5855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C8622D-D76C-45BB-9B54-49A3ABB4C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A4CA-4FA1-405E-B463-11B20CC672DA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21F5A6-0561-4ADD-AE1C-6D7B1A475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E9044-804D-42D0-AB19-9BFA22A6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908A-C004-409A-A003-2C3B59375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1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EC087B-DC53-4E3C-B70F-BEFAD823065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1B5EA1-4D58-4913-BF97-C8D8ACE95DCB}"/>
                </a:ext>
              </a:extLst>
            </p:cNvPr>
            <p:cNvSpPr/>
            <p:nvPr userDrawn="1"/>
          </p:nvSpPr>
          <p:spPr>
            <a:xfrm>
              <a:off x="0" y="0"/>
              <a:ext cx="12192000" cy="195943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501CBA-984D-4EAC-8FB4-9D459D3B70B0}"/>
                </a:ext>
              </a:extLst>
            </p:cNvPr>
            <p:cNvSpPr/>
            <p:nvPr userDrawn="1"/>
          </p:nvSpPr>
          <p:spPr>
            <a:xfrm flipV="1">
              <a:off x="0" y="0"/>
              <a:ext cx="232228" cy="6720114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87B8890-205B-4F5F-867F-BE5C239B6A89}"/>
                </a:ext>
              </a:extLst>
            </p:cNvPr>
            <p:cNvSpPr/>
            <p:nvPr userDrawn="1"/>
          </p:nvSpPr>
          <p:spPr>
            <a:xfrm>
              <a:off x="0" y="6662057"/>
              <a:ext cx="12192000" cy="195943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5C67C09-4F9F-40DE-880B-4A09F12C2380}"/>
                </a:ext>
              </a:extLst>
            </p:cNvPr>
            <p:cNvSpPr/>
            <p:nvPr userDrawn="1"/>
          </p:nvSpPr>
          <p:spPr>
            <a:xfrm flipV="1">
              <a:off x="11959772" y="0"/>
              <a:ext cx="232228" cy="6720114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15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6CEA-770A-44DA-8F71-F9733DF1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2CB5-19AB-44AC-B58F-4B97CB127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597AB-6350-42CA-A45A-624B7C8B2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CE8E2-640E-4570-8A17-9A78A79C6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A4CA-4FA1-405E-B463-11B20CC672DA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32E3E-2B93-41C0-B459-3A90BC2E0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5CBBD-2ACA-45A6-BD49-4C4495B2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908A-C004-409A-A003-2C3B59375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8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73E11-48FD-4B8A-A6F8-9510229E7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00BB8-CC46-45C7-8EE6-C692A776F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AFE9B-CE9F-432C-8213-528D591E9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474D1-8EE1-4F78-ADF0-360E71011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A4CA-4FA1-405E-B463-11B20CC672DA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541DC-2BA1-4037-972E-4C53238F3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CFD3C-8503-4064-948A-0C02CD07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908A-C004-409A-A003-2C3B59375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7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7D7353-E67B-42A3-A34B-E446453CE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F34E9-B5DB-40AC-B3E6-F3EEC1273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534C8-77DE-4B07-9244-D4F618207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AA4CA-4FA1-405E-B463-11B20CC672DA}" type="datetimeFigureOut">
              <a:rPr lang="en-US" smtClean="0"/>
              <a:t>11/15/20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9856B-7254-49F8-A887-EC26B0248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B54BB-15A4-4422-80EE-11962E209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0908A-C004-409A-A003-2C3B59375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9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microsoft.com/office/2007/relationships/hdphoto" Target="../media/hdphoto1.wdp"/><Relationship Id="rId7" Type="http://schemas.openxmlformats.org/officeDocument/2006/relationships/image" Target="../media/image36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B68663-5FF7-4CF4-AA74-05654B099F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3" y="205016"/>
            <a:ext cx="11785601" cy="6500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D9F4F9-430F-4D75-86A9-418B0752F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57451"/>
            <a:ext cx="10210800" cy="137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5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179EC5E-5B15-4E70-99A6-7AA19A39C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32" y="2210849"/>
            <a:ext cx="4094136" cy="243630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1E6B680-4A07-4AD4-A766-665F748FA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862" y="2282126"/>
            <a:ext cx="4002275" cy="2293748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06BADA1E-0333-4E2A-AEC9-4F6CFB813A83}"/>
              </a:ext>
            </a:extLst>
          </p:cNvPr>
          <p:cNvSpPr/>
          <p:nvPr/>
        </p:nvSpPr>
        <p:spPr>
          <a:xfrm>
            <a:off x="1341510" y="187005"/>
            <a:ext cx="60327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শিশু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পাচারের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কারন</a:t>
            </a:r>
            <a:endParaRPr lang="en-US" sz="36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6B18F5F-3F40-4558-B3D3-0F3B080B1706}"/>
              </a:ext>
            </a:extLst>
          </p:cNvPr>
          <p:cNvSpPr/>
          <p:nvPr/>
        </p:nvSpPr>
        <p:spPr>
          <a:xfrm>
            <a:off x="0" y="125012"/>
            <a:ext cx="2068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57D3F8-F225-4FAA-8B15-03AA35C8F663}"/>
              </a:ext>
            </a:extLst>
          </p:cNvPr>
          <p:cNvSpPr/>
          <p:nvPr/>
        </p:nvSpPr>
        <p:spPr>
          <a:xfrm>
            <a:off x="7562698" y="6211669"/>
            <a:ext cx="39168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শিক্ষার</a:t>
            </a:r>
            <a:r>
              <a:rPr lang="en-US" sz="36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অভাবে</a:t>
            </a:r>
            <a:endParaRPr lang="en-US" sz="36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CEE1F5-8E62-4A58-A027-E8A34E44F405}"/>
              </a:ext>
            </a:extLst>
          </p:cNvPr>
          <p:cNvSpPr txBox="1"/>
          <p:nvPr/>
        </p:nvSpPr>
        <p:spPr>
          <a:xfrm>
            <a:off x="7239161" y="2937652"/>
            <a:ext cx="44184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দেশান্তর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581C18-B58D-42E0-8B6E-2BC70A22FF0B}"/>
              </a:ext>
            </a:extLst>
          </p:cNvPr>
          <p:cNvSpPr txBox="1"/>
          <p:nvPr/>
        </p:nvSpPr>
        <p:spPr>
          <a:xfrm>
            <a:off x="480448" y="2926029"/>
            <a:ext cx="46720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শিশুকে</a:t>
            </a:r>
            <a:r>
              <a:rPr lang="en-US" sz="3600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খাবারের</a:t>
            </a:r>
            <a:r>
              <a:rPr lang="en-US" sz="3600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লোভ</a:t>
            </a:r>
            <a:endParaRPr lang="en-US" sz="3600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29BF9A-48F5-4ACE-83C9-40CF130164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" r="8221"/>
          <a:stretch/>
        </p:blipFill>
        <p:spPr>
          <a:xfrm>
            <a:off x="4033756" y="2142640"/>
            <a:ext cx="4124487" cy="25727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15A20-C69F-409C-82BA-7D46BC3FC2A3}"/>
              </a:ext>
            </a:extLst>
          </p:cNvPr>
          <p:cNvSpPr txBox="1"/>
          <p:nvPr/>
        </p:nvSpPr>
        <p:spPr>
          <a:xfrm>
            <a:off x="356461" y="6080495"/>
            <a:ext cx="44184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অর্থের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কারনে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57AB235-882F-4FAE-B71B-92F189824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70" y="2067086"/>
            <a:ext cx="4295614" cy="272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5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122 -0.2310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68" y="-1155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0846 -0.287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1437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299 0.2050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1025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0.2944 0.2074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4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8" grpId="0"/>
      <p:bldP spid="12" grpId="0"/>
      <p:bldP spid="13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B2572F-31B4-437B-BD05-6303B6EB8ECE}"/>
              </a:ext>
            </a:extLst>
          </p:cNvPr>
          <p:cNvSpPr/>
          <p:nvPr/>
        </p:nvSpPr>
        <p:spPr>
          <a:xfrm>
            <a:off x="1257910" y="2983157"/>
            <a:ext cx="39127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সংখ্যা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লঘু</a:t>
            </a:r>
            <a:endParaRPr lang="en-US" sz="36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EECA83-EDCA-4A76-B1BC-68D9CF8D72A5}"/>
              </a:ext>
            </a:extLst>
          </p:cNvPr>
          <p:cNvSpPr/>
          <p:nvPr/>
        </p:nvSpPr>
        <p:spPr>
          <a:xfrm>
            <a:off x="-805912" y="123987"/>
            <a:ext cx="120731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পাচারের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কারন</a:t>
            </a:r>
            <a:endParaRPr lang="en-US" sz="36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B214E7-7158-4EF1-A294-2736A372BC7D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4" y="647297"/>
            <a:ext cx="4571512" cy="22857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70813C-85CF-4D59-A27B-F8C90C10136D}"/>
              </a:ext>
            </a:extLst>
          </p:cNvPr>
          <p:cNvSpPr/>
          <p:nvPr/>
        </p:nvSpPr>
        <p:spPr>
          <a:xfrm>
            <a:off x="7167227" y="2860161"/>
            <a:ext cx="39127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জাতিগত</a:t>
            </a:r>
            <a:r>
              <a:rPr lang="en-US" sz="36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সংঘাত</a:t>
            </a:r>
            <a:endParaRPr lang="en-US" sz="36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941BE0-8983-41F2-9E2D-C16FA56C5792}"/>
              </a:ext>
            </a:extLst>
          </p:cNvPr>
          <p:cNvSpPr/>
          <p:nvPr/>
        </p:nvSpPr>
        <p:spPr>
          <a:xfrm>
            <a:off x="6919722" y="6067085"/>
            <a:ext cx="39127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দুর্ভি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ক্ষ</a:t>
            </a:r>
            <a:endParaRPr lang="en-US" sz="36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C03DBC-C61E-40AF-9A4F-35BA0305D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03" y="3429000"/>
            <a:ext cx="5362414" cy="2525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DCD92-00BD-4722-B334-0F25453167AD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71" y="588936"/>
            <a:ext cx="5005953" cy="22627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FE6E80-4338-4802-BD36-37A28905E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16" y="3390900"/>
            <a:ext cx="5455403" cy="26416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026CD7-B7D9-47BC-AEC0-B95A8753D1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39" y="3581999"/>
            <a:ext cx="4804474" cy="255145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20197C4-82BC-40C5-ABD6-49D0D27B5D33}"/>
              </a:ext>
            </a:extLst>
          </p:cNvPr>
          <p:cNvSpPr txBox="1"/>
          <p:nvPr/>
        </p:nvSpPr>
        <p:spPr>
          <a:xfrm>
            <a:off x="1068765" y="6211669"/>
            <a:ext cx="4804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অনৈতিক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কাজে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endParaRPr lang="en-US" sz="36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2BF227-E7E9-4DE3-B3C8-4E9738C79C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76" y="542441"/>
            <a:ext cx="5052446" cy="23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4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2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6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2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3439F9-F6B3-45EF-9515-8870B7EA4768}"/>
              </a:ext>
            </a:extLst>
          </p:cNvPr>
          <p:cNvSpPr/>
          <p:nvPr/>
        </p:nvSpPr>
        <p:spPr>
          <a:xfrm>
            <a:off x="742950" y="647968"/>
            <a:ext cx="10591799" cy="9233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7CDB88-994E-4F19-9457-22C03088E854}"/>
              </a:ext>
            </a:extLst>
          </p:cNvPr>
          <p:cNvSpPr/>
          <p:nvPr/>
        </p:nvSpPr>
        <p:spPr>
          <a:xfrm>
            <a:off x="742950" y="2972068"/>
            <a:ext cx="10591799" cy="9233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পাচারের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কারণ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30685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AECE60D2-285B-4945-A9BD-77ED14ED5D5B}"/>
              </a:ext>
            </a:extLst>
          </p:cNvPr>
          <p:cNvSpPr/>
          <p:nvPr/>
        </p:nvSpPr>
        <p:spPr>
          <a:xfrm flipH="1">
            <a:off x="7740751" y="1485279"/>
            <a:ext cx="4070248" cy="3652826"/>
          </a:xfrm>
          <a:prstGeom prst="ellips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দূরে</a:t>
            </a:r>
            <a:r>
              <a:rPr lang="en-US" sz="4400" u="sng" dirty="0">
                <a:latin typeface="Kalpurush" panose="02000600000000000000" pitchFamily="2" charset="0"/>
                <a:cs typeface="Kalpurush" panose="02000600000000000000" pitchFamily="2" charset="0"/>
              </a:rPr>
              <a:t>/ </a:t>
            </a:r>
            <a:r>
              <a:rPr lang="en-US" sz="4400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নির্জন</a:t>
            </a:r>
            <a:r>
              <a:rPr lang="en-US" sz="4400" u="sng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স্থানে</a:t>
            </a:r>
            <a:r>
              <a:rPr lang="en-US" sz="4400" u="sng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একাকী</a:t>
            </a:r>
            <a:r>
              <a:rPr lang="en-US" sz="4400" u="sng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যাব</a:t>
            </a:r>
            <a:r>
              <a:rPr lang="en-US" sz="4400" u="sng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endParaRPr lang="en-US" sz="4400" u="sng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Plus Sign 18">
            <a:extLst>
              <a:ext uri="{FF2B5EF4-FFF2-40B4-BE49-F238E27FC236}">
                <a16:creationId xmlns:a16="http://schemas.microsoft.com/office/drawing/2014/main" id="{2CD856A0-D8D7-45AE-AA99-1FE7E371D740}"/>
              </a:ext>
            </a:extLst>
          </p:cNvPr>
          <p:cNvSpPr/>
          <p:nvPr/>
        </p:nvSpPr>
        <p:spPr>
          <a:xfrm flipH="1">
            <a:off x="2057546" y="3040122"/>
            <a:ext cx="856816" cy="77651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DB130D3-A6A2-45FE-9DB1-ECC556AD1E31}"/>
              </a:ext>
            </a:extLst>
          </p:cNvPr>
          <p:cNvSpPr/>
          <p:nvPr/>
        </p:nvSpPr>
        <p:spPr>
          <a:xfrm flipH="1">
            <a:off x="786491" y="3737043"/>
            <a:ext cx="3307888" cy="29282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B22A09-036B-40B1-B7A6-66494EF618BA}"/>
              </a:ext>
            </a:extLst>
          </p:cNvPr>
          <p:cNvSpPr/>
          <p:nvPr/>
        </p:nvSpPr>
        <p:spPr>
          <a:xfrm flipH="1">
            <a:off x="864613" y="192747"/>
            <a:ext cx="3279159" cy="2902779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5B812D9-29C7-4F73-901C-A21B628293B1}"/>
              </a:ext>
            </a:extLst>
          </p:cNvPr>
          <p:cNvCxnSpPr>
            <a:cxnSpLocks/>
          </p:cNvCxnSpPr>
          <p:nvPr/>
        </p:nvCxnSpPr>
        <p:spPr>
          <a:xfrm flipV="1">
            <a:off x="4076700" y="3998254"/>
            <a:ext cx="3823115" cy="954746"/>
          </a:xfrm>
          <a:prstGeom prst="straightConnector1">
            <a:avLst/>
          </a:prstGeom>
          <a:ln w="2444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71EA50B-3B30-4769-9E97-CDC1E74E3F90}"/>
              </a:ext>
            </a:extLst>
          </p:cNvPr>
          <p:cNvCxnSpPr>
            <a:cxnSpLocks/>
          </p:cNvCxnSpPr>
          <p:nvPr/>
        </p:nvCxnSpPr>
        <p:spPr>
          <a:xfrm>
            <a:off x="4114800" y="1962150"/>
            <a:ext cx="3853632" cy="511342"/>
          </a:xfrm>
          <a:prstGeom prst="straightConnector1">
            <a:avLst/>
          </a:prstGeom>
          <a:ln w="2444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FA2DF596-C5F2-4A4D-A9BA-4FC112EF4363}"/>
              </a:ext>
            </a:extLst>
          </p:cNvPr>
          <p:cNvSpPr/>
          <p:nvPr/>
        </p:nvSpPr>
        <p:spPr>
          <a:xfrm>
            <a:off x="4198103" y="314867"/>
            <a:ext cx="112585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পাচারের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প্রতিরোধ</a:t>
            </a:r>
            <a:endParaRPr lang="en-US" sz="36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2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37" grpId="0" animBg="1"/>
      <p:bldP spid="38" grpId="0" animBg="1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9A36D2-8402-41BD-9401-92D3507F3EC5}"/>
              </a:ext>
            </a:extLst>
          </p:cNvPr>
          <p:cNvSpPr/>
          <p:nvPr/>
        </p:nvSpPr>
        <p:spPr>
          <a:xfrm>
            <a:off x="480389" y="248867"/>
            <a:ext cx="3533672" cy="5847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পাচার</a:t>
            </a:r>
            <a:r>
              <a:rPr lang="en-US" sz="1600" b="1" dirty="0">
                <a:ln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প্রতিরোধ</a:t>
            </a:r>
            <a:endParaRPr lang="en-US" sz="1600" b="1" cap="none" spc="0" dirty="0">
              <a:ln/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088091-210E-4EE3-84B7-C9CC2ED0FBF7}"/>
              </a:ext>
            </a:extLst>
          </p:cNvPr>
          <p:cNvGrpSpPr/>
          <p:nvPr/>
        </p:nvGrpSpPr>
        <p:grpSpPr>
          <a:xfrm>
            <a:off x="6817289" y="765463"/>
            <a:ext cx="5055398" cy="2434938"/>
            <a:chOff x="7717832" y="723899"/>
            <a:chExt cx="4258203" cy="210502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1DD37B0-4AB2-49D1-BD41-44A7149A5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981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832" y="1205315"/>
              <a:ext cx="2743575" cy="154371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D214617-AB03-4D39-8631-74E497238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14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9035" y="723899"/>
              <a:ext cx="2667000" cy="2105025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66DFD15-BD53-4180-85D1-ED3D8E282D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43" y="3675743"/>
            <a:ext cx="5172450" cy="2814403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17C067D7-D40C-4513-AA14-2C76D08BB94E}"/>
              </a:ext>
            </a:extLst>
          </p:cNvPr>
          <p:cNvSpPr/>
          <p:nvPr/>
        </p:nvSpPr>
        <p:spPr>
          <a:xfrm>
            <a:off x="419100" y="457201"/>
            <a:ext cx="5638799" cy="1984822"/>
          </a:xfrm>
          <a:prstGeom prst="rightArrow">
            <a:avLst>
              <a:gd name="adj1" fmla="val 50000"/>
              <a:gd name="adj2" fmla="val 81673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অপরিচিত</a:t>
            </a:r>
            <a:r>
              <a:rPr lang="en-US" sz="3200" b="1" dirty="0">
                <a:ln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খারার</a:t>
            </a:r>
            <a:r>
              <a:rPr lang="en-US" sz="3200" b="1" dirty="0">
                <a:ln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/</a:t>
            </a:r>
            <a:r>
              <a:rPr lang="en-US" sz="3200" b="1" dirty="0" err="1">
                <a:ln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খেলনা</a:t>
            </a:r>
            <a:r>
              <a:rPr lang="en-US" sz="3200" b="1" dirty="0">
                <a:ln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গ্রহন</a:t>
            </a:r>
            <a:r>
              <a:rPr lang="en-US" sz="3200" b="1" dirty="0">
                <a:ln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200" b="1" dirty="0">
                <a:ln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endParaRPr lang="en-US" sz="3200" b="1" dirty="0">
              <a:ln/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99310C-9C54-48E7-8144-5D67DC467C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1" y="144651"/>
            <a:ext cx="5810250" cy="3284349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CD20E68A-E000-49D2-9711-1911C0EE8B30}"/>
              </a:ext>
            </a:extLst>
          </p:cNvPr>
          <p:cNvSpPr/>
          <p:nvPr/>
        </p:nvSpPr>
        <p:spPr>
          <a:xfrm>
            <a:off x="419101" y="3905251"/>
            <a:ext cx="5780221" cy="1984822"/>
          </a:xfrm>
          <a:prstGeom prst="rightArrow">
            <a:avLst>
              <a:gd name="adj1" fmla="val 50000"/>
              <a:gd name="adj2" fmla="val 81673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প্রলোভনকারী</a:t>
            </a:r>
            <a:r>
              <a:rPr lang="en-US" sz="3200" b="1" dirty="0">
                <a:ln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3200" b="1" dirty="0">
                <a:ln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সতর্ক</a:t>
            </a:r>
            <a:r>
              <a:rPr lang="en-US" sz="3200" b="1" dirty="0">
                <a:ln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থাকব</a:t>
            </a:r>
            <a:endParaRPr lang="en-US" sz="3200" b="1" dirty="0">
              <a:ln/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6D1D7F8-D40B-4806-B308-6BA9021732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25" y="3537489"/>
            <a:ext cx="5656882" cy="304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168AC0-E577-47DF-A8BF-313F080BC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274" y="237396"/>
            <a:ext cx="5814786" cy="300842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679004B-C269-4430-805E-7F83B436E8F5}"/>
              </a:ext>
            </a:extLst>
          </p:cNvPr>
          <p:cNvSpPr/>
          <p:nvPr/>
        </p:nvSpPr>
        <p:spPr>
          <a:xfrm>
            <a:off x="325464" y="704204"/>
            <a:ext cx="5530743" cy="2230387"/>
          </a:xfrm>
          <a:prstGeom prst="rightArrow">
            <a:avLst>
              <a:gd name="adj1" fmla="val 50000"/>
              <a:gd name="adj2" fmla="val 66781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পাচারকারীর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কৌশল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সতর্ক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অন্যকে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সতর্ক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8798B64-8AC3-4334-B7F5-13ADA65B3197}"/>
              </a:ext>
            </a:extLst>
          </p:cNvPr>
          <p:cNvSpPr/>
          <p:nvPr/>
        </p:nvSpPr>
        <p:spPr>
          <a:xfrm>
            <a:off x="325463" y="3867151"/>
            <a:ext cx="5732437" cy="2198098"/>
          </a:xfrm>
          <a:prstGeom prst="rightArrow">
            <a:avLst>
              <a:gd name="adj1" fmla="val 50000"/>
              <a:gd name="adj2" fmla="val 66781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প্রয়োজনে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কর্তৃপক্ষকে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জানাব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8FEBB4-6A39-41B6-BFC0-1CD206CFA37C}"/>
              </a:ext>
            </a:extLst>
          </p:cNvPr>
          <p:cNvGrpSpPr/>
          <p:nvPr/>
        </p:nvGrpSpPr>
        <p:grpSpPr>
          <a:xfrm>
            <a:off x="6299201" y="3429000"/>
            <a:ext cx="5297714" cy="3116943"/>
            <a:chOff x="6652810" y="2944678"/>
            <a:chExt cx="4056519" cy="379132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C40233A-998F-4030-9D2E-FE92A3B7C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2810" y="2944678"/>
              <a:ext cx="4056519" cy="37913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42628B1-62A1-4F4B-ACEA-20121CB342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31" r="70029" b="12401"/>
            <a:stretch/>
          </p:blipFill>
          <p:spPr>
            <a:xfrm>
              <a:off x="6772759" y="5201227"/>
              <a:ext cx="1208870" cy="1385553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0A6A5B6-5DAE-4837-9966-258AE408951F}"/>
              </a:ext>
            </a:extLst>
          </p:cNvPr>
          <p:cNvSpPr/>
          <p:nvPr/>
        </p:nvSpPr>
        <p:spPr>
          <a:xfrm>
            <a:off x="480446" y="248868"/>
            <a:ext cx="5424407" cy="5847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r>
              <a:rPr lang="en-US" sz="3200" b="1" dirty="0" err="1">
                <a:ln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পাচার</a:t>
            </a:r>
            <a:r>
              <a:rPr lang="en-US" sz="1600" b="1" dirty="0">
                <a:ln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প্রতিরোধ</a:t>
            </a:r>
            <a:endParaRPr lang="en-US" sz="1600" b="1" cap="none" spc="0" dirty="0">
              <a:ln/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721093A-66EF-4477-A625-F3CCBD7031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357" y="3738481"/>
            <a:ext cx="1989514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0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D3F0E4-7632-4DE3-993A-A7F1253ABFDD}"/>
              </a:ext>
            </a:extLst>
          </p:cNvPr>
          <p:cNvSpPr/>
          <p:nvPr/>
        </p:nvSpPr>
        <p:spPr>
          <a:xfrm>
            <a:off x="467532" y="3136612"/>
            <a:ext cx="10591799" cy="132343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পাচার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রোধে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করণীয়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94C563-6C9C-405E-AF1E-140409849E10}"/>
              </a:ext>
            </a:extLst>
          </p:cNvPr>
          <p:cNvSpPr/>
          <p:nvPr/>
        </p:nvSpPr>
        <p:spPr>
          <a:xfrm>
            <a:off x="762000" y="753227"/>
            <a:ext cx="10591799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07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679D95-61C0-46E5-921F-9731E489476C}"/>
              </a:ext>
            </a:extLst>
          </p:cNvPr>
          <p:cNvSpPr/>
          <p:nvPr/>
        </p:nvSpPr>
        <p:spPr>
          <a:xfrm>
            <a:off x="4467270" y="163116"/>
            <a:ext cx="2258290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30043B-4553-4D9C-8AAF-EF4367473054}"/>
              </a:ext>
            </a:extLst>
          </p:cNvPr>
          <p:cNvSpPr/>
          <p:nvPr/>
        </p:nvSpPr>
        <p:spPr>
          <a:xfrm>
            <a:off x="304800" y="1307408"/>
            <a:ext cx="11556999" cy="95410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পাচারকারীরা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কিভাবে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শিশু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পাচার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(ক)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প্রকাশ্যে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(খ)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গোপনে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(গ)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প্রতারণা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(ঘ)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নিরবে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63847-83D7-49E5-A670-F965FDC47950}"/>
              </a:ext>
            </a:extLst>
          </p:cNvPr>
          <p:cNvSpPr/>
          <p:nvPr/>
        </p:nvSpPr>
        <p:spPr>
          <a:xfrm>
            <a:off x="387888" y="3275246"/>
            <a:ext cx="11556999" cy="89255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শিশুপারের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পাচারকারী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অবলম্বন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(ক)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ছুরি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(খ)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(গ)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বন্দুক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(ঘ)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কৌশল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C0775-B044-4C1A-ACA0-1F7768C58F3B}"/>
              </a:ext>
            </a:extLst>
          </p:cNvPr>
          <p:cNvSpPr/>
          <p:nvPr/>
        </p:nvSpPr>
        <p:spPr>
          <a:xfrm>
            <a:off x="279400" y="2243016"/>
            <a:ext cx="11556999" cy="95410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মানব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পাচার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পেছনে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জড়িত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(ক)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সংঘবদ্ধ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চক্র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(খ)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রাজনৈতিক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চক্র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(গ)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সন্ত্রাসী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গ্রুপ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(ঘ)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বিদেশিরা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CD30D1-2F74-4CC0-9F5D-F16C1F4D0A4B}"/>
              </a:ext>
            </a:extLst>
          </p:cNvPr>
          <p:cNvSpPr/>
          <p:nvPr/>
        </p:nvSpPr>
        <p:spPr>
          <a:xfrm>
            <a:off x="5234709" y="1751280"/>
            <a:ext cx="419100" cy="5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77256C-2DDA-43BC-A8AE-920AFAF3CDE4}"/>
              </a:ext>
            </a:extLst>
          </p:cNvPr>
          <p:cNvSpPr/>
          <p:nvPr/>
        </p:nvSpPr>
        <p:spPr>
          <a:xfrm>
            <a:off x="279400" y="4401457"/>
            <a:ext cx="11556999" cy="89255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সামাজিক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অন্তর্ভুক্ত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হচ্ছে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i.সমাজের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নিয়মাবলী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ii.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মূল্যবোধ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iii.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আদর্শ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(ক)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ii   (খ) ii ও iii   (গ)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iii   (ঘ)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ii ও iii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1C13B2-5578-40D9-AAF9-7C666D1B2843}"/>
              </a:ext>
            </a:extLst>
          </p:cNvPr>
          <p:cNvSpPr/>
          <p:nvPr/>
        </p:nvSpPr>
        <p:spPr>
          <a:xfrm>
            <a:off x="279400" y="5365503"/>
            <a:ext cx="11556999" cy="132343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৫।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শিশু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পাচার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হওয়ার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কারন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i.পিতা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মাতার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দরিদ্রতার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ii.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সচেতনতার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অভার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iii.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চাকরির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লোভ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(ক)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ii    (খ) ii ও iii   (গ)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iii   (ঘ)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ii ও iii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DF496A-70E0-4C28-8254-4E906B3C1B33}"/>
              </a:ext>
            </a:extLst>
          </p:cNvPr>
          <p:cNvSpPr/>
          <p:nvPr/>
        </p:nvSpPr>
        <p:spPr>
          <a:xfrm>
            <a:off x="401782" y="2658918"/>
            <a:ext cx="419100" cy="5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261F84-6B46-4414-9736-B8029190D87D}"/>
              </a:ext>
            </a:extLst>
          </p:cNvPr>
          <p:cNvSpPr/>
          <p:nvPr/>
        </p:nvSpPr>
        <p:spPr>
          <a:xfrm>
            <a:off x="5055591" y="4811155"/>
            <a:ext cx="419100" cy="5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DBDA3B-0DDF-4292-ADD2-C98DD4241F83}"/>
              </a:ext>
            </a:extLst>
          </p:cNvPr>
          <p:cNvSpPr/>
          <p:nvPr/>
        </p:nvSpPr>
        <p:spPr>
          <a:xfrm>
            <a:off x="5168741" y="6147455"/>
            <a:ext cx="419100" cy="5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69FA323-4EF8-450E-AEF7-D20AC148A245}"/>
              </a:ext>
            </a:extLst>
          </p:cNvPr>
          <p:cNvSpPr/>
          <p:nvPr/>
        </p:nvSpPr>
        <p:spPr>
          <a:xfrm>
            <a:off x="4236242" y="3690212"/>
            <a:ext cx="419100" cy="5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0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2" grpId="0"/>
      <p:bldP spid="10" grpId="0" animBg="1"/>
      <p:bldP spid="15" grpId="0"/>
      <p:bldP spid="16" grpId="0"/>
      <p:bldP spid="9" grpId="0" animBg="1"/>
      <p:bldP spid="8" grpId="0" animBg="1"/>
      <p:bldP spid="13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4CF18F-E060-4D3C-A702-BDB1242170DB}"/>
              </a:ext>
            </a:extLst>
          </p:cNvPr>
          <p:cNvSpPr/>
          <p:nvPr/>
        </p:nvSpPr>
        <p:spPr>
          <a:xfrm>
            <a:off x="762000" y="265676"/>
            <a:ext cx="10591799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বাড়ীর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C1180D-6AD8-4E2C-99D5-73BF92199FC0}"/>
              </a:ext>
            </a:extLst>
          </p:cNvPr>
          <p:cNvSpPr/>
          <p:nvPr/>
        </p:nvSpPr>
        <p:spPr>
          <a:xfrm>
            <a:off x="323850" y="5371076"/>
            <a:ext cx="10591799" cy="14465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উপরোক্ত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চিত্রে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আলোকে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ব্যাবস্থা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নেওয়া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যেতে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মতামত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দাও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1C4911-5A2D-40BA-9754-70F742264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1085850"/>
            <a:ext cx="6667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4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2D789C-4E74-4FEE-8CF9-A841199FE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72433"/>
            <a:ext cx="11658600" cy="61950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288585-3FB6-41B5-A8C0-29FA0A502D06}"/>
              </a:ext>
            </a:extLst>
          </p:cNvPr>
          <p:cNvSpPr/>
          <p:nvPr/>
        </p:nvSpPr>
        <p:spPr>
          <a:xfrm>
            <a:off x="1905565" y="2067448"/>
            <a:ext cx="7383578" cy="37963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" b="1" dirty="0" err="1">
                <a:ln/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সকলকে</a:t>
            </a:r>
            <a:r>
              <a:rPr lang="en-US" sz="800" b="1" dirty="0">
                <a:ln/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" b="1" dirty="0" err="1">
                <a:ln/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সুস্থতায়</a:t>
            </a:r>
            <a:r>
              <a:rPr lang="en-US" sz="800" b="1" dirty="0">
                <a:ln/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" b="1" dirty="0" err="1">
                <a:ln/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রাখুন</a:t>
            </a:r>
            <a:r>
              <a:rPr lang="en-US" sz="800" b="1" cap="none" spc="0" dirty="0">
                <a:ln/>
                <a:solidFill>
                  <a:srgbClr val="0070C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265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2DA66D-AAED-4527-A2C5-893B59792740}"/>
              </a:ext>
            </a:extLst>
          </p:cNvPr>
          <p:cNvSpPr/>
          <p:nvPr/>
        </p:nvSpPr>
        <p:spPr>
          <a:xfrm>
            <a:off x="5363139" y="661307"/>
            <a:ext cx="18389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cap="none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76525-2190-43D0-ACE8-C1974F6A6F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228712"/>
            <a:ext cx="2399311" cy="2164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ABD2D5-8267-470D-81FD-D80519F4B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4" y="1276350"/>
            <a:ext cx="3573303" cy="464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9E3493-DA48-4C6F-8009-69C372AB5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2457450"/>
            <a:ext cx="7123168" cy="33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0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9D7D05-3416-4D04-9220-26A03DB97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50" y="283350"/>
            <a:ext cx="11451450" cy="615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12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F5A8AEC-5A0C-48C0-8817-A8CBA49C4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20" y="1642633"/>
            <a:ext cx="3967549" cy="264238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A997229-09AF-49EF-ABBD-4D290ED3CF83}"/>
              </a:ext>
            </a:extLst>
          </p:cNvPr>
          <p:cNvSpPr txBox="1"/>
          <p:nvPr/>
        </p:nvSpPr>
        <p:spPr>
          <a:xfrm>
            <a:off x="1379734" y="4417186"/>
            <a:ext cx="370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মাইকে</a:t>
            </a:r>
            <a:r>
              <a:rPr lang="en-US" sz="2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কিছু</a:t>
            </a:r>
            <a:r>
              <a:rPr lang="en-US" sz="2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প্রচার</a:t>
            </a:r>
            <a:r>
              <a:rPr lang="en-US" sz="2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করছে</a:t>
            </a:r>
            <a:r>
              <a:rPr lang="en-US" sz="2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616AE2-DBAD-4B82-8C43-604C3A50C0E6}"/>
              </a:ext>
            </a:extLst>
          </p:cNvPr>
          <p:cNvSpPr txBox="1"/>
          <p:nvPr/>
        </p:nvSpPr>
        <p:spPr>
          <a:xfrm>
            <a:off x="5036457" y="2450266"/>
            <a:ext cx="413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শিশু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হারানো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বিজ্ঞপ্তি</a:t>
            </a:r>
            <a:endParaRPr lang="en-US" sz="32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44F2C96-6F3C-4F69-9945-5EF09C0B37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0" t="13018" r="7893" b="9737"/>
          <a:stretch/>
        </p:blipFill>
        <p:spPr>
          <a:xfrm>
            <a:off x="9274628" y="783772"/>
            <a:ext cx="2627086" cy="351594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3EBC8E6-B268-41C0-B718-09EB55AA1B82}"/>
              </a:ext>
            </a:extLst>
          </p:cNvPr>
          <p:cNvSpPr txBox="1"/>
          <p:nvPr/>
        </p:nvSpPr>
        <p:spPr>
          <a:xfrm>
            <a:off x="755620" y="411243"/>
            <a:ext cx="412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……..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F70F8A7-1F72-4512-AE43-A84EC2ACC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85" y="1450344"/>
            <a:ext cx="8833812" cy="476176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63340A8-0D0D-4419-B6A0-B6AE1F9A8088}"/>
              </a:ext>
            </a:extLst>
          </p:cNvPr>
          <p:cNvSpPr txBox="1"/>
          <p:nvPr/>
        </p:nvSpPr>
        <p:spPr>
          <a:xfrm>
            <a:off x="5584371" y="518051"/>
            <a:ext cx="4225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কারন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AD2CF06-3864-4ED9-B769-391739772BFE}"/>
              </a:ext>
            </a:extLst>
          </p:cNvPr>
          <p:cNvSpPr txBox="1"/>
          <p:nvPr/>
        </p:nvSpPr>
        <p:spPr>
          <a:xfrm>
            <a:off x="7678056" y="2072893"/>
            <a:ext cx="2438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পাচার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789ABD-3787-4AAB-B832-0EC80CA486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1089660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82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9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9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5" grpId="1"/>
      <p:bldP spid="42" grpId="0"/>
      <p:bldP spid="42" grpId="1"/>
      <p:bldP spid="43" grpId="1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6AA4AA-747E-46A7-BB00-9DEF18C16850}"/>
              </a:ext>
            </a:extLst>
          </p:cNvPr>
          <p:cNvSpPr/>
          <p:nvPr/>
        </p:nvSpPr>
        <p:spPr>
          <a:xfrm>
            <a:off x="285750" y="3372118"/>
            <a:ext cx="11639550" cy="9233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শিশুপাচার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,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কারণ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প্রতিরোধ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606BA9-2BC5-4A77-9237-744E13E7194C}"/>
              </a:ext>
            </a:extLst>
          </p:cNvPr>
          <p:cNvSpPr/>
          <p:nvPr/>
        </p:nvSpPr>
        <p:spPr>
          <a:xfrm>
            <a:off x="742950" y="647968"/>
            <a:ext cx="10591799" cy="9233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7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DF9F3F-1F5C-43BE-8B60-D3526F4CCC09}"/>
              </a:ext>
            </a:extLst>
          </p:cNvPr>
          <p:cNvSpPr/>
          <p:nvPr/>
        </p:nvSpPr>
        <p:spPr>
          <a:xfrm>
            <a:off x="263237" y="305068"/>
            <a:ext cx="11800946" cy="9233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ফল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82DAAE-D099-4447-8CF0-FA700D3E05C6}"/>
              </a:ext>
            </a:extLst>
          </p:cNvPr>
          <p:cNvGrpSpPr/>
          <p:nvPr/>
        </p:nvGrpSpPr>
        <p:grpSpPr>
          <a:xfrm>
            <a:off x="176782" y="2360586"/>
            <a:ext cx="11848963" cy="1111596"/>
            <a:chOff x="507423" y="2360586"/>
            <a:chExt cx="10167980" cy="1111596"/>
          </a:xfrm>
        </p:grpSpPr>
        <p:sp>
          <p:nvSpPr>
            <p:cNvPr id="3" name="Pentagon 2">
              <a:extLst>
                <a:ext uri="{FF2B5EF4-FFF2-40B4-BE49-F238E27FC236}">
                  <a16:creationId xmlns:a16="http://schemas.microsoft.com/office/drawing/2014/main" id="{382840E9-3A17-4B8D-9C81-917CF345BB67}"/>
                </a:ext>
              </a:extLst>
            </p:cNvPr>
            <p:cNvSpPr/>
            <p:nvPr/>
          </p:nvSpPr>
          <p:spPr>
            <a:xfrm>
              <a:off x="576220" y="2360586"/>
              <a:ext cx="10099183" cy="1088264"/>
            </a:xfrm>
            <a:prstGeom prst="homePlate">
              <a:avLst/>
            </a:prstGeom>
            <a:noFill/>
            <a:ln>
              <a:noFill/>
            </a:ln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114300" prst="artDeco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     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শিশুপাচার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কি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তাহা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বলতে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পারবে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। 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95F45B0-AA05-4779-B108-B76CDC89B10C}"/>
                </a:ext>
              </a:extLst>
            </p:cNvPr>
            <p:cNvSpPr/>
            <p:nvPr/>
          </p:nvSpPr>
          <p:spPr>
            <a:xfrm>
              <a:off x="507423" y="2383918"/>
              <a:ext cx="1010992" cy="1088264"/>
            </a:xfrm>
            <a:prstGeom prst="ellipse">
              <a:avLst/>
            </a:prstGeom>
            <a:noFill/>
            <a:ln>
              <a:noFill/>
            </a:ln>
            <a:scene3d>
              <a:camera prst="perspectiveRelaxed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১                             </a:t>
              </a:r>
              <a:endPara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E1FE46-505F-4847-A51F-52B22D57D0A4}"/>
              </a:ext>
            </a:extLst>
          </p:cNvPr>
          <p:cNvGrpSpPr/>
          <p:nvPr/>
        </p:nvGrpSpPr>
        <p:grpSpPr>
          <a:xfrm>
            <a:off x="143051" y="3699457"/>
            <a:ext cx="11827276" cy="1088264"/>
            <a:chOff x="507422" y="3699457"/>
            <a:chExt cx="10236778" cy="1088264"/>
          </a:xfrm>
        </p:grpSpPr>
        <p:sp>
          <p:nvSpPr>
            <p:cNvPr id="4" name="Pentagon 3">
              <a:extLst>
                <a:ext uri="{FF2B5EF4-FFF2-40B4-BE49-F238E27FC236}">
                  <a16:creationId xmlns:a16="http://schemas.microsoft.com/office/drawing/2014/main" id="{DDF8B5A0-7B28-4A8F-8663-CC40DF87468A}"/>
                </a:ext>
              </a:extLst>
            </p:cNvPr>
            <p:cNvSpPr/>
            <p:nvPr/>
          </p:nvSpPr>
          <p:spPr>
            <a:xfrm>
              <a:off x="507422" y="3699457"/>
              <a:ext cx="10236778" cy="1088264"/>
            </a:xfrm>
            <a:prstGeom prst="homePlat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      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শিশুপাচারের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কারন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গুলো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বর্ণনা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করতে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পারবে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।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D7946C0-2115-4656-92E8-0D955636BF20}"/>
                </a:ext>
              </a:extLst>
            </p:cNvPr>
            <p:cNvSpPr/>
            <p:nvPr/>
          </p:nvSpPr>
          <p:spPr>
            <a:xfrm>
              <a:off x="507423" y="3699457"/>
              <a:ext cx="1010992" cy="1088264"/>
            </a:xfrm>
            <a:prstGeom prst="ellipse">
              <a:avLst/>
            </a:prstGeom>
            <a:noFill/>
            <a:ln>
              <a:noFill/>
            </a:ln>
            <a:scene3d>
              <a:camera prst="perspectiveRelaxed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B3DD40-5389-4FD3-BDB9-21F4DCC5E81E}"/>
              </a:ext>
            </a:extLst>
          </p:cNvPr>
          <p:cNvGrpSpPr/>
          <p:nvPr/>
        </p:nvGrpSpPr>
        <p:grpSpPr>
          <a:xfrm>
            <a:off x="204753" y="4996530"/>
            <a:ext cx="12057607" cy="1132486"/>
            <a:chOff x="576220" y="4996530"/>
            <a:chExt cx="10099183" cy="1132486"/>
          </a:xfrm>
        </p:grpSpPr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A0F38A74-59C0-42C3-AE41-C8F1A7ECEC2E}"/>
                </a:ext>
              </a:extLst>
            </p:cNvPr>
            <p:cNvSpPr/>
            <p:nvPr/>
          </p:nvSpPr>
          <p:spPr>
            <a:xfrm>
              <a:off x="576220" y="4996530"/>
              <a:ext cx="10099183" cy="1088264"/>
            </a:xfrm>
            <a:prstGeom prst="homePlat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     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শিশুপাচারের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প্রতিরোধ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ব্যাখ্যা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করতে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পারবে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।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ACAECAE-3586-4EE4-BAA8-E1B5D8394129}"/>
                </a:ext>
              </a:extLst>
            </p:cNvPr>
            <p:cNvSpPr/>
            <p:nvPr/>
          </p:nvSpPr>
          <p:spPr>
            <a:xfrm>
              <a:off x="601554" y="5150223"/>
              <a:ext cx="1010992" cy="978793"/>
            </a:xfrm>
            <a:prstGeom prst="ellipse">
              <a:avLst/>
            </a:prstGeom>
            <a:noFill/>
            <a:ln>
              <a:noFill/>
            </a:ln>
            <a:scene3d>
              <a:camera prst="perspectiveRelaxed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17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3326E6-4CB6-410B-9A22-4592FEA2375F}"/>
              </a:ext>
            </a:extLst>
          </p:cNvPr>
          <p:cNvSpPr txBox="1"/>
          <p:nvPr/>
        </p:nvSpPr>
        <p:spPr>
          <a:xfrm>
            <a:off x="1002826" y="974967"/>
            <a:ext cx="1118917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000" b="0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সাধারণত শোষণের উদ্দেশ্যে জোর খাটিয়ে, ভয় দেখিয়ে এবং</a:t>
            </a:r>
            <a:endParaRPr lang="en-US" sz="4000" b="0" i="0" dirty="0"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sz="4000" b="0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চাপ সৃষ্টির মাধ্যমে অথবা যাকে পাচারের উদ্দেশ্য, তার উপর</a:t>
            </a:r>
            <a:endParaRPr lang="en-US" sz="4000" b="0" i="0" dirty="0"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sz="4000" b="0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কর্তৃত্ব রয়েছে এমন ব্যক্তিকে আইন বহির্ভূত উপায়ে</a:t>
            </a:r>
            <a:endParaRPr lang="en-US" sz="4000" b="0" i="0" dirty="0"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sz="4000" b="0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লেনদেনের মাধ্যমে সংগ্রহ, স্থানান্তর, আশ্রয়দান ও অর্থের </a:t>
            </a:r>
            <a:endParaRPr lang="en-US" sz="4000" b="0" i="0" dirty="0"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sz="4000" b="0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বিনিময়ে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9891B5-9826-451D-8C27-29C29A8DB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72" y="4068701"/>
            <a:ext cx="3158453" cy="2089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CF2A24-C660-41B8-950B-3591CB2B0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930" y="1107044"/>
            <a:ext cx="3419713" cy="21190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8CE01E-544C-4179-8241-8563886452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0"/>
          <a:stretch/>
        </p:blipFill>
        <p:spPr>
          <a:xfrm>
            <a:off x="585362" y="4086584"/>
            <a:ext cx="3097203" cy="20268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7EC52D-27CF-4168-9116-352FBF58C5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r="6509"/>
          <a:stretch/>
        </p:blipFill>
        <p:spPr>
          <a:xfrm>
            <a:off x="8001225" y="3910779"/>
            <a:ext cx="3657600" cy="22329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6DC5FF-CF46-4F91-A73B-0239F4A00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81" y="1116718"/>
            <a:ext cx="3657600" cy="2057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2C74CD-AF67-40C4-8AD8-9D13EFB76C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70" y="1116870"/>
            <a:ext cx="3657600" cy="21250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4E0FFC-5A7A-47B1-9452-0AA6CFD1165E}"/>
              </a:ext>
            </a:extLst>
          </p:cNvPr>
          <p:cNvSpPr/>
          <p:nvPr/>
        </p:nvSpPr>
        <p:spPr>
          <a:xfrm>
            <a:off x="3632676" y="263528"/>
            <a:ext cx="60327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5513F4-9F81-49E8-8E49-F187C9392066}"/>
              </a:ext>
            </a:extLst>
          </p:cNvPr>
          <p:cNvSpPr/>
          <p:nvPr/>
        </p:nvSpPr>
        <p:spPr>
          <a:xfrm>
            <a:off x="-710724" y="3406778"/>
            <a:ext cx="60327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ভয়</a:t>
            </a:r>
            <a:endParaRPr lang="en-US" sz="36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10A8B7-8450-4E97-A703-2159BC86DB87}"/>
              </a:ext>
            </a:extLst>
          </p:cNvPr>
          <p:cNvSpPr/>
          <p:nvPr/>
        </p:nvSpPr>
        <p:spPr>
          <a:xfrm>
            <a:off x="2946876" y="3349628"/>
            <a:ext cx="60327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সংগ্রহ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741566-673C-4AED-99EA-25DAB898A48C}"/>
              </a:ext>
            </a:extLst>
          </p:cNvPr>
          <p:cNvSpPr/>
          <p:nvPr/>
        </p:nvSpPr>
        <p:spPr>
          <a:xfrm>
            <a:off x="7137876" y="3254378"/>
            <a:ext cx="53970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চাপ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27658F-4D04-4B16-AFB1-CBAC33DD6F35}"/>
              </a:ext>
            </a:extLst>
          </p:cNvPr>
          <p:cNvSpPr/>
          <p:nvPr/>
        </p:nvSpPr>
        <p:spPr>
          <a:xfrm>
            <a:off x="-975419" y="6211669"/>
            <a:ext cx="60327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জোড়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695550-83F0-41A0-9EC0-DC3B17DC1E4C}"/>
              </a:ext>
            </a:extLst>
          </p:cNvPr>
          <p:cNvSpPr/>
          <p:nvPr/>
        </p:nvSpPr>
        <p:spPr>
          <a:xfrm>
            <a:off x="2995002" y="6211669"/>
            <a:ext cx="60327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অনৈতিক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FE5525-6E8A-4405-8B38-B4EFF88FCE08}"/>
              </a:ext>
            </a:extLst>
          </p:cNvPr>
          <p:cNvSpPr/>
          <p:nvPr/>
        </p:nvSpPr>
        <p:spPr>
          <a:xfrm>
            <a:off x="7013550" y="6211669"/>
            <a:ext cx="60327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অর্থের</a:t>
            </a:r>
            <a:r>
              <a:rPr lang="en-US" sz="36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বিনিময়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044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4" grpId="2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B412E3-1F03-465F-AC05-F782D859DDDA}"/>
              </a:ext>
            </a:extLst>
          </p:cNvPr>
          <p:cNvSpPr/>
          <p:nvPr/>
        </p:nvSpPr>
        <p:spPr>
          <a:xfrm>
            <a:off x="742950" y="647968"/>
            <a:ext cx="10591799" cy="9233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CF065D-E010-4B46-84B2-0E92CA093FAF}"/>
              </a:ext>
            </a:extLst>
          </p:cNvPr>
          <p:cNvSpPr/>
          <p:nvPr/>
        </p:nvSpPr>
        <p:spPr>
          <a:xfrm>
            <a:off x="742950" y="2972068"/>
            <a:ext cx="10591799" cy="9233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পাচারের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সঙ্গা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দাও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903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B96CA3-75F9-42FB-A588-05C37003A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51" y="1784482"/>
            <a:ext cx="4364181" cy="25279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CA971E-A933-4047-B06F-E3652BBAB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688" y="1991616"/>
            <a:ext cx="4465296" cy="2274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7377EB-92D4-40EB-B3EC-F11A8B4A1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99" y="1978265"/>
            <a:ext cx="4391890" cy="22721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059E87-3492-40EB-84C2-A48F574C21DE}"/>
              </a:ext>
            </a:extLst>
          </p:cNvPr>
          <p:cNvSpPr/>
          <p:nvPr/>
        </p:nvSpPr>
        <p:spPr>
          <a:xfrm>
            <a:off x="6159224" y="2782669"/>
            <a:ext cx="60327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ভয়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দেখিয়ে</a:t>
            </a:r>
            <a:endParaRPr lang="en-US" sz="36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A54F4E-6E0C-4342-B9EB-AF5EAF9CCA76}"/>
              </a:ext>
            </a:extLst>
          </p:cNvPr>
          <p:cNvSpPr/>
          <p:nvPr/>
        </p:nvSpPr>
        <p:spPr>
          <a:xfrm>
            <a:off x="717952" y="2922154"/>
            <a:ext cx="29630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দরিদ্র</a:t>
            </a:r>
            <a:endParaRPr lang="en-US" sz="36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91DD8E-7C44-45B9-AD82-0CF8B8B28716}"/>
              </a:ext>
            </a:extLst>
          </p:cNvPr>
          <p:cNvSpPr/>
          <p:nvPr/>
        </p:nvSpPr>
        <p:spPr>
          <a:xfrm>
            <a:off x="6159224" y="5970366"/>
            <a:ext cx="60327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অর্থনৈতিক</a:t>
            </a:r>
            <a:r>
              <a:rPr lang="en-US" sz="36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সচ্ছতা</a:t>
            </a:r>
            <a:r>
              <a:rPr lang="en-US" sz="36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আশা</a:t>
            </a:r>
            <a:endParaRPr lang="en-US" sz="36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78ADEE-6A9C-4BA5-983C-A232F98D028B}"/>
              </a:ext>
            </a:extLst>
          </p:cNvPr>
          <p:cNvSpPr/>
          <p:nvPr/>
        </p:nvSpPr>
        <p:spPr>
          <a:xfrm>
            <a:off x="1147061" y="201799"/>
            <a:ext cx="2068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665078-AC77-49BE-B421-238BFC1A54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4" y="1976492"/>
            <a:ext cx="4447308" cy="22584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E39FF25-EF6D-4496-8868-69255536EA83}"/>
              </a:ext>
            </a:extLst>
          </p:cNvPr>
          <p:cNvSpPr/>
          <p:nvPr/>
        </p:nvSpPr>
        <p:spPr>
          <a:xfrm>
            <a:off x="0" y="5917962"/>
            <a:ext cx="60327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বিনোদনের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উটের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জকি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7D5437-FF62-4A9E-9821-77A20B5843C8}"/>
              </a:ext>
            </a:extLst>
          </p:cNvPr>
          <p:cNvSpPr/>
          <p:nvPr/>
        </p:nvSpPr>
        <p:spPr>
          <a:xfrm>
            <a:off x="4379073" y="130177"/>
            <a:ext cx="60327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শিশু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পাচারের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কারন</a:t>
            </a:r>
            <a:endParaRPr lang="en-US" sz="36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26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9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0463 L -0.32643 -0.1782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-868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22656 -0.2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-101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24427 0.27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1358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30872 0.24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43" y="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385</Words>
  <Application>Microsoft Office PowerPoint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43</cp:revision>
  <dcterms:created xsi:type="dcterms:W3CDTF">2020-11-01T12:01:25Z</dcterms:created>
  <dcterms:modified xsi:type="dcterms:W3CDTF">2020-11-15T13:15:16Z</dcterms:modified>
</cp:coreProperties>
</file>