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307" r:id="rId4"/>
    <p:sldId id="283" r:id="rId5"/>
    <p:sldId id="284" r:id="rId6"/>
    <p:sldId id="272" r:id="rId7"/>
    <p:sldId id="294" r:id="rId8"/>
    <p:sldId id="309" r:id="rId9"/>
    <p:sldId id="302" r:id="rId10"/>
    <p:sldId id="303" r:id="rId11"/>
    <p:sldId id="308" r:id="rId12"/>
    <p:sldId id="288" r:id="rId13"/>
    <p:sldId id="291" r:id="rId14"/>
    <p:sldId id="270" r:id="rId15"/>
    <p:sldId id="271" r:id="rId1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6FF66"/>
    <a:srgbClr val="993366"/>
    <a:srgbClr val="666633"/>
    <a:srgbClr val="666699"/>
    <a:srgbClr val="006666"/>
    <a:srgbClr val="9999FF"/>
    <a:srgbClr val="CCCC00"/>
    <a:srgbClr val="FF66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2" y="82"/>
      </p:cViewPr>
      <p:guideLst>
        <p:guide orient="horz" pos="2136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1BE96-200A-44F7-BC75-554CEDCE9172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</dgm:pt>
    <dgm:pt modelId="{62428252-764D-4B5E-9813-1B81C05E39D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বাজেটিং-এর</a:t>
          </a:r>
          <a:r>
            <a:rPr lang="en-GB" sz="48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GB" sz="48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4C94A2-022C-4C16-B1C7-3CD85D04193F}" type="par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7E170A-9088-4E4C-A97B-3452CC38BAF6}" type="sib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105338-1979-4D24-AD28-5A05E2182495}" type="pres">
      <dgm:prSet presAssocID="{CC41BE96-200A-44F7-BC75-554CEDCE9172}" presName="linear" presStyleCnt="0">
        <dgm:presLayoutVars>
          <dgm:dir/>
          <dgm:resizeHandles val="exact"/>
        </dgm:presLayoutVars>
      </dgm:prSet>
      <dgm:spPr/>
    </dgm:pt>
    <dgm:pt modelId="{26851F70-A5B2-4032-B8E5-87E273EF2E25}" type="pres">
      <dgm:prSet presAssocID="{62428252-764D-4B5E-9813-1B81C05E39DE}" presName="comp" presStyleCnt="0"/>
      <dgm:spPr/>
    </dgm:pt>
    <dgm:pt modelId="{A5D82D02-FB96-40AC-92D4-6A4C62183A9D}" type="pres">
      <dgm:prSet presAssocID="{62428252-764D-4B5E-9813-1B81C05E39DE}" presName="box" presStyleLbl="node1" presStyleIdx="0" presStyleCnt="1" custLinFactNeighborY="-435"/>
      <dgm:spPr/>
      <dgm:t>
        <a:bodyPr/>
        <a:lstStyle/>
        <a:p>
          <a:endParaRPr lang="en-GB"/>
        </a:p>
      </dgm:t>
    </dgm:pt>
    <dgm:pt modelId="{812AB9DE-213D-4E46-A5FA-F7D6157AAADE}" type="pres">
      <dgm:prSet presAssocID="{62428252-764D-4B5E-9813-1B81C05E39DE}" presName="img" presStyleLbl="fgImgPlace1" presStyleIdx="0" presStyleCnt="1" custScaleX="173232" custScaleY="110323" custLinFactNeighborX="30408" custLinFactNeighborY="2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extLst/>
    </dgm:pt>
    <dgm:pt modelId="{AFE55A09-1298-4C69-B70F-4A90D2FCF027}" type="pres">
      <dgm:prSet presAssocID="{62428252-764D-4B5E-9813-1B81C05E39D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A2A4BF-B2A8-4AAD-8CBA-AB8919E14489}" type="presOf" srcId="{CC41BE96-200A-44F7-BC75-554CEDCE9172}" destId="{85105338-1979-4D24-AD28-5A05E2182495}" srcOrd="0" destOrd="0" presId="urn:microsoft.com/office/officeart/2005/8/layout/vList4#1"/>
    <dgm:cxn modelId="{730B76DC-0B5F-41CA-98A6-A9784EA1F244}" srcId="{CC41BE96-200A-44F7-BC75-554CEDCE9172}" destId="{62428252-764D-4B5E-9813-1B81C05E39DE}" srcOrd="0" destOrd="0" parTransId="{384C94A2-022C-4C16-B1C7-3CD85D04193F}" sibTransId="{D97E170A-9088-4E4C-A97B-3452CC38BAF6}"/>
    <dgm:cxn modelId="{0656077F-4DBA-49C0-83B7-FDE13198BDC0}" type="presOf" srcId="{62428252-764D-4B5E-9813-1B81C05E39DE}" destId="{A5D82D02-FB96-40AC-92D4-6A4C62183A9D}" srcOrd="0" destOrd="0" presId="urn:microsoft.com/office/officeart/2005/8/layout/vList4#1"/>
    <dgm:cxn modelId="{2B981FE3-D962-4400-B068-0C0322629F5C}" type="presOf" srcId="{62428252-764D-4B5E-9813-1B81C05E39DE}" destId="{AFE55A09-1298-4C69-B70F-4A90D2FCF027}" srcOrd="1" destOrd="0" presId="urn:microsoft.com/office/officeart/2005/8/layout/vList4#1"/>
    <dgm:cxn modelId="{2EB4BB9F-F7BD-4748-9F36-2F127F77E93C}" type="presParOf" srcId="{85105338-1979-4D24-AD28-5A05E2182495}" destId="{26851F70-A5B2-4032-B8E5-87E273EF2E25}" srcOrd="0" destOrd="0" presId="urn:microsoft.com/office/officeart/2005/8/layout/vList4#1"/>
    <dgm:cxn modelId="{0798E48A-0D2A-48BF-80D7-BBD7CA8D3060}" type="presParOf" srcId="{26851F70-A5B2-4032-B8E5-87E273EF2E25}" destId="{A5D82D02-FB96-40AC-92D4-6A4C62183A9D}" srcOrd="0" destOrd="0" presId="urn:microsoft.com/office/officeart/2005/8/layout/vList4#1"/>
    <dgm:cxn modelId="{D35AD27D-C0C2-4969-B909-2947AD7B988D}" type="presParOf" srcId="{26851F70-A5B2-4032-B8E5-87E273EF2E25}" destId="{812AB9DE-213D-4E46-A5FA-F7D6157AAADE}" srcOrd="1" destOrd="0" presId="urn:microsoft.com/office/officeart/2005/8/layout/vList4#1"/>
    <dgm:cxn modelId="{BB15B68C-7B43-45F3-B75B-469579C4875B}" type="presParOf" srcId="{26851F70-A5B2-4032-B8E5-87E273EF2E25}" destId="{AFE55A09-1298-4C69-B70F-4A90D2FCF02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55562-060E-4BDF-9664-4C195FE1A2E7}" type="doc">
      <dgm:prSet loTypeId="urn:microsoft.com/office/officeart/2008/layout/RadialCluster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6FFA1BD-09DD-4297-A11D-1ECA2F17FC24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3600" dirty="0" err="1" smtClean="0"/>
            <a:t>মূলধন</a:t>
          </a:r>
          <a:r>
            <a:rPr lang="en-US" sz="3600" dirty="0" smtClean="0"/>
            <a:t> </a:t>
          </a:r>
          <a:r>
            <a:rPr lang="en-US" sz="3600" dirty="0" err="1" smtClean="0"/>
            <a:t>বাজেটিং-এর</a:t>
          </a:r>
          <a:r>
            <a:rPr lang="en-US" sz="3600" dirty="0" smtClean="0"/>
            <a:t> </a:t>
          </a:r>
          <a:r>
            <a:rPr lang="en-US" sz="3600" dirty="0" err="1" smtClean="0"/>
            <a:t>প্রক্রিয়া</a:t>
          </a:r>
          <a:endParaRPr lang="en-US" sz="3600" dirty="0"/>
        </a:p>
      </dgm:t>
    </dgm:pt>
    <dgm:pt modelId="{21E58D94-7BD0-4950-AB6E-E2B1CCFBF878}" type="parTrans" cxnId="{F390B475-50A7-4B1F-9531-7FC27B8A3D6E}">
      <dgm:prSet/>
      <dgm:spPr/>
      <dgm:t>
        <a:bodyPr/>
        <a:lstStyle/>
        <a:p>
          <a:endParaRPr lang="en-US" sz="3600"/>
        </a:p>
      </dgm:t>
    </dgm:pt>
    <dgm:pt modelId="{5CEFA182-4BD1-4F3E-84A5-61E89C2A76A8}" type="sibTrans" cxnId="{F390B475-50A7-4B1F-9531-7FC27B8A3D6E}">
      <dgm:prSet/>
      <dgm:spPr/>
      <dgm:t>
        <a:bodyPr/>
        <a:lstStyle/>
        <a:p>
          <a:endParaRPr lang="en-US" sz="3600"/>
        </a:p>
      </dgm:t>
    </dgm:pt>
    <dgm:pt modelId="{D9094803-2672-4F77-B823-E437726ED52F}">
      <dgm:prSet phldrT="[Text]" custT="1"/>
      <dgm:spPr>
        <a:solidFill>
          <a:srgbClr val="666699"/>
        </a:solidFill>
      </dgm:spPr>
      <dgm:t>
        <a:bodyPr/>
        <a:lstStyle/>
        <a:p>
          <a:r>
            <a:rPr lang="en-US" sz="3600" dirty="0" err="1" smtClean="0"/>
            <a:t>নগদ</a:t>
          </a:r>
          <a:r>
            <a:rPr lang="en-US" sz="3600" dirty="0" smtClean="0"/>
            <a:t> </a:t>
          </a:r>
          <a:r>
            <a:rPr lang="en-US" sz="3600" dirty="0" err="1" smtClean="0"/>
            <a:t>প্রবাহ</a:t>
          </a:r>
          <a:r>
            <a:rPr lang="en-US" sz="3600" dirty="0" smtClean="0"/>
            <a:t> </a:t>
          </a:r>
          <a:r>
            <a:rPr lang="en-US" sz="3600" dirty="0" err="1" smtClean="0"/>
            <a:t>প্রাক্কলন</a:t>
          </a:r>
          <a:endParaRPr lang="en-US" sz="3600" dirty="0"/>
        </a:p>
      </dgm:t>
    </dgm:pt>
    <dgm:pt modelId="{2A7F7748-8F40-4B01-8C61-6A5DCF136AF2}" type="parTrans" cxnId="{C4F70EF4-A010-465F-9302-32E11F6D7F50}">
      <dgm:prSet/>
      <dgm:spPr/>
      <dgm:t>
        <a:bodyPr/>
        <a:lstStyle/>
        <a:p>
          <a:endParaRPr lang="en-US" sz="3600"/>
        </a:p>
      </dgm:t>
    </dgm:pt>
    <dgm:pt modelId="{DE622DB6-1C51-4B50-84DA-E9B536B75C9F}" type="sibTrans" cxnId="{C4F70EF4-A010-465F-9302-32E11F6D7F50}">
      <dgm:prSet/>
      <dgm:spPr/>
      <dgm:t>
        <a:bodyPr/>
        <a:lstStyle/>
        <a:p>
          <a:endParaRPr lang="en-US" sz="3600"/>
        </a:p>
      </dgm:t>
    </dgm:pt>
    <dgm:pt modelId="{610AA76F-61B5-498A-B155-EDB04FF70165}">
      <dgm:prSet phldrT="[Text]" custT="1"/>
      <dgm:spPr>
        <a:solidFill>
          <a:srgbClr val="993366"/>
        </a:solidFill>
      </dgm:spPr>
      <dgm:t>
        <a:bodyPr/>
        <a:lstStyle/>
        <a:p>
          <a:r>
            <a:rPr lang="en-US" sz="3600" dirty="0" err="1" smtClean="0"/>
            <a:t>বাট্টার</a:t>
          </a:r>
          <a:r>
            <a:rPr lang="en-US" sz="3600" dirty="0" smtClean="0"/>
            <a:t> </a:t>
          </a:r>
          <a:r>
            <a:rPr lang="en-US" sz="3600" dirty="0" err="1" smtClean="0"/>
            <a:t>হার</a:t>
          </a:r>
          <a:r>
            <a:rPr lang="en-US" sz="3600" dirty="0" smtClean="0"/>
            <a:t> </a:t>
          </a:r>
          <a:r>
            <a:rPr lang="en-US" sz="3600" dirty="0" err="1" smtClean="0"/>
            <a:t>নির্ধারণ</a:t>
          </a:r>
          <a:endParaRPr lang="en-US" sz="3600" dirty="0"/>
        </a:p>
      </dgm:t>
    </dgm:pt>
    <dgm:pt modelId="{E291CE88-057E-417D-A55E-5C5016FAA3AC}" type="parTrans" cxnId="{69CD6DBA-0CDC-41B3-A287-D1BCE888A658}">
      <dgm:prSet/>
      <dgm:spPr/>
      <dgm:t>
        <a:bodyPr/>
        <a:lstStyle/>
        <a:p>
          <a:endParaRPr lang="en-US" sz="3600"/>
        </a:p>
      </dgm:t>
    </dgm:pt>
    <dgm:pt modelId="{9303E6EB-DA82-45B1-B194-79B6EE637B67}" type="sibTrans" cxnId="{69CD6DBA-0CDC-41B3-A287-D1BCE888A658}">
      <dgm:prSet/>
      <dgm:spPr/>
      <dgm:t>
        <a:bodyPr/>
        <a:lstStyle/>
        <a:p>
          <a:endParaRPr lang="en-US" sz="3600"/>
        </a:p>
      </dgm:t>
    </dgm:pt>
    <dgm:pt modelId="{D3C0239B-FA79-45E7-96DC-4AFD6269E902}">
      <dgm:prSet phldrT="[Text]" custT="1"/>
      <dgm:spPr>
        <a:solidFill>
          <a:srgbClr val="666633"/>
        </a:solidFill>
      </dgm:spPr>
      <dgm:t>
        <a:bodyPr/>
        <a:lstStyle/>
        <a:p>
          <a:r>
            <a:rPr lang="en-US" sz="3600" dirty="0" err="1" smtClean="0"/>
            <a:t>মূলধন</a:t>
          </a:r>
          <a:r>
            <a:rPr lang="en-US" sz="3600" dirty="0" smtClean="0"/>
            <a:t> </a:t>
          </a:r>
          <a:r>
            <a:rPr lang="en-US" sz="3600" dirty="0" err="1" smtClean="0"/>
            <a:t>বাজেটিং</a:t>
          </a:r>
          <a:r>
            <a:rPr lang="en-US" sz="3600" dirty="0" smtClean="0"/>
            <a:t> </a:t>
          </a:r>
          <a:r>
            <a:rPr lang="en-US" sz="3600" dirty="0" err="1" smtClean="0"/>
            <a:t>পদ্ধতি</a:t>
          </a:r>
          <a:r>
            <a:rPr lang="en-US" sz="3600" dirty="0" smtClean="0"/>
            <a:t> </a:t>
          </a:r>
          <a:r>
            <a:rPr lang="en-US" sz="3600" dirty="0" err="1" smtClean="0"/>
            <a:t>নির্বাচন</a:t>
          </a:r>
          <a:r>
            <a:rPr lang="en-US" sz="3600" dirty="0" smtClean="0"/>
            <a:t> ও </a:t>
          </a:r>
          <a:r>
            <a:rPr lang="en-US" sz="3600" dirty="0" err="1" smtClean="0"/>
            <a:t>প্রয়োগ</a:t>
          </a:r>
          <a:endParaRPr lang="en-US" sz="3600" dirty="0"/>
        </a:p>
      </dgm:t>
    </dgm:pt>
    <dgm:pt modelId="{96C0D272-4FE5-4EFC-ABC0-A19BBD42553A}" type="parTrans" cxnId="{3FC666B3-41C7-4D7D-9C62-96B39E827A3F}">
      <dgm:prSet/>
      <dgm:spPr/>
      <dgm:t>
        <a:bodyPr/>
        <a:lstStyle/>
        <a:p>
          <a:endParaRPr lang="en-US" sz="3600"/>
        </a:p>
      </dgm:t>
    </dgm:pt>
    <dgm:pt modelId="{1105144E-DF49-4D97-B16D-455DCAD93BD7}" type="sibTrans" cxnId="{3FC666B3-41C7-4D7D-9C62-96B39E827A3F}">
      <dgm:prSet/>
      <dgm:spPr/>
      <dgm:t>
        <a:bodyPr/>
        <a:lstStyle/>
        <a:p>
          <a:endParaRPr lang="en-US" sz="3600"/>
        </a:p>
      </dgm:t>
    </dgm:pt>
    <dgm:pt modelId="{2FA579A1-DBFB-49E6-9759-EC2993EC7149}" type="pres">
      <dgm:prSet presAssocID="{9AC55562-060E-4BDF-9664-4C195FE1A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343E5E-5D8F-4863-8858-75D45C28B9D0}" type="pres">
      <dgm:prSet presAssocID="{36FFA1BD-09DD-4297-A11D-1ECA2F17FC24}" presName="singleCycle" presStyleCnt="0"/>
      <dgm:spPr/>
    </dgm:pt>
    <dgm:pt modelId="{FF7ED322-71DA-4918-AEC6-EE04C1E42A98}" type="pres">
      <dgm:prSet presAssocID="{36FFA1BD-09DD-4297-A11D-1ECA2F17FC24}" presName="singleCenter" presStyleLbl="node1" presStyleIdx="0" presStyleCnt="4" custScaleX="163579" custLinFactNeighborX="27" custLinFactNeighborY="-59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E9E6318-3785-4A6E-A754-A27141E078D6}" type="pres">
      <dgm:prSet presAssocID="{2A7F7748-8F40-4B01-8C61-6A5DCF136AF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D0FFFBE-45CC-46A4-B934-ED754D229303}" type="pres">
      <dgm:prSet presAssocID="{D9094803-2672-4F77-B823-E437726ED52F}" presName="text0" presStyleLbl="node1" presStyleIdx="1" presStyleCnt="4" custScaleX="155543" custRadScaleRad="86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00D23-034F-42CB-B690-9357414DAB4B}" type="pres">
      <dgm:prSet presAssocID="{E291CE88-057E-417D-A55E-5C5016FAA3A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109F6CE-DACD-4AC2-AE4D-72D41B79BD2E}" type="pres">
      <dgm:prSet presAssocID="{610AA76F-61B5-498A-B155-EDB04FF70165}" presName="text0" presStyleLbl="node1" presStyleIdx="2" presStyleCnt="4" custScaleX="156601" custScaleY="127128" custRadScaleRad="139015" custRadScaleInc="-57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15983-4E39-4036-82C8-3B77BA534474}" type="pres">
      <dgm:prSet presAssocID="{96C0D272-4FE5-4EFC-ABC0-A19BBD42553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37EF18B-2CC4-440D-8F7D-C4596F9E197C}" type="pres">
      <dgm:prSet presAssocID="{D3C0239B-FA79-45E7-96DC-4AFD6269E902}" presName="text0" presStyleLbl="node1" presStyleIdx="3" presStyleCnt="4" custScaleX="156941" custScaleY="248852" custRadScaleRad="138993" custRadScaleInc="5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57694-A317-4C97-BB76-6E37625EB9BC}" type="presOf" srcId="{610AA76F-61B5-498A-B155-EDB04FF70165}" destId="{8109F6CE-DACD-4AC2-AE4D-72D41B79BD2E}" srcOrd="0" destOrd="0" presId="urn:microsoft.com/office/officeart/2008/layout/RadialCluster"/>
    <dgm:cxn modelId="{3FC666B3-41C7-4D7D-9C62-96B39E827A3F}" srcId="{36FFA1BD-09DD-4297-A11D-1ECA2F17FC24}" destId="{D3C0239B-FA79-45E7-96DC-4AFD6269E902}" srcOrd="2" destOrd="0" parTransId="{96C0D272-4FE5-4EFC-ABC0-A19BBD42553A}" sibTransId="{1105144E-DF49-4D97-B16D-455DCAD93BD7}"/>
    <dgm:cxn modelId="{59FDD358-7709-4777-8469-B13430207D37}" type="presOf" srcId="{96C0D272-4FE5-4EFC-ABC0-A19BBD42553A}" destId="{C5215983-4E39-4036-82C8-3B77BA534474}" srcOrd="0" destOrd="0" presId="urn:microsoft.com/office/officeart/2008/layout/RadialCluster"/>
    <dgm:cxn modelId="{9DA54A77-18A0-4AC0-8D2F-0E46AC06CB78}" type="presOf" srcId="{D3C0239B-FA79-45E7-96DC-4AFD6269E902}" destId="{837EF18B-2CC4-440D-8F7D-C4596F9E197C}" srcOrd="0" destOrd="0" presId="urn:microsoft.com/office/officeart/2008/layout/RadialCluster"/>
    <dgm:cxn modelId="{F390B475-50A7-4B1F-9531-7FC27B8A3D6E}" srcId="{9AC55562-060E-4BDF-9664-4C195FE1A2E7}" destId="{36FFA1BD-09DD-4297-A11D-1ECA2F17FC24}" srcOrd="0" destOrd="0" parTransId="{21E58D94-7BD0-4950-AB6E-E2B1CCFBF878}" sibTransId="{5CEFA182-4BD1-4F3E-84A5-61E89C2A76A8}"/>
    <dgm:cxn modelId="{C4F70EF4-A010-465F-9302-32E11F6D7F50}" srcId="{36FFA1BD-09DD-4297-A11D-1ECA2F17FC24}" destId="{D9094803-2672-4F77-B823-E437726ED52F}" srcOrd="0" destOrd="0" parTransId="{2A7F7748-8F40-4B01-8C61-6A5DCF136AF2}" sibTransId="{DE622DB6-1C51-4B50-84DA-E9B536B75C9F}"/>
    <dgm:cxn modelId="{6E1C72CC-5E6A-4F39-B5B8-EC15C2830B94}" type="presOf" srcId="{E291CE88-057E-417D-A55E-5C5016FAA3AC}" destId="{13500D23-034F-42CB-B690-9357414DAB4B}" srcOrd="0" destOrd="0" presId="urn:microsoft.com/office/officeart/2008/layout/RadialCluster"/>
    <dgm:cxn modelId="{3ABEB864-A97B-4A91-9764-F733F0923725}" type="presOf" srcId="{36FFA1BD-09DD-4297-A11D-1ECA2F17FC24}" destId="{FF7ED322-71DA-4918-AEC6-EE04C1E42A98}" srcOrd="0" destOrd="0" presId="urn:microsoft.com/office/officeart/2008/layout/RadialCluster"/>
    <dgm:cxn modelId="{59E5CC93-7678-4B17-B4EE-0F39FC5E0D48}" type="presOf" srcId="{9AC55562-060E-4BDF-9664-4C195FE1A2E7}" destId="{2FA579A1-DBFB-49E6-9759-EC2993EC7149}" srcOrd="0" destOrd="0" presId="urn:microsoft.com/office/officeart/2008/layout/RadialCluster"/>
    <dgm:cxn modelId="{F1F27293-42F6-4F2F-B1DA-34902FFDE81F}" type="presOf" srcId="{2A7F7748-8F40-4B01-8C61-6A5DCF136AF2}" destId="{1E9E6318-3785-4A6E-A754-A27141E078D6}" srcOrd="0" destOrd="0" presId="urn:microsoft.com/office/officeart/2008/layout/RadialCluster"/>
    <dgm:cxn modelId="{69CD6DBA-0CDC-41B3-A287-D1BCE888A658}" srcId="{36FFA1BD-09DD-4297-A11D-1ECA2F17FC24}" destId="{610AA76F-61B5-498A-B155-EDB04FF70165}" srcOrd="1" destOrd="0" parTransId="{E291CE88-057E-417D-A55E-5C5016FAA3AC}" sibTransId="{9303E6EB-DA82-45B1-B194-79B6EE637B67}"/>
    <dgm:cxn modelId="{AA01049F-7C36-4E52-81B8-FF5B4257882B}" type="presOf" srcId="{D9094803-2672-4F77-B823-E437726ED52F}" destId="{AD0FFFBE-45CC-46A4-B934-ED754D229303}" srcOrd="0" destOrd="0" presId="urn:microsoft.com/office/officeart/2008/layout/RadialCluster"/>
    <dgm:cxn modelId="{9EAB8C6D-FD26-4576-BBE2-CE07140F2169}" type="presParOf" srcId="{2FA579A1-DBFB-49E6-9759-EC2993EC7149}" destId="{9E343E5E-5D8F-4863-8858-75D45C28B9D0}" srcOrd="0" destOrd="0" presId="urn:microsoft.com/office/officeart/2008/layout/RadialCluster"/>
    <dgm:cxn modelId="{C77A853B-0507-4A62-8AAF-96670740C9B3}" type="presParOf" srcId="{9E343E5E-5D8F-4863-8858-75D45C28B9D0}" destId="{FF7ED322-71DA-4918-AEC6-EE04C1E42A98}" srcOrd="0" destOrd="0" presId="urn:microsoft.com/office/officeart/2008/layout/RadialCluster"/>
    <dgm:cxn modelId="{39B243F3-C66C-45D9-852D-6ABF7556C8EF}" type="presParOf" srcId="{9E343E5E-5D8F-4863-8858-75D45C28B9D0}" destId="{1E9E6318-3785-4A6E-A754-A27141E078D6}" srcOrd="1" destOrd="0" presId="urn:microsoft.com/office/officeart/2008/layout/RadialCluster"/>
    <dgm:cxn modelId="{6EE48C5B-A1DE-4BA3-A46F-EE5EC76E9C0B}" type="presParOf" srcId="{9E343E5E-5D8F-4863-8858-75D45C28B9D0}" destId="{AD0FFFBE-45CC-46A4-B934-ED754D229303}" srcOrd="2" destOrd="0" presId="urn:microsoft.com/office/officeart/2008/layout/RadialCluster"/>
    <dgm:cxn modelId="{326CBED3-3FBC-4338-91B0-4950D77EA879}" type="presParOf" srcId="{9E343E5E-5D8F-4863-8858-75D45C28B9D0}" destId="{13500D23-034F-42CB-B690-9357414DAB4B}" srcOrd="3" destOrd="0" presId="urn:microsoft.com/office/officeart/2008/layout/RadialCluster"/>
    <dgm:cxn modelId="{FA0E2783-3911-44F6-A7F9-94F997B4F330}" type="presParOf" srcId="{9E343E5E-5D8F-4863-8858-75D45C28B9D0}" destId="{8109F6CE-DACD-4AC2-AE4D-72D41B79BD2E}" srcOrd="4" destOrd="0" presId="urn:microsoft.com/office/officeart/2008/layout/RadialCluster"/>
    <dgm:cxn modelId="{B25229C3-C9B0-42BF-A5B2-A081B9439D53}" type="presParOf" srcId="{9E343E5E-5D8F-4863-8858-75D45C28B9D0}" destId="{C5215983-4E39-4036-82C8-3B77BA534474}" srcOrd="5" destOrd="0" presId="urn:microsoft.com/office/officeart/2008/layout/RadialCluster"/>
    <dgm:cxn modelId="{01A7DEFF-0B15-4AF0-BEA8-BD94BFB6E6AA}" type="presParOf" srcId="{9E343E5E-5D8F-4863-8858-75D45C28B9D0}" destId="{837EF18B-2CC4-440D-8F7D-C4596F9E197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9851D2-FE71-4E68-AC21-023B9569A97A}" type="doc">
      <dgm:prSet loTypeId="urn:diagrams.loki3.com/VaryingWidthList" loCatId="list" qsTypeId="urn:microsoft.com/office/officeart/2005/8/quickstyle/simple3" qsCatId="simple" csTypeId="urn:microsoft.com/office/officeart/2005/8/colors/accent1_5" csCatId="accent1" phldr="1"/>
      <dgm:spPr/>
    </dgm:pt>
    <dgm:pt modelId="{E3836505-7E16-459B-8C53-A8B3271B28C7}">
      <dgm:prSet phldrT="[Text]" custT="1"/>
      <dgm:spPr>
        <a:solidFill>
          <a:srgbClr val="993366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আন্তঃপ্রবাহ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আগমনকে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আন্তঃপ্রবাহ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3C06-8646-4D73-A364-B81FD89B861A}" type="parTrans" cxnId="{6B60B67A-72BE-4D53-BDD0-6E0A4FA5D905}">
      <dgm:prSet/>
      <dgm:spPr/>
      <dgm:t>
        <a:bodyPr/>
        <a:lstStyle/>
        <a:p>
          <a:endParaRPr lang="en-US" sz="36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E99EC-CBC9-4881-83CF-A94E4731F035}" type="sibTrans" cxnId="{6B60B67A-72BE-4D53-BDD0-6E0A4FA5D905}">
      <dgm:prSet/>
      <dgm:spPr/>
      <dgm:t>
        <a:bodyPr/>
        <a:lstStyle/>
        <a:p>
          <a:endParaRPr lang="en-US" sz="36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41F4A-52DA-49DB-A893-8C381DC39ABE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বহিঃপ্রবাহ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নির্গমনকে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মূলধনি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বহিঃপ্রবাহ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929-2B6A-4C70-B5EF-3D7EA7DC72C1}" type="parTrans" cxnId="{1B18ED3E-83E3-44CC-9940-3C90FAFD7085}">
      <dgm:prSet/>
      <dgm:spPr/>
      <dgm:t>
        <a:bodyPr/>
        <a:lstStyle/>
        <a:p>
          <a:endParaRPr lang="en-US" sz="36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AA783-4498-4D59-BA07-CD44013A2C0A}" type="sibTrans" cxnId="{1B18ED3E-83E3-44CC-9940-3C90FAFD7085}">
      <dgm:prSet/>
      <dgm:spPr/>
      <dgm:t>
        <a:bodyPr/>
        <a:lstStyle/>
        <a:p>
          <a:endParaRPr lang="en-US" sz="36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5AB652-4020-4224-B391-6DA11F4F6B68}">
      <dgm:prSet phldrT="[Text]" custT="1"/>
      <dgm:spPr>
        <a:solidFill>
          <a:schemeClr val="accent2">
            <a:lumMod val="25000"/>
          </a:schemeClr>
        </a:solidFill>
      </dgm:spPr>
      <dgm:t>
        <a:bodyPr/>
        <a:lstStyle/>
        <a:p>
          <a:r>
            <a:rPr lang="en-US" sz="360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 বাজেটিং প্রক্রিয়ার প্রথম ধাপ হচ্ছে নগদ আন্তঃপ্রবাহ ও বহিঃপ্রবাহ প্রাক্কলন করা।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8CD29-D6E0-423D-BDF3-135010AC0810}" type="parTrans" cxnId="{D70E3C6A-4F3B-4E95-853C-214494D83D1F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54710EA2-C0DA-4B40-A3AE-BBEEFE8A09F4}" type="sibTrans" cxnId="{D70E3C6A-4F3B-4E95-853C-214494D83D1F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7B16407F-0EC5-4D8E-91F1-FE6ACBADEF35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পূর্বানুমানে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সাবধানতা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অবলম্বন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অনুমানে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ক্ষতিগ্রস্ত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C83F40-793C-47FD-8F06-43D4C432B75F}" type="parTrans" cxnId="{1EAA77A2-FBC7-4DA9-B31A-4CE108E167A8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A89E04EA-8CE2-4DDF-98E0-158D7D57D865}" type="sibTrans" cxnId="{1EAA77A2-FBC7-4DA9-B31A-4CE108E167A8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DA875F92-EC53-4A76-8884-63F89FE23D02}" type="pres">
      <dgm:prSet presAssocID="{C59851D2-FE71-4E68-AC21-023B9569A97A}" presName="Name0" presStyleCnt="0">
        <dgm:presLayoutVars>
          <dgm:resizeHandles/>
        </dgm:presLayoutVars>
      </dgm:prSet>
      <dgm:spPr/>
    </dgm:pt>
    <dgm:pt modelId="{F3EEE8B7-0A75-4294-A3E0-A7985BA84E43}" type="pres">
      <dgm:prSet presAssocID="{E3836505-7E16-459B-8C53-A8B3271B28C7}" presName="text" presStyleLbl="node1" presStyleIdx="0" presStyleCnt="4" custScaleX="192902" custScaleY="55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F9B4-2438-475A-B3D4-271AF11D708B}" type="pres">
      <dgm:prSet presAssocID="{7FDE99EC-CBC9-4881-83CF-A94E4731F035}" presName="space" presStyleCnt="0"/>
      <dgm:spPr/>
    </dgm:pt>
    <dgm:pt modelId="{E354CED5-DA1A-42AB-BBE3-23012B2257EA}" type="pres">
      <dgm:prSet presAssocID="{56941F4A-52DA-49DB-A893-8C381DC39ABE}" presName="text" presStyleLbl="node1" presStyleIdx="1" presStyleCnt="4" custScaleX="234385" custScaleY="7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1827E-855D-4FCA-883E-31435D3D1689}" type="pres">
      <dgm:prSet presAssocID="{983AA783-4498-4D59-BA07-CD44013A2C0A}" presName="space" presStyleCnt="0"/>
      <dgm:spPr/>
    </dgm:pt>
    <dgm:pt modelId="{6C8ACEBA-0393-42FD-BCD4-02CC93A0D517}" type="pres">
      <dgm:prSet presAssocID="{045AB652-4020-4224-B391-6DA11F4F6B68}" presName="text" presStyleLbl="node1" presStyleIdx="2" presStyleCnt="4" custScaleX="234385" custScaleY="7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C120A-E3F9-469A-B3F0-59BDCCA4AFCE}" type="pres">
      <dgm:prSet presAssocID="{54710EA2-C0DA-4B40-A3AE-BBEEFE8A09F4}" presName="space" presStyleCnt="0"/>
      <dgm:spPr/>
    </dgm:pt>
    <dgm:pt modelId="{6FCC1872-A346-4B62-97CA-8DB41A5BA336}" type="pres">
      <dgm:prSet presAssocID="{7B16407F-0EC5-4D8E-91F1-FE6ACBADEF35}" presName="text" presStyleLbl="node1" presStyleIdx="3" presStyleCnt="4" custScaleX="234385" custScaleY="7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4AB46-4864-4EB6-926B-2A0F089CE32F}" type="presOf" srcId="{E3836505-7E16-459B-8C53-A8B3271B28C7}" destId="{F3EEE8B7-0A75-4294-A3E0-A7985BA84E43}" srcOrd="0" destOrd="0" presId="urn:diagrams.loki3.com/VaryingWidthList"/>
    <dgm:cxn modelId="{089B1DB1-5E9B-4A65-B5AE-9602DF382AC0}" type="presOf" srcId="{C59851D2-FE71-4E68-AC21-023B9569A97A}" destId="{DA875F92-EC53-4A76-8884-63F89FE23D02}" srcOrd="0" destOrd="0" presId="urn:diagrams.loki3.com/VaryingWidthList"/>
    <dgm:cxn modelId="{630FA8AF-3EF2-41B9-B319-BE7C84B61FFC}" type="presOf" srcId="{7B16407F-0EC5-4D8E-91F1-FE6ACBADEF35}" destId="{6FCC1872-A346-4B62-97CA-8DB41A5BA336}" srcOrd="0" destOrd="0" presId="urn:diagrams.loki3.com/VaryingWidthList"/>
    <dgm:cxn modelId="{1EAA77A2-FBC7-4DA9-B31A-4CE108E167A8}" srcId="{C59851D2-FE71-4E68-AC21-023B9569A97A}" destId="{7B16407F-0EC5-4D8E-91F1-FE6ACBADEF35}" srcOrd="3" destOrd="0" parTransId="{E8C83F40-793C-47FD-8F06-43D4C432B75F}" sibTransId="{A89E04EA-8CE2-4DDF-98E0-158D7D57D865}"/>
    <dgm:cxn modelId="{6B60B67A-72BE-4D53-BDD0-6E0A4FA5D905}" srcId="{C59851D2-FE71-4E68-AC21-023B9569A97A}" destId="{E3836505-7E16-459B-8C53-A8B3271B28C7}" srcOrd="0" destOrd="0" parTransId="{A0AD3C06-8646-4D73-A364-B81FD89B861A}" sibTransId="{7FDE99EC-CBC9-4881-83CF-A94E4731F035}"/>
    <dgm:cxn modelId="{1B18ED3E-83E3-44CC-9940-3C90FAFD7085}" srcId="{C59851D2-FE71-4E68-AC21-023B9569A97A}" destId="{56941F4A-52DA-49DB-A893-8C381DC39ABE}" srcOrd="1" destOrd="0" parTransId="{2BB10929-2B6A-4C70-B5EF-3D7EA7DC72C1}" sibTransId="{983AA783-4498-4D59-BA07-CD44013A2C0A}"/>
    <dgm:cxn modelId="{D70E3C6A-4F3B-4E95-853C-214494D83D1F}" srcId="{C59851D2-FE71-4E68-AC21-023B9569A97A}" destId="{045AB652-4020-4224-B391-6DA11F4F6B68}" srcOrd="2" destOrd="0" parTransId="{AB38CD29-D6E0-423D-BDF3-135010AC0810}" sibTransId="{54710EA2-C0DA-4B40-A3AE-BBEEFE8A09F4}"/>
    <dgm:cxn modelId="{8D8D8B39-BED2-48CC-9C7F-099C203A601B}" type="presOf" srcId="{56941F4A-52DA-49DB-A893-8C381DC39ABE}" destId="{E354CED5-DA1A-42AB-BBE3-23012B2257EA}" srcOrd="0" destOrd="0" presId="urn:diagrams.loki3.com/VaryingWidthList"/>
    <dgm:cxn modelId="{EDE2AA57-BDFB-4F4E-9F9B-AF73BA2EAFD1}" type="presOf" srcId="{045AB652-4020-4224-B391-6DA11F4F6B68}" destId="{6C8ACEBA-0393-42FD-BCD4-02CC93A0D517}" srcOrd="0" destOrd="0" presId="urn:diagrams.loki3.com/VaryingWidthList"/>
    <dgm:cxn modelId="{0CA9F75A-5C5D-4723-B58F-2B0D47E7BC65}" type="presParOf" srcId="{DA875F92-EC53-4A76-8884-63F89FE23D02}" destId="{F3EEE8B7-0A75-4294-A3E0-A7985BA84E43}" srcOrd="0" destOrd="0" presId="urn:diagrams.loki3.com/VaryingWidthList"/>
    <dgm:cxn modelId="{E3DF9740-6715-4F11-9FAD-62CB49C9832F}" type="presParOf" srcId="{DA875F92-EC53-4A76-8884-63F89FE23D02}" destId="{0277F9B4-2438-475A-B3D4-271AF11D708B}" srcOrd="1" destOrd="0" presId="urn:diagrams.loki3.com/VaryingWidthList"/>
    <dgm:cxn modelId="{BF4AEAE9-C129-4B25-9707-E15AD07788A7}" type="presParOf" srcId="{DA875F92-EC53-4A76-8884-63F89FE23D02}" destId="{E354CED5-DA1A-42AB-BBE3-23012B2257EA}" srcOrd="2" destOrd="0" presId="urn:diagrams.loki3.com/VaryingWidthList"/>
    <dgm:cxn modelId="{D988F4D1-0DA3-46FE-8D67-D83E9DA126E2}" type="presParOf" srcId="{DA875F92-EC53-4A76-8884-63F89FE23D02}" destId="{FAB1827E-855D-4FCA-883E-31435D3D1689}" srcOrd="3" destOrd="0" presId="urn:diagrams.loki3.com/VaryingWidthList"/>
    <dgm:cxn modelId="{569E894F-0D6D-49D5-ADB2-FF89183492C1}" type="presParOf" srcId="{DA875F92-EC53-4A76-8884-63F89FE23D02}" destId="{6C8ACEBA-0393-42FD-BCD4-02CC93A0D517}" srcOrd="4" destOrd="0" presId="urn:diagrams.loki3.com/VaryingWidthList"/>
    <dgm:cxn modelId="{FA898F2E-66A7-4D2A-9148-E60D73BE80CE}" type="presParOf" srcId="{DA875F92-EC53-4A76-8884-63F89FE23D02}" destId="{633C120A-E3F9-469A-B3F0-59BDCCA4AFCE}" srcOrd="5" destOrd="0" presId="urn:diagrams.loki3.com/VaryingWidthList"/>
    <dgm:cxn modelId="{23A03465-D3B7-48BB-A957-E451BDB79ED2}" type="presParOf" srcId="{DA875F92-EC53-4A76-8884-63F89FE23D02}" destId="{6FCC1872-A346-4B62-97CA-8DB41A5BA336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9851D2-FE71-4E68-AC21-023B9569A97A}" type="doc">
      <dgm:prSet loTypeId="urn:diagrams.loki3.com/VaryingWidthList" loCatId="list" qsTypeId="urn:microsoft.com/office/officeart/2005/8/quickstyle/3d1" qsCatId="3D" csTypeId="urn:microsoft.com/office/officeart/2005/8/colors/accent1_4" csCatId="accent1" phldr="1"/>
      <dgm:spPr/>
    </dgm:pt>
    <dgm:pt modelId="{E3836505-7E16-459B-8C53-A8B3271B28C7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বছরগুলোতে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প্রবাহের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নিরূপণের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বাট্টার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3C06-8646-4D73-A364-B81FD89B861A}" type="parTrans" cxnId="{6B60B67A-72BE-4D53-BDD0-6E0A4FA5D90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E99EC-CBC9-4881-83CF-A94E4731F035}" type="sibTrans" cxnId="{6B60B67A-72BE-4D53-BDD0-6E0A4FA5D90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41F4A-52DA-49DB-A893-8C381DC39ABE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সময়মূল্য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সমপরিমাণ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ভবিষ্যতে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929-2B6A-4C70-B5EF-3D7EA7DC72C1}" type="parTrans" cxnId="{1B18ED3E-83E3-44CC-9940-3C90FAFD708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AA783-4498-4D59-BA07-CD44013A2C0A}" type="sibTrans" cxnId="{1B18ED3E-83E3-44CC-9940-3C90FAFD708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92C6B-88D6-4893-8421-A3FB64C1D8B8}">
      <dgm:prSet phldrT="[Text]" custT="1"/>
      <dgm:spPr>
        <a:solidFill>
          <a:srgbClr val="33CC33"/>
        </a:solidFill>
      </dgm:spPr>
      <dgm:t>
        <a:bodyPr/>
        <a:lstStyle/>
        <a:p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বাট্টাকরণ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পদ্ধতিতে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মূল্যকে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0E8B5B-FAA4-4E37-A043-DBBCDB29B9E0}" type="parTrans" cxnId="{428506D6-C5C7-4670-9118-D9F019F901E7}">
      <dgm:prSet/>
      <dgm:spPr/>
      <dgm:t>
        <a:bodyPr/>
        <a:lstStyle/>
        <a:p>
          <a:endParaRPr lang="en-US" sz="3600"/>
        </a:p>
      </dgm:t>
    </dgm:pt>
    <dgm:pt modelId="{D448102F-4F2E-46CF-8AAF-753BD636150E}" type="sibTrans" cxnId="{428506D6-C5C7-4670-9118-D9F019F901E7}">
      <dgm:prSet/>
      <dgm:spPr/>
      <dgm:t>
        <a:bodyPr/>
        <a:lstStyle/>
        <a:p>
          <a:endParaRPr lang="en-US" sz="3600"/>
        </a:p>
      </dgm:t>
    </dgm:pt>
    <dgm:pt modelId="{A2851BB4-1D18-48F1-A96F-BEB1C480DA07}">
      <dgm:prSet phldrT="[Text]" custT="1"/>
      <dgm:spPr>
        <a:solidFill>
          <a:srgbClr val="66FF66"/>
        </a:solidFill>
      </dgm:spPr>
      <dgm:t>
        <a:bodyPr/>
        <a:lstStyle/>
        <a:p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খরচের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হারকে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প্রক্রিয়ায়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বাট্টার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5F805E-0E81-4884-8B7A-D87F7B508925}" type="parTrans" cxnId="{4BA58B90-CDAD-43E3-8DE0-EA35AFBEC46E}">
      <dgm:prSet/>
      <dgm:spPr/>
      <dgm:t>
        <a:bodyPr/>
        <a:lstStyle/>
        <a:p>
          <a:endParaRPr lang="en-US" sz="3600"/>
        </a:p>
      </dgm:t>
    </dgm:pt>
    <dgm:pt modelId="{9D024A8D-C239-4F3D-AA94-48985A27A93A}" type="sibTrans" cxnId="{4BA58B90-CDAD-43E3-8DE0-EA35AFBEC46E}">
      <dgm:prSet/>
      <dgm:spPr/>
      <dgm:t>
        <a:bodyPr/>
        <a:lstStyle/>
        <a:p>
          <a:endParaRPr lang="en-US" sz="3600"/>
        </a:p>
      </dgm:t>
    </dgm:pt>
    <dgm:pt modelId="{DA875F92-EC53-4A76-8884-63F89FE23D02}" type="pres">
      <dgm:prSet presAssocID="{C59851D2-FE71-4E68-AC21-023B9569A97A}" presName="Name0" presStyleCnt="0">
        <dgm:presLayoutVars>
          <dgm:resizeHandles/>
        </dgm:presLayoutVars>
      </dgm:prSet>
      <dgm:spPr/>
    </dgm:pt>
    <dgm:pt modelId="{F3EEE8B7-0A75-4294-A3E0-A7985BA84E43}" type="pres">
      <dgm:prSet presAssocID="{E3836505-7E16-459B-8C53-A8B3271B28C7}" presName="text" presStyleLbl="node1" presStyleIdx="0" presStyleCnt="4" custScaleX="192902" custScaleY="57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F9B4-2438-475A-B3D4-271AF11D708B}" type="pres">
      <dgm:prSet presAssocID="{7FDE99EC-CBC9-4881-83CF-A94E4731F035}" presName="space" presStyleCnt="0"/>
      <dgm:spPr/>
    </dgm:pt>
    <dgm:pt modelId="{E354CED5-DA1A-42AB-BBE3-23012B2257EA}" type="pres">
      <dgm:prSet presAssocID="{56941F4A-52DA-49DB-A893-8C381DC39ABE}" presName="text" presStyleLbl="node1" presStyleIdx="1" presStyleCnt="4" custScaleX="185892" custScaleY="60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B6154-B772-4854-ACB9-CB6AA1A47847}" type="pres">
      <dgm:prSet presAssocID="{983AA783-4498-4D59-BA07-CD44013A2C0A}" presName="space" presStyleCnt="0"/>
      <dgm:spPr/>
    </dgm:pt>
    <dgm:pt modelId="{F432D6A0-59D7-4514-8D12-FD525B76A149}" type="pres">
      <dgm:prSet presAssocID="{44F92C6B-88D6-4893-8421-A3FB64C1D8B8}" presName="text" presStyleLbl="node1" presStyleIdx="2" presStyleCnt="4" custScaleX="308049" custScaleY="40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FA3D7-4D60-4C7D-BAB2-B4FF91EACAB0}" type="pres">
      <dgm:prSet presAssocID="{D448102F-4F2E-46CF-8AAF-753BD636150E}" presName="space" presStyleCnt="0"/>
      <dgm:spPr/>
    </dgm:pt>
    <dgm:pt modelId="{EBE7C697-325B-4386-B6D8-BABA37F89B25}" type="pres">
      <dgm:prSet presAssocID="{A2851BB4-1D18-48F1-A96F-BEB1C480DA07}" presName="text" presStyleLbl="node1" presStyleIdx="3" presStyleCnt="4" custScaleX="308049" custScaleY="62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A9D5-B5F8-46D0-BAC8-AEB6CC8CDACA}" type="presOf" srcId="{A2851BB4-1D18-48F1-A96F-BEB1C480DA07}" destId="{EBE7C697-325B-4386-B6D8-BABA37F89B25}" srcOrd="0" destOrd="0" presId="urn:diagrams.loki3.com/VaryingWidthList"/>
    <dgm:cxn modelId="{4BA58B90-CDAD-43E3-8DE0-EA35AFBEC46E}" srcId="{C59851D2-FE71-4E68-AC21-023B9569A97A}" destId="{A2851BB4-1D18-48F1-A96F-BEB1C480DA07}" srcOrd="3" destOrd="0" parTransId="{475F805E-0E81-4884-8B7A-D87F7B508925}" sibTransId="{9D024A8D-C239-4F3D-AA94-48985A27A93A}"/>
    <dgm:cxn modelId="{6B60B67A-72BE-4D53-BDD0-6E0A4FA5D905}" srcId="{C59851D2-FE71-4E68-AC21-023B9569A97A}" destId="{E3836505-7E16-459B-8C53-A8B3271B28C7}" srcOrd="0" destOrd="0" parTransId="{A0AD3C06-8646-4D73-A364-B81FD89B861A}" sibTransId="{7FDE99EC-CBC9-4881-83CF-A94E4731F035}"/>
    <dgm:cxn modelId="{D214AB46-4864-4EB6-926B-2A0F089CE32F}" type="presOf" srcId="{E3836505-7E16-459B-8C53-A8B3271B28C7}" destId="{F3EEE8B7-0A75-4294-A3E0-A7985BA84E43}" srcOrd="0" destOrd="0" presId="urn:diagrams.loki3.com/VaryingWidthList"/>
    <dgm:cxn modelId="{1B18ED3E-83E3-44CC-9940-3C90FAFD7085}" srcId="{C59851D2-FE71-4E68-AC21-023B9569A97A}" destId="{56941F4A-52DA-49DB-A893-8C381DC39ABE}" srcOrd="1" destOrd="0" parTransId="{2BB10929-2B6A-4C70-B5EF-3D7EA7DC72C1}" sibTransId="{983AA783-4498-4D59-BA07-CD44013A2C0A}"/>
    <dgm:cxn modelId="{089B1DB1-5E9B-4A65-B5AE-9602DF382AC0}" type="presOf" srcId="{C59851D2-FE71-4E68-AC21-023B9569A97A}" destId="{DA875F92-EC53-4A76-8884-63F89FE23D02}" srcOrd="0" destOrd="0" presId="urn:diagrams.loki3.com/VaryingWidthList"/>
    <dgm:cxn modelId="{8D8D8B39-BED2-48CC-9C7F-099C203A601B}" type="presOf" srcId="{56941F4A-52DA-49DB-A893-8C381DC39ABE}" destId="{E354CED5-DA1A-42AB-BBE3-23012B2257EA}" srcOrd="0" destOrd="0" presId="urn:diagrams.loki3.com/VaryingWidthList"/>
    <dgm:cxn modelId="{428506D6-C5C7-4670-9118-D9F019F901E7}" srcId="{C59851D2-FE71-4E68-AC21-023B9569A97A}" destId="{44F92C6B-88D6-4893-8421-A3FB64C1D8B8}" srcOrd="2" destOrd="0" parTransId="{9D0E8B5B-FAA4-4E37-A043-DBBCDB29B9E0}" sibTransId="{D448102F-4F2E-46CF-8AAF-753BD636150E}"/>
    <dgm:cxn modelId="{424F4B3B-FBCA-4488-BA1D-C700918B0CA5}" type="presOf" srcId="{44F92C6B-88D6-4893-8421-A3FB64C1D8B8}" destId="{F432D6A0-59D7-4514-8D12-FD525B76A149}" srcOrd="0" destOrd="0" presId="urn:diagrams.loki3.com/VaryingWidthList"/>
    <dgm:cxn modelId="{0CA9F75A-5C5D-4723-B58F-2B0D47E7BC65}" type="presParOf" srcId="{DA875F92-EC53-4A76-8884-63F89FE23D02}" destId="{F3EEE8B7-0A75-4294-A3E0-A7985BA84E43}" srcOrd="0" destOrd="0" presId="urn:diagrams.loki3.com/VaryingWidthList"/>
    <dgm:cxn modelId="{E3DF9740-6715-4F11-9FAD-62CB49C9832F}" type="presParOf" srcId="{DA875F92-EC53-4A76-8884-63F89FE23D02}" destId="{0277F9B4-2438-475A-B3D4-271AF11D708B}" srcOrd="1" destOrd="0" presId="urn:diagrams.loki3.com/VaryingWidthList"/>
    <dgm:cxn modelId="{BF4AEAE9-C129-4B25-9707-E15AD07788A7}" type="presParOf" srcId="{DA875F92-EC53-4A76-8884-63F89FE23D02}" destId="{E354CED5-DA1A-42AB-BBE3-23012B2257EA}" srcOrd="2" destOrd="0" presId="urn:diagrams.loki3.com/VaryingWidthList"/>
    <dgm:cxn modelId="{9806D15E-C3BC-4536-AC1B-2D1C432B4302}" type="presParOf" srcId="{DA875F92-EC53-4A76-8884-63F89FE23D02}" destId="{8CBB6154-B772-4854-ACB9-CB6AA1A47847}" srcOrd="3" destOrd="0" presId="urn:diagrams.loki3.com/VaryingWidthList"/>
    <dgm:cxn modelId="{AA4225CF-D96B-4EA1-BFF9-0F8EA2A16DAB}" type="presParOf" srcId="{DA875F92-EC53-4A76-8884-63F89FE23D02}" destId="{F432D6A0-59D7-4514-8D12-FD525B76A149}" srcOrd="4" destOrd="0" presId="urn:diagrams.loki3.com/VaryingWidthList"/>
    <dgm:cxn modelId="{5F9BD671-6647-4C60-A34F-60FE2F0C6386}" type="presParOf" srcId="{DA875F92-EC53-4A76-8884-63F89FE23D02}" destId="{9CEFA3D7-4D60-4C7D-BAB2-B4FF91EACAB0}" srcOrd="5" destOrd="0" presId="urn:diagrams.loki3.com/VaryingWidthList"/>
    <dgm:cxn modelId="{62F48270-0367-49B4-9ED5-95270A48BCD7}" type="presParOf" srcId="{DA875F92-EC53-4A76-8884-63F89FE23D02}" destId="{EBE7C697-325B-4386-B6D8-BABA37F89B25}" srcOrd="6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9851D2-FE71-4E68-AC21-023B9569A97A}" type="doc">
      <dgm:prSet loTypeId="urn:diagrams.loki3.com/VaryingWidthList" loCatId="list" qsTypeId="urn:microsoft.com/office/officeart/2005/8/quickstyle/3d1" qsCatId="3D" csTypeId="urn:microsoft.com/office/officeart/2005/8/colors/accent1_4" csCatId="accent1" phldr="1"/>
      <dgm:spPr/>
    </dgm:pt>
    <dgm:pt modelId="{E3836505-7E16-459B-8C53-A8B3271B28C7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প্রকল্প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বাজেটিং-এর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3C06-8646-4D73-A364-B81FD89B861A}" type="par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E99EC-CBC9-4881-83CF-A94E4731F035}" type="sibTrans" cxnId="{6B60B67A-72BE-4D53-BDD0-6E0A4FA5D90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41F4A-52DA-49DB-A893-8C381DC39ABE}">
      <dgm:prSet phldrT="[Text]" custT="1"/>
      <dgm:spPr>
        <a:solidFill>
          <a:srgbClr val="808000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সমানভাবে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গ্রহণযোগ্যতা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পায়নি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কিছু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সুবিধা-অসুবিধা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929-2B6A-4C70-B5EF-3D7EA7DC72C1}" type="par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AA783-4498-4D59-BA07-CD44013A2C0A}" type="sibTrans" cxnId="{1B18ED3E-83E3-44CC-9940-3C90FAFD708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38B2C1-AD1F-421B-9C25-3DDF64E7DC04}">
      <dgm:prSet phldrT="[Text]" custT="1"/>
      <dgm:spPr>
        <a:solidFill>
          <a:srgbClr val="008080"/>
        </a:solidFill>
      </dgm:spPr>
      <dgm:t>
        <a:bodyPr/>
        <a:lstStyle/>
        <a:p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প্রকল্পের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বিবেচনা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পদ্ধতিটি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39D99C-02C8-4F4F-88E6-4A30FBF27F47}" type="parTrans" cxnId="{8795426D-66F9-48A4-9B62-226740B3F691}">
      <dgm:prSet/>
      <dgm:spPr/>
      <dgm:t>
        <a:bodyPr/>
        <a:lstStyle/>
        <a:p>
          <a:endParaRPr lang="en-US" sz="4000"/>
        </a:p>
      </dgm:t>
    </dgm:pt>
    <dgm:pt modelId="{633FF568-261C-4B79-A6A6-FE092901E3AD}" type="sibTrans" cxnId="{8795426D-66F9-48A4-9B62-226740B3F691}">
      <dgm:prSet/>
      <dgm:spPr/>
      <dgm:t>
        <a:bodyPr/>
        <a:lstStyle/>
        <a:p>
          <a:endParaRPr lang="en-US" sz="4000"/>
        </a:p>
      </dgm:t>
    </dgm:pt>
    <dgm:pt modelId="{DA875F92-EC53-4A76-8884-63F89FE23D02}" type="pres">
      <dgm:prSet presAssocID="{C59851D2-FE71-4E68-AC21-023B9569A97A}" presName="Name0" presStyleCnt="0">
        <dgm:presLayoutVars>
          <dgm:resizeHandles/>
        </dgm:presLayoutVars>
      </dgm:prSet>
      <dgm:spPr/>
    </dgm:pt>
    <dgm:pt modelId="{F3EEE8B7-0A75-4294-A3E0-A7985BA84E43}" type="pres">
      <dgm:prSet presAssocID="{E3836505-7E16-459B-8C53-A8B3271B28C7}" presName="text" presStyleLbl="node1" presStyleIdx="0" presStyleCnt="3" custScaleX="280537" custScaleY="68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F9B4-2438-475A-B3D4-271AF11D708B}" type="pres">
      <dgm:prSet presAssocID="{7FDE99EC-CBC9-4881-83CF-A94E4731F035}" presName="space" presStyleCnt="0"/>
      <dgm:spPr/>
    </dgm:pt>
    <dgm:pt modelId="{E354CED5-DA1A-42AB-BBE3-23012B2257EA}" type="pres">
      <dgm:prSet presAssocID="{56941F4A-52DA-49DB-A893-8C381DC39ABE}" presName="text" presStyleLbl="node1" presStyleIdx="1" presStyleCnt="3" custScaleX="255034" custScaleY="7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89357-8A2C-4791-8C14-ECD3CAF783C2}" type="pres">
      <dgm:prSet presAssocID="{983AA783-4498-4D59-BA07-CD44013A2C0A}" presName="space" presStyleCnt="0"/>
      <dgm:spPr/>
    </dgm:pt>
    <dgm:pt modelId="{30BB89E7-5226-454F-92B8-0FD361053E05}" type="pres">
      <dgm:prSet presAssocID="{A238B2C1-AD1F-421B-9C25-3DDF64E7DC04}" presName="text" presStyleLbl="node1" presStyleIdx="2" presStyleCnt="3" custScaleX="255034" custScaleY="7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4AB46-4864-4EB6-926B-2A0F089CE32F}" type="presOf" srcId="{E3836505-7E16-459B-8C53-A8B3271B28C7}" destId="{F3EEE8B7-0A75-4294-A3E0-A7985BA84E43}" srcOrd="0" destOrd="0" presId="urn:diagrams.loki3.com/VaryingWidthList"/>
    <dgm:cxn modelId="{2BF0D7A5-332B-434F-8D64-9A1F3DC17EF9}" type="presOf" srcId="{A238B2C1-AD1F-421B-9C25-3DDF64E7DC04}" destId="{30BB89E7-5226-454F-92B8-0FD361053E05}" srcOrd="0" destOrd="0" presId="urn:diagrams.loki3.com/VaryingWidthList"/>
    <dgm:cxn modelId="{089B1DB1-5E9B-4A65-B5AE-9602DF382AC0}" type="presOf" srcId="{C59851D2-FE71-4E68-AC21-023B9569A97A}" destId="{DA875F92-EC53-4A76-8884-63F89FE23D02}" srcOrd="0" destOrd="0" presId="urn:diagrams.loki3.com/VaryingWidthList"/>
    <dgm:cxn modelId="{6B60B67A-72BE-4D53-BDD0-6E0A4FA5D905}" srcId="{C59851D2-FE71-4E68-AC21-023B9569A97A}" destId="{E3836505-7E16-459B-8C53-A8B3271B28C7}" srcOrd="0" destOrd="0" parTransId="{A0AD3C06-8646-4D73-A364-B81FD89B861A}" sibTransId="{7FDE99EC-CBC9-4881-83CF-A94E4731F035}"/>
    <dgm:cxn modelId="{1B18ED3E-83E3-44CC-9940-3C90FAFD7085}" srcId="{C59851D2-FE71-4E68-AC21-023B9569A97A}" destId="{56941F4A-52DA-49DB-A893-8C381DC39ABE}" srcOrd="1" destOrd="0" parTransId="{2BB10929-2B6A-4C70-B5EF-3D7EA7DC72C1}" sibTransId="{983AA783-4498-4D59-BA07-CD44013A2C0A}"/>
    <dgm:cxn modelId="{8D8D8B39-BED2-48CC-9C7F-099C203A601B}" type="presOf" srcId="{56941F4A-52DA-49DB-A893-8C381DC39ABE}" destId="{E354CED5-DA1A-42AB-BBE3-23012B2257EA}" srcOrd="0" destOrd="0" presId="urn:diagrams.loki3.com/VaryingWidthList"/>
    <dgm:cxn modelId="{8795426D-66F9-48A4-9B62-226740B3F691}" srcId="{C59851D2-FE71-4E68-AC21-023B9569A97A}" destId="{A238B2C1-AD1F-421B-9C25-3DDF64E7DC04}" srcOrd="2" destOrd="0" parTransId="{6839D99C-02C8-4F4F-88E6-4A30FBF27F47}" sibTransId="{633FF568-261C-4B79-A6A6-FE092901E3AD}"/>
    <dgm:cxn modelId="{0CA9F75A-5C5D-4723-B58F-2B0D47E7BC65}" type="presParOf" srcId="{DA875F92-EC53-4A76-8884-63F89FE23D02}" destId="{F3EEE8B7-0A75-4294-A3E0-A7985BA84E43}" srcOrd="0" destOrd="0" presId="urn:diagrams.loki3.com/VaryingWidthList"/>
    <dgm:cxn modelId="{E3DF9740-6715-4F11-9FAD-62CB49C9832F}" type="presParOf" srcId="{DA875F92-EC53-4A76-8884-63F89FE23D02}" destId="{0277F9B4-2438-475A-B3D4-271AF11D708B}" srcOrd="1" destOrd="0" presId="urn:diagrams.loki3.com/VaryingWidthList"/>
    <dgm:cxn modelId="{BF4AEAE9-C129-4B25-9707-E15AD07788A7}" type="presParOf" srcId="{DA875F92-EC53-4A76-8884-63F89FE23D02}" destId="{E354CED5-DA1A-42AB-BBE3-23012B2257EA}" srcOrd="2" destOrd="0" presId="urn:diagrams.loki3.com/VaryingWidthList"/>
    <dgm:cxn modelId="{444B7194-50C9-403C-9900-EB88AAE370B3}" type="presParOf" srcId="{DA875F92-EC53-4A76-8884-63F89FE23D02}" destId="{1F189357-8A2C-4791-8C14-ECD3CAF783C2}" srcOrd="3" destOrd="0" presId="urn:diagrams.loki3.com/VaryingWidthList"/>
    <dgm:cxn modelId="{FC90596A-38E4-44B5-8537-C36BB205D55F}" type="presParOf" srcId="{DA875F92-EC53-4A76-8884-63F89FE23D02}" destId="{30BB89E7-5226-454F-92B8-0FD361053E05}" srcOrd="4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E0DC0-F451-4533-9A1E-8C7FD353AC8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6467333-62BE-43EA-8F24-F5DADAA94259}" type="pres">
      <dgm:prSet presAssocID="{10EE0DC0-F451-4533-9A1E-8C7FD353AC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0454D-953E-4D98-92D6-FB6756AAD29A}" type="presOf" srcId="{10EE0DC0-F451-4533-9A1E-8C7FD353AC8A}" destId="{D6467333-62BE-43EA-8F24-F5DADAA942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45C72E-BFC1-4208-B4D6-4A219A72E1F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ED0A-60CB-43D3-9CCC-16CB0D908B5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মূলধন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বাজেটিং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এর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পদ্ধতিসমূহ</a:t>
          </a:r>
          <a:endParaRPr lang="en-US" sz="3600" dirty="0">
            <a:solidFill>
              <a:schemeClr val="bg1"/>
            </a:solidFill>
          </a:endParaRPr>
        </a:p>
      </dgm:t>
    </dgm:pt>
    <dgm:pt modelId="{DAA25F3A-2BA6-4C4B-81FB-155481FDA1E1}" type="parTrans" cxnId="{B7EC51E9-DE97-4946-96DA-9C77C67C9065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9A4AF15C-6CF6-47E7-8DCD-D34755F850BD}" type="sibTrans" cxnId="{B7EC51E9-DE97-4946-96DA-9C77C67C9065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6FEA4895-3053-4328-A7AA-133DC591215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গড়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মুনাফার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হার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পদ্ধতি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endParaRPr lang="en-US" sz="3600" dirty="0">
            <a:solidFill>
              <a:schemeClr val="bg1"/>
            </a:solidFill>
          </a:endParaRPr>
        </a:p>
      </dgm:t>
    </dgm:pt>
    <dgm:pt modelId="{A532A7BB-5892-4183-95D9-6116E01149E1}" type="parTrans" cxnId="{A857EAC4-353B-4555-AE16-815EE921C406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C18DDC25-2BB3-48B1-A727-2912C014243E}" type="sibTrans" cxnId="{A857EAC4-353B-4555-AE16-815EE921C406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842E8F36-1049-48F2-9278-51CEF179E27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পে-ব্যাক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সময়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পদ্ধতি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endParaRPr lang="en-US" sz="3600" dirty="0">
            <a:solidFill>
              <a:schemeClr val="bg1"/>
            </a:solidFill>
          </a:endParaRPr>
        </a:p>
      </dgm:t>
    </dgm:pt>
    <dgm:pt modelId="{23DE698E-5540-4438-AB9E-064FFEE5EE58}" type="parTrans" cxnId="{12E1DF5C-F892-4931-8D09-02174B63024A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D6EA6347-93BB-4712-8EC7-5672CF86E2B2}" type="sibTrans" cxnId="{12E1DF5C-F892-4931-8D09-02174B63024A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31264C91-C794-45F1-A74C-31888F5E512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নিট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বর্তমান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মূল্য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পদ্ধতি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endParaRPr lang="en-US" sz="3600" dirty="0">
            <a:solidFill>
              <a:schemeClr val="bg1"/>
            </a:solidFill>
          </a:endParaRPr>
        </a:p>
      </dgm:t>
    </dgm:pt>
    <dgm:pt modelId="{7B8482FB-2975-44A0-A28A-7B9B60E481B6}" type="parTrans" cxnId="{013A15B5-43DB-4963-8BAB-79ECEDC9F49E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5B8E5475-0777-4AE4-9486-E2AE2809E8BD}" type="sibTrans" cxnId="{013A15B5-43DB-4963-8BAB-79ECEDC9F49E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4A0DA4F1-5E23-4411-9937-171E7ABE492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অভ্যন্তরীণ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মুনাফার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হার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পদ্ধতি</a:t>
          </a:r>
          <a:endParaRPr lang="en-US" sz="3600" dirty="0">
            <a:solidFill>
              <a:schemeClr val="bg1"/>
            </a:solidFill>
          </a:endParaRPr>
        </a:p>
      </dgm:t>
    </dgm:pt>
    <dgm:pt modelId="{15FBA501-712E-4834-A78E-ED4351474193}" type="parTrans" cxnId="{01D7E3AB-EAE6-484A-8022-54900BE9BB0F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9750C3F7-D484-4058-9635-CEB0063B0553}" type="sibTrans" cxnId="{01D7E3AB-EAE6-484A-8022-54900BE9BB0F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B6ACD445-4D41-48AC-A9EC-223C56B3FB8C}" type="pres">
      <dgm:prSet presAssocID="{EA45C72E-BFC1-4208-B4D6-4A219A72E1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5397D4-E87C-43DA-A20F-2A6B1B956A87}" type="pres">
      <dgm:prSet presAssocID="{C37FED0A-60CB-43D3-9CCC-16CB0D908B54}" presName="singleCycle" presStyleCnt="0"/>
      <dgm:spPr/>
    </dgm:pt>
    <dgm:pt modelId="{246FB0A0-46BD-42FC-8E0F-CB1AF0719147}" type="pres">
      <dgm:prSet presAssocID="{C37FED0A-60CB-43D3-9CCC-16CB0D908B54}" presName="singleCenter" presStyleLbl="node1" presStyleIdx="0" presStyleCnt="5" custScaleX="148016" custLinFactNeighborX="-170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C8DBA52-D8D5-4E77-84C1-D3B1335C8801}" type="pres">
      <dgm:prSet presAssocID="{A532A7BB-5892-4183-95D9-6116E01149E1}" presName="Name56" presStyleLbl="parChTrans1D2" presStyleIdx="0" presStyleCnt="4"/>
      <dgm:spPr/>
      <dgm:t>
        <a:bodyPr/>
        <a:lstStyle/>
        <a:p>
          <a:endParaRPr lang="en-US"/>
        </a:p>
      </dgm:t>
    </dgm:pt>
    <dgm:pt modelId="{08DE4CF2-E46A-46AC-875A-6E426D1B4015}" type="pres">
      <dgm:prSet presAssocID="{6FEA4895-3053-4328-A7AA-133DC591215F}" presName="text0" presStyleLbl="node1" presStyleIdx="1" presStyleCnt="5" custScaleX="183472" custScaleY="113986" custRadScaleRad="91586" custRadScaleInc="-4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8EE69-844E-4D35-8654-8ADACE79E6A9}" type="pres">
      <dgm:prSet presAssocID="{23DE698E-5540-4438-AB9E-064FFEE5EE58}" presName="Name56" presStyleLbl="parChTrans1D2" presStyleIdx="1" presStyleCnt="4"/>
      <dgm:spPr/>
      <dgm:t>
        <a:bodyPr/>
        <a:lstStyle/>
        <a:p>
          <a:endParaRPr lang="en-US"/>
        </a:p>
      </dgm:t>
    </dgm:pt>
    <dgm:pt modelId="{ECB9FC5E-1B29-4891-B274-946799856BEB}" type="pres">
      <dgm:prSet presAssocID="{842E8F36-1049-48F2-9278-51CEF179E27D}" presName="text0" presStyleLbl="node1" presStyleIdx="2" presStyleCnt="5" custScaleX="207023" custScaleY="150829" custRadScaleRad="152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82A17-5684-40AC-AE6A-C7814C8278DD}" type="pres">
      <dgm:prSet presAssocID="{7B8482FB-2975-44A0-A28A-7B9B60E481B6}" presName="Name56" presStyleLbl="parChTrans1D2" presStyleIdx="2" presStyleCnt="4"/>
      <dgm:spPr/>
      <dgm:t>
        <a:bodyPr/>
        <a:lstStyle/>
        <a:p>
          <a:endParaRPr lang="en-US"/>
        </a:p>
      </dgm:t>
    </dgm:pt>
    <dgm:pt modelId="{9F7AB3EB-BCE8-4975-A974-2788AA233D69}" type="pres">
      <dgm:prSet presAssocID="{31264C91-C794-45F1-A74C-31888F5E512E}" presName="text0" presStyleLbl="node1" presStyleIdx="3" presStyleCnt="5" custScaleX="167822" custScaleY="122775" custRadScaleRad="94395" custRadScaleInc="4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514E8-1E0D-4327-B4DE-717247FE82B7}" type="pres">
      <dgm:prSet presAssocID="{15FBA501-712E-4834-A78E-ED4351474193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B780D97-10E9-4CDE-BACC-9FD18D49D753}" type="pres">
      <dgm:prSet presAssocID="{4A0DA4F1-5E23-4411-9937-171E7ABE4929}" presName="text0" presStyleLbl="node1" presStyleIdx="4" presStyleCnt="5" custScaleX="237711" custScaleY="150829" custRadScaleRad="152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64786-2241-4041-83AB-AF937A9577CA}" type="presOf" srcId="{4A0DA4F1-5E23-4411-9937-171E7ABE4929}" destId="{5B780D97-10E9-4CDE-BACC-9FD18D49D753}" srcOrd="0" destOrd="0" presId="urn:microsoft.com/office/officeart/2008/layout/RadialCluster"/>
    <dgm:cxn modelId="{6C5E7879-C604-453C-BFB9-E141F2DD34DA}" type="presOf" srcId="{31264C91-C794-45F1-A74C-31888F5E512E}" destId="{9F7AB3EB-BCE8-4975-A974-2788AA233D69}" srcOrd="0" destOrd="0" presId="urn:microsoft.com/office/officeart/2008/layout/RadialCluster"/>
    <dgm:cxn modelId="{A857EAC4-353B-4555-AE16-815EE921C406}" srcId="{C37FED0A-60CB-43D3-9CCC-16CB0D908B54}" destId="{6FEA4895-3053-4328-A7AA-133DC591215F}" srcOrd="0" destOrd="0" parTransId="{A532A7BB-5892-4183-95D9-6116E01149E1}" sibTransId="{C18DDC25-2BB3-48B1-A727-2912C014243E}"/>
    <dgm:cxn modelId="{12E1DF5C-F892-4931-8D09-02174B63024A}" srcId="{C37FED0A-60CB-43D3-9CCC-16CB0D908B54}" destId="{842E8F36-1049-48F2-9278-51CEF179E27D}" srcOrd="1" destOrd="0" parTransId="{23DE698E-5540-4438-AB9E-064FFEE5EE58}" sibTransId="{D6EA6347-93BB-4712-8EC7-5672CF86E2B2}"/>
    <dgm:cxn modelId="{6A4AEFF9-0578-42D7-A8BD-612C4CF2EA4F}" type="presOf" srcId="{6FEA4895-3053-4328-A7AA-133DC591215F}" destId="{08DE4CF2-E46A-46AC-875A-6E426D1B4015}" srcOrd="0" destOrd="0" presId="urn:microsoft.com/office/officeart/2008/layout/RadialCluster"/>
    <dgm:cxn modelId="{B7EC51E9-DE97-4946-96DA-9C77C67C9065}" srcId="{EA45C72E-BFC1-4208-B4D6-4A219A72E1F5}" destId="{C37FED0A-60CB-43D3-9CCC-16CB0D908B54}" srcOrd="0" destOrd="0" parTransId="{DAA25F3A-2BA6-4C4B-81FB-155481FDA1E1}" sibTransId="{9A4AF15C-6CF6-47E7-8DCD-D34755F850BD}"/>
    <dgm:cxn modelId="{6D0734F6-B08F-45FF-A3AD-E393E0D42476}" type="presOf" srcId="{C37FED0A-60CB-43D3-9CCC-16CB0D908B54}" destId="{246FB0A0-46BD-42FC-8E0F-CB1AF0719147}" srcOrd="0" destOrd="0" presId="urn:microsoft.com/office/officeart/2008/layout/RadialCluster"/>
    <dgm:cxn modelId="{A74B46C5-FC93-4F7B-967D-7B7AE724593D}" type="presOf" srcId="{7B8482FB-2975-44A0-A28A-7B9B60E481B6}" destId="{96082A17-5684-40AC-AE6A-C7814C8278DD}" srcOrd="0" destOrd="0" presId="urn:microsoft.com/office/officeart/2008/layout/RadialCluster"/>
    <dgm:cxn modelId="{4683F169-F30C-43F9-A4C2-B8BD67C9C66E}" type="presOf" srcId="{EA45C72E-BFC1-4208-B4D6-4A219A72E1F5}" destId="{B6ACD445-4D41-48AC-A9EC-223C56B3FB8C}" srcOrd="0" destOrd="0" presId="urn:microsoft.com/office/officeart/2008/layout/RadialCluster"/>
    <dgm:cxn modelId="{637B0C75-66FF-42F9-8DC0-92F25F50921C}" type="presOf" srcId="{A532A7BB-5892-4183-95D9-6116E01149E1}" destId="{4C8DBA52-D8D5-4E77-84C1-D3B1335C8801}" srcOrd="0" destOrd="0" presId="urn:microsoft.com/office/officeart/2008/layout/RadialCluster"/>
    <dgm:cxn modelId="{01D7E3AB-EAE6-484A-8022-54900BE9BB0F}" srcId="{C37FED0A-60CB-43D3-9CCC-16CB0D908B54}" destId="{4A0DA4F1-5E23-4411-9937-171E7ABE4929}" srcOrd="3" destOrd="0" parTransId="{15FBA501-712E-4834-A78E-ED4351474193}" sibTransId="{9750C3F7-D484-4058-9635-CEB0063B0553}"/>
    <dgm:cxn modelId="{FD541874-0FA8-44F0-AB53-BA933FB5F37B}" type="presOf" srcId="{23DE698E-5540-4438-AB9E-064FFEE5EE58}" destId="{3A08EE69-844E-4D35-8654-8ADACE79E6A9}" srcOrd="0" destOrd="0" presId="urn:microsoft.com/office/officeart/2008/layout/RadialCluster"/>
    <dgm:cxn modelId="{ECE07399-EA6A-4F4E-9F98-FE16D9026A9A}" type="presOf" srcId="{842E8F36-1049-48F2-9278-51CEF179E27D}" destId="{ECB9FC5E-1B29-4891-B274-946799856BEB}" srcOrd="0" destOrd="0" presId="urn:microsoft.com/office/officeart/2008/layout/RadialCluster"/>
    <dgm:cxn modelId="{F2B71B43-A85D-47C9-9FFC-A5E594533D72}" type="presOf" srcId="{15FBA501-712E-4834-A78E-ED4351474193}" destId="{462514E8-1E0D-4327-B4DE-717247FE82B7}" srcOrd="0" destOrd="0" presId="urn:microsoft.com/office/officeart/2008/layout/RadialCluster"/>
    <dgm:cxn modelId="{013A15B5-43DB-4963-8BAB-79ECEDC9F49E}" srcId="{C37FED0A-60CB-43D3-9CCC-16CB0D908B54}" destId="{31264C91-C794-45F1-A74C-31888F5E512E}" srcOrd="2" destOrd="0" parTransId="{7B8482FB-2975-44A0-A28A-7B9B60E481B6}" sibTransId="{5B8E5475-0777-4AE4-9486-E2AE2809E8BD}"/>
    <dgm:cxn modelId="{DCBB4218-C643-4A9E-9BC1-CE7189CFA790}" type="presParOf" srcId="{B6ACD445-4D41-48AC-A9EC-223C56B3FB8C}" destId="{7F5397D4-E87C-43DA-A20F-2A6B1B956A87}" srcOrd="0" destOrd="0" presId="urn:microsoft.com/office/officeart/2008/layout/RadialCluster"/>
    <dgm:cxn modelId="{C40497EB-200F-4518-8EF1-8D406A5BAAC0}" type="presParOf" srcId="{7F5397D4-E87C-43DA-A20F-2A6B1B956A87}" destId="{246FB0A0-46BD-42FC-8E0F-CB1AF0719147}" srcOrd="0" destOrd="0" presId="urn:microsoft.com/office/officeart/2008/layout/RadialCluster"/>
    <dgm:cxn modelId="{C42ACF98-E516-42C3-87A0-60664E957BAB}" type="presParOf" srcId="{7F5397D4-E87C-43DA-A20F-2A6B1B956A87}" destId="{4C8DBA52-D8D5-4E77-84C1-D3B1335C8801}" srcOrd="1" destOrd="0" presId="urn:microsoft.com/office/officeart/2008/layout/RadialCluster"/>
    <dgm:cxn modelId="{FF44694C-9784-463E-91A8-C85C2DDBAB5E}" type="presParOf" srcId="{7F5397D4-E87C-43DA-A20F-2A6B1B956A87}" destId="{08DE4CF2-E46A-46AC-875A-6E426D1B4015}" srcOrd="2" destOrd="0" presId="urn:microsoft.com/office/officeart/2008/layout/RadialCluster"/>
    <dgm:cxn modelId="{69D25B0F-2307-4A7D-802D-C04AE58B60EC}" type="presParOf" srcId="{7F5397D4-E87C-43DA-A20F-2A6B1B956A87}" destId="{3A08EE69-844E-4D35-8654-8ADACE79E6A9}" srcOrd="3" destOrd="0" presId="urn:microsoft.com/office/officeart/2008/layout/RadialCluster"/>
    <dgm:cxn modelId="{CD290CE2-6D69-4C2B-A392-D67137DE491A}" type="presParOf" srcId="{7F5397D4-E87C-43DA-A20F-2A6B1B956A87}" destId="{ECB9FC5E-1B29-4891-B274-946799856BEB}" srcOrd="4" destOrd="0" presId="urn:microsoft.com/office/officeart/2008/layout/RadialCluster"/>
    <dgm:cxn modelId="{013E1341-93A1-43ED-99B4-613548BB50E8}" type="presParOf" srcId="{7F5397D4-E87C-43DA-A20F-2A6B1B956A87}" destId="{96082A17-5684-40AC-AE6A-C7814C8278DD}" srcOrd="5" destOrd="0" presId="urn:microsoft.com/office/officeart/2008/layout/RadialCluster"/>
    <dgm:cxn modelId="{BC8EE387-800F-4C46-AE4D-68AEB652EBA3}" type="presParOf" srcId="{7F5397D4-E87C-43DA-A20F-2A6B1B956A87}" destId="{9F7AB3EB-BCE8-4975-A974-2788AA233D69}" srcOrd="6" destOrd="0" presId="urn:microsoft.com/office/officeart/2008/layout/RadialCluster"/>
    <dgm:cxn modelId="{55E15F19-DADF-4CF2-B516-2646354A7A8B}" type="presParOf" srcId="{7F5397D4-E87C-43DA-A20F-2A6B1B956A87}" destId="{462514E8-1E0D-4327-B4DE-717247FE82B7}" srcOrd="7" destOrd="0" presId="urn:microsoft.com/office/officeart/2008/layout/RadialCluster"/>
    <dgm:cxn modelId="{E51FD158-0277-4347-8F4F-6CFDF8DC140F}" type="presParOf" srcId="{7F5397D4-E87C-43DA-A20F-2A6B1B956A87}" destId="{5B780D97-10E9-4CDE-BACC-9FD18D49D75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82D02-FB96-40AC-92D4-6A4C62183A9D}">
      <dsp:nvSpPr>
        <dsp:cNvPr id="0" name=""/>
        <dsp:cNvSpPr/>
      </dsp:nvSpPr>
      <dsp:spPr>
        <a:xfrm>
          <a:off x="156709" y="0"/>
          <a:ext cx="8839200" cy="3338940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বাজেটিং-এর</a:t>
          </a:r>
          <a:r>
            <a:rPr lang="en-GB" sz="48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GB" sz="4800" kern="12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8443" y="0"/>
        <a:ext cx="6737465" cy="3338940"/>
      </dsp:txXfrm>
    </dsp:sp>
    <dsp:sp modelId="{812AB9DE-213D-4E46-A5FA-F7D6157AAADE}">
      <dsp:nvSpPr>
        <dsp:cNvPr id="0" name=""/>
        <dsp:cNvSpPr/>
      </dsp:nvSpPr>
      <dsp:spPr>
        <a:xfrm>
          <a:off x="380855" y="203288"/>
          <a:ext cx="3062464" cy="29468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D322-71DA-4918-AEC6-EE04C1E42A98}">
      <dsp:nvSpPr>
        <dsp:cNvPr id="0" name=""/>
        <dsp:cNvSpPr/>
      </dsp:nvSpPr>
      <dsp:spPr>
        <a:xfrm>
          <a:off x="3907813" y="2117171"/>
          <a:ext cx="3094226" cy="1891579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মূলধন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বাজেটিং-এর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প্রক্রিয়া</a:t>
          </a:r>
          <a:endParaRPr lang="en-US" sz="3600" kern="1200" dirty="0"/>
        </a:p>
      </dsp:txBody>
      <dsp:txXfrm>
        <a:off x="4000152" y="2209510"/>
        <a:ext cx="2909548" cy="1706901"/>
      </dsp:txXfrm>
    </dsp:sp>
    <dsp:sp modelId="{1E9E6318-3785-4A6E-A754-A27141E078D6}">
      <dsp:nvSpPr>
        <dsp:cNvPr id="0" name=""/>
        <dsp:cNvSpPr/>
      </dsp:nvSpPr>
      <dsp:spPr>
        <a:xfrm rot="16197509">
          <a:off x="5160907" y="1824049"/>
          <a:ext cx="5862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24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FFFBE-45CC-46A4-B934-ED754D229303}">
      <dsp:nvSpPr>
        <dsp:cNvPr id="0" name=""/>
        <dsp:cNvSpPr/>
      </dsp:nvSpPr>
      <dsp:spPr>
        <a:xfrm>
          <a:off x="4467714" y="263569"/>
          <a:ext cx="1971287" cy="1267358"/>
        </a:xfrm>
        <a:prstGeom prst="roundRect">
          <a:avLst/>
        </a:prstGeom>
        <a:solidFill>
          <a:srgbClr val="6666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নগদ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প্রবাহ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প্রাক্কলন</a:t>
          </a:r>
          <a:endParaRPr lang="en-US" sz="3600" kern="1200" dirty="0"/>
        </a:p>
      </dsp:txBody>
      <dsp:txXfrm>
        <a:off x="4529581" y="325436"/>
        <a:ext cx="1847553" cy="1143624"/>
      </dsp:txXfrm>
    </dsp:sp>
    <dsp:sp modelId="{13500D23-034F-42CB-B690-9357414DAB4B}">
      <dsp:nvSpPr>
        <dsp:cNvPr id="0" name=""/>
        <dsp:cNvSpPr/>
      </dsp:nvSpPr>
      <dsp:spPr>
        <a:xfrm rot="23635">
          <a:off x="7002023" y="3078708"/>
          <a:ext cx="1486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679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F6CE-DACD-4AC2-AE4D-72D41B79BD2E}">
      <dsp:nvSpPr>
        <dsp:cNvPr id="0" name=""/>
        <dsp:cNvSpPr/>
      </dsp:nvSpPr>
      <dsp:spPr>
        <a:xfrm>
          <a:off x="8488797" y="2285058"/>
          <a:ext cx="1984695" cy="1611167"/>
        </a:xfrm>
        <a:prstGeom prst="roundRect">
          <a:avLst/>
        </a:prstGeom>
        <a:solidFill>
          <a:srgbClr val="9933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বাট্টার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হার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নির্ধারণ</a:t>
          </a:r>
          <a:endParaRPr lang="en-US" sz="3600" kern="1200" dirty="0"/>
        </a:p>
      </dsp:txBody>
      <dsp:txXfrm>
        <a:off x="8567448" y="2363709"/>
        <a:ext cx="1827393" cy="1453865"/>
      </dsp:txXfrm>
    </dsp:sp>
    <dsp:sp modelId="{C5215983-4E39-4036-82C8-3B77BA534474}">
      <dsp:nvSpPr>
        <dsp:cNvPr id="0" name=""/>
        <dsp:cNvSpPr/>
      </dsp:nvSpPr>
      <dsp:spPr>
        <a:xfrm rot="10776372">
          <a:off x="2420695" y="3078704"/>
          <a:ext cx="14871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7135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EF18B-2CC4-440D-8F7D-C4596F9E197C}">
      <dsp:nvSpPr>
        <dsp:cNvPr id="0" name=""/>
        <dsp:cNvSpPr/>
      </dsp:nvSpPr>
      <dsp:spPr>
        <a:xfrm>
          <a:off x="431708" y="1513727"/>
          <a:ext cx="1989004" cy="3153846"/>
        </a:xfrm>
        <a:prstGeom prst="roundRect">
          <a:avLst/>
        </a:prstGeom>
        <a:solidFill>
          <a:srgbClr val="66663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মূলধন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বাজেটিং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পদ্ধতি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নির্বাচন</a:t>
          </a:r>
          <a:r>
            <a:rPr lang="en-US" sz="3600" kern="1200" dirty="0" smtClean="0"/>
            <a:t> ও </a:t>
          </a:r>
          <a:r>
            <a:rPr lang="en-US" sz="3600" kern="1200" dirty="0" err="1" smtClean="0"/>
            <a:t>প্রয়োগ</a:t>
          </a:r>
          <a:endParaRPr lang="en-US" sz="3600" kern="1200" dirty="0"/>
        </a:p>
      </dsp:txBody>
      <dsp:txXfrm>
        <a:off x="528803" y="1610822"/>
        <a:ext cx="1794814" cy="2959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E8B7-0A75-4294-A3E0-A7985BA84E43}">
      <dsp:nvSpPr>
        <dsp:cNvPr id="0" name=""/>
        <dsp:cNvSpPr/>
      </dsp:nvSpPr>
      <dsp:spPr>
        <a:xfrm>
          <a:off x="0" y="3470"/>
          <a:ext cx="9730853" cy="988274"/>
        </a:xfrm>
        <a:prstGeom prst="rect">
          <a:avLst/>
        </a:prstGeom>
        <a:solidFill>
          <a:srgbClr val="9933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আন্তঃপ্রবাহ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আগমনকে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আন্তঃপ্রবাহ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470"/>
        <a:ext cx="9730853" cy="988274"/>
      </dsp:txXfrm>
    </dsp:sp>
    <dsp:sp modelId="{E354CED5-DA1A-42AB-BBE3-23012B2257EA}">
      <dsp:nvSpPr>
        <dsp:cNvPr id="0" name=""/>
        <dsp:cNvSpPr/>
      </dsp:nvSpPr>
      <dsp:spPr>
        <a:xfrm>
          <a:off x="0" y="1080288"/>
          <a:ext cx="9730853" cy="1399418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বহিঃপ্রবাহ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নির্গমনকে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মূলধনি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বহিঃপ্রবাহ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080288"/>
        <a:ext cx="9730853" cy="1399418"/>
      </dsp:txXfrm>
    </dsp:sp>
    <dsp:sp modelId="{6C8ACEBA-0393-42FD-BCD4-02CC93A0D517}">
      <dsp:nvSpPr>
        <dsp:cNvPr id="0" name=""/>
        <dsp:cNvSpPr/>
      </dsp:nvSpPr>
      <dsp:spPr>
        <a:xfrm>
          <a:off x="0" y="2568251"/>
          <a:ext cx="9730853" cy="1399418"/>
        </a:xfrm>
        <a:prstGeom prst="rect">
          <a:avLst/>
        </a:prstGeom>
        <a:solidFill>
          <a:schemeClr val="accent2">
            <a:lumMod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 বাজেটিং প্রক্রিয়ার প্রথম ধাপ হচ্ছে নগদ আন্তঃপ্রবাহ ও বহিঃপ্রবাহ প্রাক্কলন করা।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568251"/>
        <a:ext cx="9730853" cy="1399418"/>
      </dsp:txXfrm>
    </dsp:sp>
    <dsp:sp modelId="{6FCC1872-A346-4B62-97CA-8DB41A5BA336}">
      <dsp:nvSpPr>
        <dsp:cNvPr id="0" name=""/>
        <dsp:cNvSpPr/>
      </dsp:nvSpPr>
      <dsp:spPr>
        <a:xfrm>
          <a:off x="0" y="4056214"/>
          <a:ext cx="9730853" cy="1399418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পূর্বানুমানে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সাবধানতা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অবলম্বন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অনুমানে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ক্ষতিগ্রস্ত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056214"/>
        <a:ext cx="9730853" cy="1399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E8B7-0A75-4294-A3E0-A7985BA84E43}">
      <dsp:nvSpPr>
        <dsp:cNvPr id="0" name=""/>
        <dsp:cNvSpPr/>
      </dsp:nvSpPr>
      <dsp:spPr>
        <a:xfrm>
          <a:off x="0" y="2117"/>
          <a:ext cx="9703557" cy="1214318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বছরগুলোতে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প্রবাহের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নিরূপণের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বাট্টার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117"/>
        <a:ext cx="9703557" cy="1214318"/>
      </dsp:txXfrm>
    </dsp:sp>
    <dsp:sp modelId="{E354CED5-DA1A-42AB-BBE3-23012B2257EA}">
      <dsp:nvSpPr>
        <dsp:cNvPr id="0" name=""/>
        <dsp:cNvSpPr/>
      </dsp:nvSpPr>
      <dsp:spPr>
        <a:xfrm>
          <a:off x="0" y="1321224"/>
          <a:ext cx="9703557" cy="1274571"/>
        </a:xfrm>
        <a:prstGeom prst="rect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সময়মূল্য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সমপরিমাণ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ভবিষ্যতে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321224"/>
        <a:ext cx="9703557" cy="1274571"/>
      </dsp:txXfrm>
    </dsp:sp>
    <dsp:sp modelId="{F432D6A0-59D7-4514-8D12-FD525B76A149}">
      <dsp:nvSpPr>
        <dsp:cNvPr id="0" name=""/>
        <dsp:cNvSpPr/>
      </dsp:nvSpPr>
      <dsp:spPr>
        <a:xfrm>
          <a:off x="0" y="2700585"/>
          <a:ext cx="9703557" cy="858349"/>
        </a:xfrm>
        <a:prstGeom prst="rect">
          <a:avLst/>
        </a:prstGeom>
        <a:solidFill>
          <a:srgbClr val="33CC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বাট্টাকরণ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পদ্ধতিতে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মূল্যকে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700585"/>
        <a:ext cx="9703557" cy="858349"/>
      </dsp:txXfrm>
    </dsp:sp>
    <dsp:sp modelId="{EBE7C697-325B-4386-B6D8-BABA37F89B25}">
      <dsp:nvSpPr>
        <dsp:cNvPr id="0" name=""/>
        <dsp:cNvSpPr/>
      </dsp:nvSpPr>
      <dsp:spPr>
        <a:xfrm>
          <a:off x="0" y="3663724"/>
          <a:ext cx="9703557" cy="1301942"/>
        </a:xfrm>
        <a:prstGeom prst="rect">
          <a:avLst/>
        </a:prstGeom>
        <a:solidFill>
          <a:srgbClr val="66FF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খরচের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হারকে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প্রক্রিয়ায়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বাট্টার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solidFill>
                <a:schemeClr val="accent1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accent1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663724"/>
        <a:ext cx="9703557" cy="1301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E8B7-0A75-4294-A3E0-A7985BA84E43}">
      <dsp:nvSpPr>
        <dsp:cNvPr id="0" name=""/>
        <dsp:cNvSpPr/>
      </dsp:nvSpPr>
      <dsp:spPr>
        <a:xfrm>
          <a:off x="0" y="2367"/>
          <a:ext cx="10099337" cy="1326472"/>
        </a:xfrm>
        <a:prstGeom prst="rect">
          <a:avLst/>
        </a:prstGeom>
        <a:solidFill>
          <a:srgbClr val="9900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প্রকল্প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বাজেটিং-এর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367"/>
        <a:ext cx="10099337" cy="1326472"/>
      </dsp:txXfrm>
    </dsp:sp>
    <dsp:sp modelId="{E354CED5-DA1A-42AB-BBE3-23012B2257EA}">
      <dsp:nvSpPr>
        <dsp:cNvPr id="0" name=""/>
        <dsp:cNvSpPr/>
      </dsp:nvSpPr>
      <dsp:spPr>
        <a:xfrm>
          <a:off x="0" y="1426137"/>
          <a:ext cx="10099337" cy="1468507"/>
        </a:xfrm>
        <a:prstGeom prst="rect">
          <a:avLst/>
        </a:prstGeom>
        <a:solidFill>
          <a:srgbClr val="8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সমানভাবে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গ্রহণযোগ্যতা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পায়নি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কিছু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সুবিধা-অসুবিধা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426137"/>
        <a:ext cx="10099337" cy="1468507"/>
      </dsp:txXfrm>
    </dsp:sp>
    <dsp:sp modelId="{30BB89E7-5226-454F-92B8-0FD361053E05}">
      <dsp:nvSpPr>
        <dsp:cNvPr id="0" name=""/>
        <dsp:cNvSpPr/>
      </dsp:nvSpPr>
      <dsp:spPr>
        <a:xfrm>
          <a:off x="0" y="2991942"/>
          <a:ext cx="10099337" cy="1468507"/>
        </a:xfrm>
        <a:prstGeom prst="rect">
          <a:avLst/>
        </a:prstGeom>
        <a:solidFill>
          <a:srgbClr val="0080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প্রকল্পের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বিবেচনা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পদ্ধতিটি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4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991942"/>
        <a:ext cx="10099337" cy="1468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FB0A0-46BD-42FC-8E0F-CB1AF0719147}">
      <dsp:nvSpPr>
        <dsp:cNvPr id="0" name=""/>
        <dsp:cNvSpPr/>
      </dsp:nvSpPr>
      <dsp:spPr>
        <a:xfrm>
          <a:off x="4069426" y="2084667"/>
          <a:ext cx="2678635" cy="180969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মূলধন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বাজেটিং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এর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পদ্ধতিসমূহ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4157768" y="2173009"/>
        <a:ext cx="2501951" cy="1633009"/>
      </dsp:txXfrm>
    </dsp:sp>
    <dsp:sp modelId="{4C8DBA52-D8D5-4E77-84C1-D3B1335C8801}">
      <dsp:nvSpPr>
        <dsp:cNvPr id="0" name=""/>
        <dsp:cNvSpPr/>
      </dsp:nvSpPr>
      <dsp:spPr>
        <a:xfrm rot="16200070">
          <a:off x="5104139" y="1780037"/>
          <a:ext cx="6092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25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E4CF2-E46A-46AC-875A-6E426D1B4015}">
      <dsp:nvSpPr>
        <dsp:cNvPr id="0" name=""/>
        <dsp:cNvSpPr/>
      </dsp:nvSpPr>
      <dsp:spPr>
        <a:xfrm>
          <a:off x="4296495" y="93334"/>
          <a:ext cx="2224587" cy="138207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গড়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মুনাফার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হার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পদ্ধতি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4363962" y="160801"/>
        <a:ext cx="2089653" cy="1247139"/>
      </dsp:txXfrm>
    </dsp:sp>
    <dsp:sp modelId="{3A08EE69-844E-4D35-8654-8ADACE79E6A9}">
      <dsp:nvSpPr>
        <dsp:cNvPr id="0" name=""/>
        <dsp:cNvSpPr/>
      </dsp:nvSpPr>
      <dsp:spPr>
        <a:xfrm>
          <a:off x="6748062" y="2989513"/>
          <a:ext cx="11521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21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9FC5E-1B29-4891-B274-946799856BEB}">
      <dsp:nvSpPr>
        <dsp:cNvPr id="0" name=""/>
        <dsp:cNvSpPr/>
      </dsp:nvSpPr>
      <dsp:spPr>
        <a:xfrm>
          <a:off x="7900202" y="2075117"/>
          <a:ext cx="2510142" cy="182879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পে-ব্যাক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সময়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পদ্ধতি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7989476" y="2164391"/>
        <a:ext cx="2331594" cy="1650245"/>
      </dsp:txXfrm>
    </dsp:sp>
    <dsp:sp modelId="{96082A17-5684-40AC-AE6A-C7814C8278DD}">
      <dsp:nvSpPr>
        <dsp:cNvPr id="0" name=""/>
        <dsp:cNvSpPr/>
      </dsp:nvSpPr>
      <dsp:spPr>
        <a:xfrm rot="5399872">
          <a:off x="5096938" y="4206211"/>
          <a:ext cx="623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7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AB3EB-BCE8-4975-A974-2788AA233D69}">
      <dsp:nvSpPr>
        <dsp:cNvPr id="0" name=""/>
        <dsp:cNvSpPr/>
      </dsp:nvSpPr>
      <dsp:spPr>
        <a:xfrm>
          <a:off x="4391413" y="4518062"/>
          <a:ext cx="2034832" cy="14886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নিট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বর্তমান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মূল্য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পদ্ধতি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4464082" y="4590731"/>
        <a:ext cx="1889494" cy="1343302"/>
      </dsp:txXfrm>
    </dsp:sp>
    <dsp:sp modelId="{462514E8-1E0D-4327-B4DE-717247FE82B7}">
      <dsp:nvSpPr>
        <dsp:cNvPr id="0" name=""/>
        <dsp:cNvSpPr/>
      </dsp:nvSpPr>
      <dsp:spPr>
        <a:xfrm rot="10800000">
          <a:off x="3253292" y="2989513"/>
          <a:ext cx="8161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1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80D97-10E9-4CDE-BACC-9FD18D49D753}">
      <dsp:nvSpPr>
        <dsp:cNvPr id="0" name=""/>
        <dsp:cNvSpPr/>
      </dsp:nvSpPr>
      <dsp:spPr>
        <a:xfrm>
          <a:off x="371059" y="2075117"/>
          <a:ext cx="2882232" cy="182879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অভ্যন্তরীণ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মুনাফার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হার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পদ্ধতি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460333" y="2164391"/>
        <a:ext cx="2703684" cy="1650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7" y="286461"/>
            <a:ext cx="84353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1746911" y="1651374"/>
            <a:ext cx="7956645" cy="35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802" y="382136"/>
            <a:ext cx="5377221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1633150"/>
              </p:ext>
            </p:extLst>
          </p:nvPr>
        </p:nvGraphicFramePr>
        <p:xfrm>
          <a:off x="668745" y="1323834"/>
          <a:ext cx="10099337" cy="4462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1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EEE8B7-0A75-4294-A3E0-A7985BA8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ED5-DA1A-42AB-BBE3-23012B22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BB89E7-5226-454F-92B8-0FD361053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1677530"/>
              </p:ext>
            </p:extLst>
          </p:nvPr>
        </p:nvGraphicFramePr>
        <p:xfrm>
          <a:off x="313899" y="382137"/>
          <a:ext cx="10795379" cy="614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4599368"/>
              </p:ext>
            </p:extLst>
          </p:nvPr>
        </p:nvGraphicFramePr>
        <p:xfrm>
          <a:off x="313899" y="382137"/>
          <a:ext cx="10795379" cy="60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00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6FB0A0-46BD-42FC-8E0F-CB1AF0719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46FB0A0-46BD-42FC-8E0F-CB1AF0719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8DBA52-D8D5-4E77-84C1-D3B1335C8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C8DBA52-D8D5-4E77-84C1-D3B1335C8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E4CF2-E46A-46AC-875A-6E426D1B4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8DE4CF2-E46A-46AC-875A-6E426D1B4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08EE69-844E-4D35-8654-8ADACE79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3A08EE69-844E-4D35-8654-8ADACE79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9FC5E-1B29-4891-B274-94679985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CB9FC5E-1B29-4891-B274-946799856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082A17-5684-40AC-AE6A-C7814C827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96082A17-5684-40AC-AE6A-C7814C827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7AB3EB-BCE8-4975-A974-2788AA233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9F7AB3EB-BCE8-4975-A974-2788AA233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514E8-1E0D-4327-B4DE-717247FE8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462514E8-1E0D-4327-B4DE-717247FE8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780D97-10E9-4CDE-BACC-9FD18D49D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5B780D97-10E9-4CDE-BACC-9FD18D49D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জেড়ায়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347716" y="2748948"/>
            <a:ext cx="8765271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3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ধাপসমূহের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বাজেটিং-এর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পদ্ধতিসমূহের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26092" y="775978"/>
            <a:ext cx="2805112" cy="661938"/>
          </a:xfrm>
          <a:prstGeom prst="roundRect">
            <a:avLst>
              <a:gd name="adj" fmla="val 15378"/>
            </a:avLst>
          </a:prstGeom>
          <a:solidFill>
            <a:schemeClr val="accent6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899" y="1433013"/>
            <a:ext cx="10809027" cy="29342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বাজেটিং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প্রক্রিয়ার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বাজেটিং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প্রক্রিয়ার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কোথা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আন্তঃপ্রবাহ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বাজেটিং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-এ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বাট্টা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বাজেটিং-এর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3600" dirty="0">
              <a:solidFill>
                <a:schemeClr val="accent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7519" y="627800"/>
            <a:ext cx="2702256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0445" y="2637764"/>
            <a:ext cx="8229599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বাজেটিং-এর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প্রক্রিয়াসমূহ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2314" y="342971"/>
            <a:ext cx="37258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6"/>
          <a:stretch/>
        </p:blipFill>
        <p:spPr>
          <a:xfrm>
            <a:off x="2032235" y="1528549"/>
            <a:ext cx="7392825" cy="43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678" y="251203"/>
            <a:ext cx="2118686" cy="779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45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489022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en-US" sz="32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/১1/২০২০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66260" y="3441409"/>
            <a:ext cx="5548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4632" b="35303"/>
          <a:stretch/>
        </p:blipFill>
        <p:spPr>
          <a:xfrm>
            <a:off x="1844801" y="630059"/>
            <a:ext cx="2191657" cy="267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630059"/>
            <a:ext cx="2032000" cy="2559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5493300" y="1269242"/>
            <a:ext cx="470769" cy="5172501"/>
          </a:xfrm>
          <a:prstGeom prst="frame">
            <a:avLst>
              <a:gd name="adj1" fmla="val 35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7382" y="2962411"/>
            <a:ext cx="6635932" cy="762000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380" y="4029369"/>
            <a:ext cx="7219668" cy="867184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7379" y="5229633"/>
            <a:ext cx="7654837" cy="883784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324474"/>
            <a:ext cx="3956136" cy="1885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7500" y="2264295"/>
            <a:ext cx="1959429" cy="574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600" dirty="0">
              <a:solidFill>
                <a:schemeClr val="accent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07050" y="822960"/>
            <a:ext cx="3021613" cy="290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6600" dirty="0">
              <a:solidFill>
                <a:schemeClr val="accent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07049" y="818265"/>
            <a:ext cx="3021613" cy="290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7507048" y="813570"/>
            <a:ext cx="3021613" cy="290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</a:rPr>
              <a:t>মূলধন</a:t>
            </a:r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10000"/>
                  </a:schemeClr>
                </a:solidFill>
              </a:rPr>
              <a:t>বাজেটিং</a:t>
            </a:r>
            <a:endParaRPr lang="en-US" sz="40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32" y="257038"/>
            <a:ext cx="2940245" cy="19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5" grpId="0" animBg="1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0188380"/>
              </p:ext>
            </p:extLst>
          </p:nvPr>
        </p:nvGraphicFramePr>
        <p:xfrm>
          <a:off x="1288145" y="1741713"/>
          <a:ext cx="8839200" cy="33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5089" y="2126135"/>
            <a:ext cx="1013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Down Ribbon 3"/>
          <p:cNvSpPr/>
          <p:nvPr/>
        </p:nvSpPr>
        <p:spPr>
          <a:xfrm>
            <a:off x="1331448" y="653144"/>
            <a:ext cx="8767103" cy="744584"/>
          </a:xfrm>
          <a:prstGeom prst="ribbon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শিখনফল</a:t>
            </a:r>
            <a:endParaRPr lang="en-US" sz="3600" b="1" dirty="0">
              <a:ln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5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13627942"/>
              </p:ext>
            </p:extLst>
          </p:nvPr>
        </p:nvGraphicFramePr>
        <p:xfrm>
          <a:off x="272954" y="300251"/>
          <a:ext cx="10904561" cy="630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6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E6318-3785-4A6E-A754-A27141E07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E9E6318-3785-4A6E-A754-A27141E07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FFFBE-45CC-46A4-B934-ED754D229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D0FFFBE-45CC-46A4-B934-ED754D229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500D23-034F-42CB-B690-9357414D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13500D23-034F-42CB-B690-9357414DA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09F6CE-DACD-4AC2-AE4D-72D41B79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109F6CE-DACD-4AC2-AE4D-72D41B79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15983-4E39-4036-82C8-3B77BA534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5215983-4E39-4036-82C8-3B77BA534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EF18B-2CC4-440D-8F7D-C4596F9E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837EF18B-2CC4-440D-8F7D-C4596F9E1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642" y="259305"/>
            <a:ext cx="4694830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প্রাক্কলন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212115"/>
              </p:ext>
            </p:extLst>
          </p:nvPr>
        </p:nvGraphicFramePr>
        <p:xfrm>
          <a:off x="846170" y="1187356"/>
          <a:ext cx="9730853" cy="545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8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EEE8B7-0A75-4294-A3E0-A7985BA8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ED5-DA1A-42AB-BBE3-23012B22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8ACEBA-0393-42FD-BCD4-02CC93A0D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CC1872-A346-4B62-97CA-8DB41A5BA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3614377" y="2873184"/>
            <a:ext cx="4228541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বহিঃপ্রবাহ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642" y="368489"/>
            <a:ext cx="4694830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8180938"/>
              </p:ext>
            </p:extLst>
          </p:nvPr>
        </p:nvGraphicFramePr>
        <p:xfrm>
          <a:off x="846167" y="1419368"/>
          <a:ext cx="9703557" cy="496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6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EEE8B7-0A75-4294-A3E0-A7985BA8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4CED5-DA1A-42AB-BBE3-23012B225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32D6A0-59D7-4514-8D12-FD525B76A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E7C697-325B-4386-B6D8-BABA37F89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9C1EC"/>
      </a:dk1>
      <a:lt1>
        <a:sysClr val="window" lastClr="FFFFFF"/>
      </a:lt1>
      <a:dk2>
        <a:srgbClr val="DAEBF8"/>
      </a:dk2>
      <a:lt2>
        <a:srgbClr val="F6CFD0"/>
      </a:lt2>
      <a:accent1>
        <a:srgbClr val="D1E1EE"/>
      </a:accent1>
      <a:accent2>
        <a:srgbClr val="F2F2F2"/>
      </a:accent2>
      <a:accent3>
        <a:srgbClr val="D8D8D8"/>
      </a:accent3>
      <a:accent4>
        <a:srgbClr val="BFBFBF"/>
      </a:accent4>
      <a:accent5>
        <a:srgbClr val="FFFFFF"/>
      </a:accent5>
      <a:accent6>
        <a:srgbClr val="E3F7FC"/>
      </a:accent6>
      <a:hlink>
        <a:srgbClr val="B1D3FA"/>
      </a:hlink>
      <a:folHlink>
        <a:srgbClr val="F9C1EC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4192</TotalTime>
  <Words>404</Words>
  <Application>Microsoft Office PowerPoint</Application>
  <PresentationFormat>Custom</PresentationFormat>
  <Paragraphs>72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HP</cp:lastModifiedBy>
  <cp:revision>402</cp:revision>
  <dcterms:created xsi:type="dcterms:W3CDTF">2018-06-27T11:51:27Z</dcterms:created>
  <dcterms:modified xsi:type="dcterms:W3CDTF">2020-11-16T15:25:54Z</dcterms:modified>
</cp:coreProperties>
</file>