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3" r:id="rId2"/>
    <p:sldId id="274" r:id="rId3"/>
    <p:sldId id="270" r:id="rId4"/>
    <p:sldId id="269" r:id="rId5"/>
    <p:sldId id="264" r:id="rId6"/>
    <p:sldId id="282" r:id="rId7"/>
    <p:sldId id="275" r:id="rId8"/>
    <p:sldId id="285" r:id="rId9"/>
    <p:sldId id="276" r:id="rId10"/>
    <p:sldId id="287" r:id="rId11"/>
    <p:sldId id="266" r:id="rId12"/>
    <p:sldId id="268" r:id="rId13"/>
    <p:sldId id="279" r:id="rId14"/>
    <p:sldId id="281" r:id="rId15"/>
    <p:sldId id="272" r:id="rId16"/>
    <p:sldId id="278" r:id="rId17"/>
    <p:sldId id="273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2E0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1" autoAdjust="0"/>
  </p:normalViewPr>
  <p:slideViewPr>
    <p:cSldViewPr>
      <p:cViewPr varScale="1">
        <p:scale>
          <a:sx n="68" d="100"/>
          <a:sy n="68" d="100"/>
        </p:scale>
        <p:origin x="-121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4295D-99FA-4F6E-A885-D40ED462E154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48083-A6A6-47F8-9D71-42BC11954B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7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1447802"/>
            <a:ext cx="5791200" cy="3996691"/>
            <a:chOff x="1524000" y="1447802"/>
            <a:chExt cx="5791200" cy="3996691"/>
          </a:xfrm>
        </p:grpSpPr>
        <p:pic>
          <p:nvPicPr>
            <p:cNvPr id="30" name="Picture 29" descr="ros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2795531" y="1491889"/>
              <a:ext cx="3123342" cy="303516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24000" y="4428830"/>
              <a:ext cx="5791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 smtClean="0">
                  <a:solidFill>
                    <a:srgbClr val="FF5050"/>
                  </a:solidFill>
                  <a:latin typeface="NikoshBAN" pitchFamily="2" charset="0"/>
                  <a:cs typeface="NikoshBAN" pitchFamily="2" charset="0"/>
                </a:rPr>
                <a:t>সবাইকে শুভেচ্ছা </a:t>
              </a:r>
              <a:endParaRPr lang="en-US" sz="6000" dirty="0">
                <a:solidFill>
                  <a:srgbClr val="FF5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1295400"/>
            <a:ext cx="8224934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600" smtClean="0"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660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6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mtClean="0">
                <a:latin typeface="NikoshBAN" pitchFamily="2" charset="0"/>
                <a:cs typeface="NikoshBAN" pitchFamily="2" charset="0"/>
              </a:rPr>
              <a:t>মার্বেল বা অন্য কোনো বাস্তব উপকরন </a:t>
            </a:r>
            <a:r>
              <a:rPr lang="bn-IN" sz="6600" smtClean="0">
                <a:latin typeface="NikoshBAN" pitchFamily="2" charset="0"/>
                <a:cs typeface="NikoshBAN" pitchFamily="2" charset="0"/>
              </a:rPr>
              <a:t>ব্যবহার করে গুণের ধারণা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5027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2681562"/>
            <a:ext cx="3009901" cy="938718"/>
          </a:xfrm>
        </p:spPr>
        <p:txBody>
          <a:bodyPr>
            <a:noAutofit/>
          </a:bodyPr>
          <a:lstStyle/>
          <a:p>
            <a:pPr algn="l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2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১ = </a:t>
            </a:r>
            <a:br>
              <a:rPr lang="bn-IN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3758118"/>
            <a:ext cx="257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248400" y="4572000"/>
            <a:ext cx="2667000" cy="762000"/>
            <a:chOff x="6697248" y="4330872"/>
            <a:chExt cx="2667000" cy="762000"/>
          </a:xfrm>
        </p:grpSpPr>
        <p:sp>
          <p:nvSpPr>
            <p:cNvPr id="9" name="TextBox 8"/>
            <p:cNvSpPr txBox="1"/>
            <p:nvPr/>
          </p:nvSpPr>
          <p:spPr>
            <a:xfrm>
              <a:off x="6697248" y="4355697"/>
              <a:ext cx="182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৩ =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8449848" y="4330872"/>
              <a:ext cx="914400" cy="7620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24601" y="5486400"/>
            <a:ext cx="2583223" cy="762000"/>
            <a:chOff x="7239000" y="5327509"/>
            <a:chExt cx="1915299" cy="762000"/>
          </a:xfrm>
        </p:grpSpPr>
        <p:sp>
          <p:nvSpPr>
            <p:cNvPr id="10" name="TextBox 9"/>
            <p:cNvSpPr txBox="1"/>
            <p:nvPr/>
          </p:nvSpPr>
          <p:spPr>
            <a:xfrm>
              <a:off x="7239000" y="5403709"/>
              <a:ext cx="1807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৪ =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8481946" y="5327509"/>
              <a:ext cx="672353" cy="762000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1752600"/>
            <a:ext cx="8763000" cy="1066800"/>
            <a:chOff x="152400" y="1981200"/>
            <a:chExt cx="8763000" cy="1066800"/>
          </a:xfrm>
        </p:grpSpPr>
        <p:grpSp>
          <p:nvGrpSpPr>
            <p:cNvPr id="17" name="Group 29"/>
            <p:cNvGrpSpPr/>
            <p:nvPr/>
          </p:nvGrpSpPr>
          <p:grpSpPr>
            <a:xfrm>
              <a:off x="152400" y="1981200"/>
              <a:ext cx="1676400" cy="1066800"/>
              <a:chOff x="3733800" y="1447800"/>
              <a:chExt cx="1676400" cy="1066800"/>
            </a:xfrm>
          </p:grpSpPr>
          <p:pic>
            <p:nvPicPr>
              <p:cNvPr id="41" name="Picture 40" descr="plate_PNG5331.png"/>
              <p:cNvPicPr>
                <a:picLocks noChangeAspect="1"/>
              </p:cNvPicPr>
              <p:nvPr/>
            </p:nvPicPr>
            <p:blipFill>
              <a:blip r:embed="rId3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42" name="Picture 41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3" name="Picture 42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4" name="Picture 43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5" name="Picture 44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6" name="Picture 45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8" name="Group 30"/>
            <p:cNvGrpSpPr/>
            <p:nvPr/>
          </p:nvGrpSpPr>
          <p:grpSpPr>
            <a:xfrm>
              <a:off x="1905000" y="1981200"/>
              <a:ext cx="1676400" cy="1066800"/>
              <a:chOff x="3733800" y="1447800"/>
              <a:chExt cx="1676400" cy="1066800"/>
            </a:xfrm>
          </p:grpSpPr>
          <p:pic>
            <p:nvPicPr>
              <p:cNvPr id="35" name="Picture 34" descr="plate_PNG5331.png"/>
              <p:cNvPicPr>
                <a:picLocks noChangeAspect="1"/>
              </p:cNvPicPr>
              <p:nvPr/>
            </p:nvPicPr>
            <p:blipFill>
              <a:blip r:embed="rId3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36" name="Picture 35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7" name="Picture 36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8" name="Picture 37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9" name="Picture 38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0" name="Picture 39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9" name="Group 37"/>
            <p:cNvGrpSpPr/>
            <p:nvPr/>
          </p:nvGrpSpPr>
          <p:grpSpPr>
            <a:xfrm>
              <a:off x="3657600" y="1981200"/>
              <a:ext cx="1676400" cy="1066800"/>
              <a:chOff x="3733800" y="1447800"/>
              <a:chExt cx="1676400" cy="1066800"/>
            </a:xfrm>
          </p:grpSpPr>
          <p:pic>
            <p:nvPicPr>
              <p:cNvPr id="29" name="Picture 28" descr="plate_PNG5331.png"/>
              <p:cNvPicPr>
                <a:picLocks noChangeAspect="1"/>
              </p:cNvPicPr>
              <p:nvPr/>
            </p:nvPicPr>
            <p:blipFill>
              <a:blip r:embed="rId3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30" name="Picture 29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1" name="Picture 30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2" name="Picture 31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3" name="Picture 32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" name="Picture 33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0" name="Group 44"/>
            <p:cNvGrpSpPr/>
            <p:nvPr/>
          </p:nvGrpSpPr>
          <p:grpSpPr>
            <a:xfrm>
              <a:off x="5410200" y="1981200"/>
              <a:ext cx="1676400" cy="1066800"/>
              <a:chOff x="3733800" y="1447800"/>
              <a:chExt cx="1676400" cy="1066800"/>
            </a:xfrm>
          </p:grpSpPr>
          <p:pic>
            <p:nvPicPr>
              <p:cNvPr id="23" name="Picture 22" descr="plate_PNG5331.png"/>
              <p:cNvPicPr>
                <a:picLocks noChangeAspect="1"/>
              </p:cNvPicPr>
              <p:nvPr/>
            </p:nvPicPr>
            <p:blipFill>
              <a:blip r:embed="rId3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24" name="Picture 23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5" name="Picture 24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6" name="Picture 25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7" name="Picture 26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" name="Picture 27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21" name="Right Arrow 20"/>
            <p:cNvSpPr/>
            <p:nvPr/>
          </p:nvSpPr>
          <p:spPr>
            <a:xfrm>
              <a:off x="7086600" y="2133600"/>
              <a:ext cx="990600" cy="68580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মোট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3400" y="2133600"/>
              <a:ext cx="7620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r>
                <a:rPr lang="bn-IN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04800" y="4572000"/>
            <a:ext cx="4495800" cy="651163"/>
            <a:chOff x="304800" y="6019800"/>
            <a:chExt cx="4495800" cy="651163"/>
          </a:xfrm>
        </p:grpSpPr>
        <p:grpSp>
          <p:nvGrpSpPr>
            <p:cNvPr id="93" name="Group 62"/>
            <p:cNvGrpSpPr/>
            <p:nvPr/>
          </p:nvGrpSpPr>
          <p:grpSpPr>
            <a:xfrm>
              <a:off x="304800" y="6019800"/>
              <a:ext cx="1143000" cy="651163"/>
              <a:chOff x="3733800" y="1447800"/>
              <a:chExt cx="1676400" cy="1066800"/>
            </a:xfrm>
          </p:grpSpPr>
          <p:pic>
            <p:nvPicPr>
              <p:cNvPr id="108" name="Picture 107" descr="plate_PNG5331.png"/>
              <p:cNvPicPr>
                <a:picLocks noChangeAspect="1"/>
              </p:cNvPicPr>
              <p:nvPr/>
            </p:nvPicPr>
            <p:blipFill>
              <a:blip r:embed="rId3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09" name="Picture 108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0" name="Picture 109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1" name="Picture 110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2" name="Picture 111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3" name="Picture 112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94" name="Group 69"/>
            <p:cNvGrpSpPr/>
            <p:nvPr/>
          </p:nvGrpSpPr>
          <p:grpSpPr>
            <a:xfrm>
              <a:off x="3657600" y="6019800"/>
              <a:ext cx="1143000" cy="651163"/>
              <a:chOff x="3733800" y="1447800"/>
              <a:chExt cx="1676400" cy="1066800"/>
            </a:xfrm>
          </p:grpSpPr>
          <p:pic>
            <p:nvPicPr>
              <p:cNvPr id="102" name="Picture 101" descr="plate_PNG5331.png"/>
              <p:cNvPicPr>
                <a:picLocks noChangeAspect="1"/>
              </p:cNvPicPr>
              <p:nvPr/>
            </p:nvPicPr>
            <p:blipFill>
              <a:blip r:embed="rId3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03" name="Picture 102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4" name="Picture 103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5" name="Picture 104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6" name="Picture 105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7" name="Picture 106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95" name="Group 76"/>
            <p:cNvGrpSpPr/>
            <p:nvPr/>
          </p:nvGrpSpPr>
          <p:grpSpPr>
            <a:xfrm>
              <a:off x="1981200" y="6019800"/>
              <a:ext cx="1143000" cy="651163"/>
              <a:chOff x="3733800" y="1447800"/>
              <a:chExt cx="1676400" cy="1066800"/>
            </a:xfrm>
          </p:grpSpPr>
          <p:pic>
            <p:nvPicPr>
              <p:cNvPr id="96" name="Picture 95" descr="plate_PNG5331.png"/>
              <p:cNvPicPr>
                <a:picLocks noChangeAspect="1"/>
              </p:cNvPicPr>
              <p:nvPr/>
            </p:nvPicPr>
            <p:blipFill>
              <a:blip r:embed="rId3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97" name="Picture 96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8" name="Picture 97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9" name="Picture 98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0" name="Picture 99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1" name="Picture 100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15" name="Group 114"/>
          <p:cNvGrpSpPr/>
          <p:nvPr/>
        </p:nvGrpSpPr>
        <p:grpSpPr>
          <a:xfrm>
            <a:off x="304800" y="3810000"/>
            <a:ext cx="2819400" cy="651163"/>
            <a:chOff x="1981200" y="6019800"/>
            <a:chExt cx="2819400" cy="651163"/>
          </a:xfrm>
        </p:grpSpPr>
        <p:grpSp>
          <p:nvGrpSpPr>
            <p:cNvPr id="116" name="Group 69"/>
            <p:cNvGrpSpPr/>
            <p:nvPr/>
          </p:nvGrpSpPr>
          <p:grpSpPr>
            <a:xfrm>
              <a:off x="3657600" y="6019800"/>
              <a:ext cx="1143000" cy="651163"/>
              <a:chOff x="3733800" y="1447800"/>
              <a:chExt cx="1676400" cy="1066800"/>
            </a:xfrm>
          </p:grpSpPr>
          <p:pic>
            <p:nvPicPr>
              <p:cNvPr id="124" name="Picture 123" descr="plate_PNG5331.png"/>
              <p:cNvPicPr>
                <a:picLocks noChangeAspect="1"/>
              </p:cNvPicPr>
              <p:nvPr/>
            </p:nvPicPr>
            <p:blipFill>
              <a:blip r:embed="rId3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25" name="Picture 124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6" name="Picture 125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7" name="Picture 126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8" name="Picture 127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9" name="Picture 128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17" name="Group 76"/>
            <p:cNvGrpSpPr/>
            <p:nvPr/>
          </p:nvGrpSpPr>
          <p:grpSpPr>
            <a:xfrm>
              <a:off x="1981200" y="6019800"/>
              <a:ext cx="1143000" cy="651163"/>
              <a:chOff x="3733800" y="1447800"/>
              <a:chExt cx="1676400" cy="1066800"/>
            </a:xfrm>
          </p:grpSpPr>
          <p:pic>
            <p:nvPicPr>
              <p:cNvPr id="118" name="Picture 117" descr="plate_PNG5331.png"/>
              <p:cNvPicPr>
                <a:picLocks noChangeAspect="1"/>
              </p:cNvPicPr>
              <p:nvPr/>
            </p:nvPicPr>
            <p:blipFill>
              <a:blip r:embed="rId3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19" name="Picture 118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0" name="Picture 119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1" name="Picture 120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2" name="Picture 121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3" name="Picture 122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38" name="Group 137"/>
          <p:cNvGrpSpPr/>
          <p:nvPr/>
        </p:nvGrpSpPr>
        <p:grpSpPr>
          <a:xfrm>
            <a:off x="304800" y="2964874"/>
            <a:ext cx="1143000" cy="651163"/>
            <a:chOff x="304800" y="3463637"/>
            <a:chExt cx="1143000" cy="651163"/>
          </a:xfrm>
        </p:grpSpPr>
        <p:pic>
          <p:nvPicPr>
            <p:cNvPr id="131" name="Picture 130" descr="plate_PNG5331.png"/>
            <p:cNvPicPr>
              <a:picLocks noChangeAspect="1"/>
            </p:cNvPicPr>
            <p:nvPr/>
          </p:nvPicPr>
          <p:blipFill>
            <a:blip r:embed="rId3" cstate="print"/>
            <a:srcRect l="11111" t="11111" r="11111" b="11111"/>
            <a:stretch>
              <a:fillRect/>
            </a:stretch>
          </p:blipFill>
          <p:spPr>
            <a:xfrm>
              <a:off x="304800" y="3463637"/>
              <a:ext cx="1143000" cy="651163"/>
            </a:xfrm>
            <a:prstGeom prst="rect">
              <a:avLst/>
            </a:prstGeom>
          </p:spPr>
        </p:pic>
        <p:pic>
          <p:nvPicPr>
            <p:cNvPr id="132" name="Picture 131" descr="tomato_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709" y="3603172"/>
              <a:ext cx="311727" cy="279070"/>
            </a:xfrm>
            <a:prstGeom prst="rect">
              <a:avLst/>
            </a:prstGeom>
          </p:spPr>
        </p:pic>
        <p:pic>
          <p:nvPicPr>
            <p:cNvPr id="133" name="Picture 132" descr="tomato_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573" y="3742707"/>
              <a:ext cx="311727" cy="279070"/>
            </a:xfrm>
            <a:prstGeom prst="rect">
              <a:avLst/>
            </a:prstGeom>
          </p:spPr>
        </p:pic>
        <p:pic>
          <p:nvPicPr>
            <p:cNvPr id="134" name="Picture 133" descr="tomato_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345" y="3742707"/>
              <a:ext cx="311727" cy="279070"/>
            </a:xfrm>
            <a:prstGeom prst="rect">
              <a:avLst/>
            </a:prstGeom>
          </p:spPr>
        </p:pic>
        <p:pic>
          <p:nvPicPr>
            <p:cNvPr id="135" name="Picture 134" descr="tomato_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436" y="3510149"/>
              <a:ext cx="311727" cy="279070"/>
            </a:xfrm>
            <a:prstGeom prst="rect">
              <a:avLst/>
            </a:prstGeom>
          </p:spPr>
        </p:pic>
        <p:pic>
          <p:nvPicPr>
            <p:cNvPr id="136" name="Picture 135" descr="tomato_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2164" y="3603172"/>
              <a:ext cx="311727" cy="279070"/>
            </a:xfrm>
            <a:prstGeom prst="rect">
              <a:avLst/>
            </a:prstGeom>
          </p:spPr>
        </p:pic>
      </p:grpSp>
      <p:sp>
        <p:nvSpPr>
          <p:cNvPr id="137" name="TextBox 136"/>
          <p:cNvSpPr txBox="1"/>
          <p:nvPr/>
        </p:nvSpPr>
        <p:spPr>
          <a:xfrm>
            <a:off x="152400" y="1138535"/>
            <a:ext cx="875542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নিচের ছবি অনুযায়ী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টি থালায় কতটি টমেটো আছে বের করি।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8077200" y="46583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১৫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381000" y="5410200"/>
            <a:ext cx="4730044" cy="727363"/>
            <a:chOff x="457200" y="5486400"/>
            <a:chExt cx="4730044" cy="727363"/>
          </a:xfrm>
        </p:grpSpPr>
        <p:grpSp>
          <p:nvGrpSpPr>
            <p:cNvPr id="70" name="Group 69"/>
            <p:cNvGrpSpPr/>
            <p:nvPr/>
          </p:nvGrpSpPr>
          <p:grpSpPr>
            <a:xfrm>
              <a:off x="2819400" y="5521037"/>
              <a:ext cx="1072444" cy="651163"/>
              <a:chOff x="3733800" y="1447800"/>
              <a:chExt cx="1676400" cy="1066800"/>
            </a:xfrm>
          </p:grpSpPr>
          <p:pic>
            <p:nvPicPr>
              <p:cNvPr id="71" name="Picture 70" descr="plate_PNG5331.png"/>
              <p:cNvPicPr>
                <a:picLocks noChangeAspect="1"/>
              </p:cNvPicPr>
              <p:nvPr/>
            </p:nvPicPr>
            <p:blipFill>
              <a:blip r:embed="rId3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72" name="Picture 71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73" name="Picture 72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74" name="Picture 73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75" name="Picture 74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76" name="Picture 75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77" name="Group 76"/>
            <p:cNvGrpSpPr/>
            <p:nvPr/>
          </p:nvGrpSpPr>
          <p:grpSpPr>
            <a:xfrm>
              <a:off x="1670756" y="5521037"/>
              <a:ext cx="1072444" cy="651163"/>
              <a:chOff x="3733800" y="1447800"/>
              <a:chExt cx="1676400" cy="1066800"/>
            </a:xfrm>
          </p:grpSpPr>
          <p:pic>
            <p:nvPicPr>
              <p:cNvPr id="78" name="Picture 77" descr="plate_PNG5331.png"/>
              <p:cNvPicPr>
                <a:picLocks noChangeAspect="1"/>
              </p:cNvPicPr>
              <p:nvPr/>
            </p:nvPicPr>
            <p:blipFill>
              <a:blip r:embed="rId3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79" name="Picture 78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80" name="Picture 79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81" name="Picture 80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82" name="Picture 81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83" name="Picture 82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44" name="Group 143"/>
            <p:cNvGrpSpPr/>
            <p:nvPr/>
          </p:nvGrpSpPr>
          <p:grpSpPr>
            <a:xfrm>
              <a:off x="4114800" y="5486400"/>
              <a:ext cx="1072444" cy="651163"/>
              <a:chOff x="3733800" y="1447800"/>
              <a:chExt cx="1676400" cy="1066800"/>
            </a:xfrm>
          </p:grpSpPr>
          <p:pic>
            <p:nvPicPr>
              <p:cNvPr id="145" name="Picture 144" descr="plate_PNG5331.png"/>
              <p:cNvPicPr>
                <a:picLocks noChangeAspect="1"/>
              </p:cNvPicPr>
              <p:nvPr/>
            </p:nvPicPr>
            <p:blipFill>
              <a:blip r:embed="rId3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46" name="Picture 145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47" name="Picture 146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48" name="Picture 147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49" name="Picture 148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50" name="Picture 149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51" name="Group 150"/>
            <p:cNvGrpSpPr/>
            <p:nvPr/>
          </p:nvGrpSpPr>
          <p:grpSpPr>
            <a:xfrm>
              <a:off x="457200" y="5562600"/>
              <a:ext cx="1072444" cy="651163"/>
              <a:chOff x="3733800" y="1447800"/>
              <a:chExt cx="1676400" cy="1066800"/>
            </a:xfrm>
          </p:grpSpPr>
          <p:pic>
            <p:nvPicPr>
              <p:cNvPr id="152" name="Picture 151" descr="plate_PNG5331.png"/>
              <p:cNvPicPr>
                <a:picLocks noChangeAspect="1"/>
              </p:cNvPicPr>
              <p:nvPr/>
            </p:nvPicPr>
            <p:blipFill>
              <a:blip r:embed="rId3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53" name="Picture 152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54" name="Picture 153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55" name="Picture 154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56" name="Picture 155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57" name="Picture 156" descr="tomato_re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159" name="TextBox 158"/>
          <p:cNvSpPr txBox="1"/>
          <p:nvPr/>
        </p:nvSpPr>
        <p:spPr>
          <a:xfrm>
            <a:off x="8077200" y="55727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২০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04800" y="6324600"/>
            <a:ext cx="858289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সুতরাং মোট ২০ টি টমেটো আছে।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Cloud 129"/>
          <p:cNvSpPr/>
          <p:nvPr/>
        </p:nvSpPr>
        <p:spPr>
          <a:xfrm>
            <a:off x="150481" y="0"/>
            <a:ext cx="8764919" cy="9906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অর্ধ বাস্তব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989094" y="2795587"/>
            <a:ext cx="938213" cy="785813"/>
            <a:chOff x="7989094" y="2795587"/>
            <a:chExt cx="938213" cy="78581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094" y="2795587"/>
              <a:ext cx="938213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141495" y="28956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৫</a:t>
              </a:r>
              <a:endParaRPr lang="en-US" sz="32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00999" y="3657600"/>
            <a:ext cx="938213" cy="785813"/>
            <a:chOff x="8000999" y="3657600"/>
            <a:chExt cx="938213" cy="78581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0999" y="3657600"/>
              <a:ext cx="938213" cy="785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145048" y="3810000"/>
              <a:ext cx="617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১০</a:t>
              </a:r>
              <a:endParaRPr lang="en-US" sz="2800" b="1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7" grpId="0" animBg="1"/>
      <p:bldP spid="141" grpId="0"/>
      <p:bldP spid="159" grpId="0"/>
      <p:bldP spid="160" grpId="0" animBg="1"/>
      <p:bldP spid="1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34200" y="1905000"/>
            <a:ext cx="664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২৫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152400" y="5791200"/>
            <a:ext cx="7162800" cy="533400"/>
            <a:chOff x="0" y="5791200"/>
            <a:chExt cx="7162800" cy="533400"/>
          </a:xfrm>
        </p:grpSpPr>
        <p:grpSp>
          <p:nvGrpSpPr>
            <p:cNvPr id="16" name="Group 15"/>
            <p:cNvGrpSpPr/>
            <p:nvPr/>
          </p:nvGrpSpPr>
          <p:grpSpPr>
            <a:xfrm>
              <a:off x="2590800" y="5791200"/>
              <a:ext cx="863600" cy="533400"/>
              <a:chOff x="3733800" y="1447800"/>
              <a:chExt cx="1676400" cy="1066800"/>
            </a:xfrm>
          </p:grpSpPr>
          <p:pic>
            <p:nvPicPr>
              <p:cNvPr id="17" name="Picture 16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8" name="Picture 1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9" name="Picture 1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0" name="Picture 1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1" name="Picture 2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2" name="Picture 2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685800" y="5791200"/>
              <a:ext cx="685800" cy="533400"/>
              <a:chOff x="3733800" y="1447800"/>
              <a:chExt cx="1676400" cy="1066800"/>
            </a:xfrm>
          </p:grpSpPr>
          <p:pic>
            <p:nvPicPr>
              <p:cNvPr id="59" name="Picture 58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60" name="Picture 5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61" name="Picture 6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62" name="Picture 6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63" name="Picture 6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64" name="Picture 6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0" y="5791200"/>
              <a:ext cx="685800" cy="533400"/>
              <a:chOff x="3733800" y="1447800"/>
              <a:chExt cx="1676400" cy="1066800"/>
            </a:xfrm>
          </p:grpSpPr>
          <p:pic>
            <p:nvPicPr>
              <p:cNvPr id="66" name="Picture 65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67" name="Picture 6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68" name="Picture 6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69" name="Picture 6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70" name="Picture 6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71" name="Picture 7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79" name="Group 78"/>
            <p:cNvGrpSpPr/>
            <p:nvPr/>
          </p:nvGrpSpPr>
          <p:grpSpPr>
            <a:xfrm>
              <a:off x="4648200" y="5791200"/>
              <a:ext cx="838200" cy="533400"/>
              <a:chOff x="3733800" y="1447800"/>
              <a:chExt cx="1676400" cy="1066800"/>
            </a:xfrm>
          </p:grpSpPr>
          <p:pic>
            <p:nvPicPr>
              <p:cNvPr id="80" name="Picture 79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81" name="Picture 8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82" name="Picture 8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83" name="Picture 8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84" name="Picture 8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85" name="Picture 8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86" name="Group 85"/>
            <p:cNvGrpSpPr/>
            <p:nvPr/>
          </p:nvGrpSpPr>
          <p:grpSpPr>
            <a:xfrm>
              <a:off x="3962400" y="5791200"/>
              <a:ext cx="762000" cy="533400"/>
              <a:chOff x="3733800" y="1447800"/>
              <a:chExt cx="1676400" cy="1066800"/>
            </a:xfrm>
          </p:grpSpPr>
          <p:pic>
            <p:nvPicPr>
              <p:cNvPr id="87" name="Picture 86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88" name="Picture 8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89" name="Picture 8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0" name="Picture 8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1" name="Picture 9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2" name="Picture 9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93" name="Group 92"/>
            <p:cNvGrpSpPr/>
            <p:nvPr/>
          </p:nvGrpSpPr>
          <p:grpSpPr>
            <a:xfrm>
              <a:off x="3276600" y="5791200"/>
              <a:ext cx="762000" cy="533400"/>
              <a:chOff x="3733800" y="1447800"/>
              <a:chExt cx="1676400" cy="1066800"/>
            </a:xfrm>
          </p:grpSpPr>
          <p:pic>
            <p:nvPicPr>
              <p:cNvPr id="94" name="Picture 93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95" name="Picture 9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6" name="Picture 9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7" name="Picture 9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8" name="Picture 9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99" name="Picture 9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00" name="Group 99"/>
            <p:cNvGrpSpPr/>
            <p:nvPr/>
          </p:nvGrpSpPr>
          <p:grpSpPr>
            <a:xfrm>
              <a:off x="1295400" y="5791200"/>
              <a:ext cx="685800" cy="533400"/>
              <a:chOff x="3733800" y="1447800"/>
              <a:chExt cx="1676400" cy="1066800"/>
            </a:xfrm>
          </p:grpSpPr>
          <p:pic>
            <p:nvPicPr>
              <p:cNvPr id="101" name="Picture 100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02" name="Picture 10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3" name="Picture 10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4" name="Picture 10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5" name="Picture 10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06" name="Picture 10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07" name="Group 106"/>
            <p:cNvGrpSpPr/>
            <p:nvPr/>
          </p:nvGrpSpPr>
          <p:grpSpPr>
            <a:xfrm>
              <a:off x="5410200" y="5791200"/>
              <a:ext cx="914400" cy="533400"/>
              <a:chOff x="3733800" y="1447800"/>
              <a:chExt cx="1676400" cy="1066800"/>
            </a:xfrm>
          </p:grpSpPr>
          <p:pic>
            <p:nvPicPr>
              <p:cNvPr id="108" name="Picture 107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09" name="Picture 10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0" name="Picture 10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1" name="Picture 11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2" name="Picture 11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3" name="Picture 11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14" name="Group 113"/>
            <p:cNvGrpSpPr/>
            <p:nvPr/>
          </p:nvGrpSpPr>
          <p:grpSpPr>
            <a:xfrm>
              <a:off x="6248400" y="5791200"/>
              <a:ext cx="914400" cy="533400"/>
              <a:chOff x="3733800" y="1447800"/>
              <a:chExt cx="1676400" cy="1066800"/>
            </a:xfrm>
          </p:grpSpPr>
          <p:pic>
            <p:nvPicPr>
              <p:cNvPr id="115" name="Picture 114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16" name="Picture 11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7" name="Picture 11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8" name="Picture 11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19" name="Picture 11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0" name="Picture 11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21" name="Group 120"/>
            <p:cNvGrpSpPr/>
            <p:nvPr/>
          </p:nvGrpSpPr>
          <p:grpSpPr>
            <a:xfrm>
              <a:off x="1981200" y="5791200"/>
              <a:ext cx="685800" cy="533400"/>
              <a:chOff x="3733800" y="1447800"/>
              <a:chExt cx="1676400" cy="1066800"/>
            </a:xfrm>
          </p:grpSpPr>
          <p:pic>
            <p:nvPicPr>
              <p:cNvPr id="122" name="Picture 121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23" name="Picture 12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4" name="Picture 12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5" name="Picture 12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6" name="Picture 12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7" name="Picture 12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200" name="Group 199"/>
          <p:cNvGrpSpPr/>
          <p:nvPr/>
        </p:nvGrpSpPr>
        <p:grpSpPr>
          <a:xfrm>
            <a:off x="228600" y="4953000"/>
            <a:ext cx="6324600" cy="533400"/>
            <a:chOff x="152400" y="5029200"/>
            <a:chExt cx="6324600" cy="533400"/>
          </a:xfrm>
        </p:grpSpPr>
        <p:grpSp>
          <p:nvGrpSpPr>
            <p:cNvPr id="130" name="Group 129"/>
            <p:cNvGrpSpPr/>
            <p:nvPr/>
          </p:nvGrpSpPr>
          <p:grpSpPr>
            <a:xfrm>
              <a:off x="2743200" y="5029200"/>
              <a:ext cx="863600" cy="533400"/>
              <a:chOff x="3733800" y="1447800"/>
              <a:chExt cx="1676400" cy="1066800"/>
            </a:xfrm>
          </p:grpSpPr>
          <p:pic>
            <p:nvPicPr>
              <p:cNvPr id="194" name="Picture 193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95" name="Picture 19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96" name="Picture 19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97" name="Picture 19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98" name="Picture 19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99" name="Picture 19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31" name="Group 130"/>
            <p:cNvGrpSpPr/>
            <p:nvPr/>
          </p:nvGrpSpPr>
          <p:grpSpPr>
            <a:xfrm>
              <a:off x="838200" y="5029200"/>
              <a:ext cx="685800" cy="533400"/>
              <a:chOff x="3733800" y="1447800"/>
              <a:chExt cx="1676400" cy="1066800"/>
            </a:xfrm>
          </p:grpSpPr>
          <p:pic>
            <p:nvPicPr>
              <p:cNvPr id="188" name="Picture 187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89" name="Picture 18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90" name="Picture 18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91" name="Picture 19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92" name="Picture 19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93" name="Picture 19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32" name="Group 131"/>
            <p:cNvGrpSpPr/>
            <p:nvPr/>
          </p:nvGrpSpPr>
          <p:grpSpPr>
            <a:xfrm>
              <a:off x="152400" y="5029200"/>
              <a:ext cx="685800" cy="533400"/>
              <a:chOff x="3733800" y="1447800"/>
              <a:chExt cx="1676400" cy="1066800"/>
            </a:xfrm>
          </p:grpSpPr>
          <p:pic>
            <p:nvPicPr>
              <p:cNvPr id="182" name="Picture 181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83" name="Picture 18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84" name="Picture 18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85" name="Picture 18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86" name="Picture 18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87" name="Picture 18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33" name="Group 132"/>
            <p:cNvGrpSpPr/>
            <p:nvPr/>
          </p:nvGrpSpPr>
          <p:grpSpPr>
            <a:xfrm>
              <a:off x="4800600" y="5029200"/>
              <a:ext cx="838200" cy="533400"/>
              <a:chOff x="3733800" y="1447800"/>
              <a:chExt cx="1676400" cy="1066800"/>
            </a:xfrm>
          </p:grpSpPr>
          <p:pic>
            <p:nvPicPr>
              <p:cNvPr id="176" name="Picture 175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77" name="Picture 17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78" name="Picture 17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79" name="Picture 17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80" name="Picture 17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81" name="Picture 18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34" name="Group 133"/>
            <p:cNvGrpSpPr/>
            <p:nvPr/>
          </p:nvGrpSpPr>
          <p:grpSpPr>
            <a:xfrm>
              <a:off x="4114800" y="5029200"/>
              <a:ext cx="762000" cy="533400"/>
              <a:chOff x="3733800" y="1447800"/>
              <a:chExt cx="1676400" cy="1066800"/>
            </a:xfrm>
          </p:grpSpPr>
          <p:pic>
            <p:nvPicPr>
              <p:cNvPr id="170" name="Picture 169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71" name="Picture 17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72" name="Picture 17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73" name="Picture 17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74" name="Picture 17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75" name="Picture 17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35" name="Group 134"/>
            <p:cNvGrpSpPr/>
            <p:nvPr/>
          </p:nvGrpSpPr>
          <p:grpSpPr>
            <a:xfrm>
              <a:off x="3429000" y="5029200"/>
              <a:ext cx="762000" cy="533400"/>
              <a:chOff x="3733800" y="1447800"/>
              <a:chExt cx="1676400" cy="1066800"/>
            </a:xfrm>
          </p:grpSpPr>
          <p:pic>
            <p:nvPicPr>
              <p:cNvPr id="164" name="Picture 163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65" name="Picture 16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6" name="Picture 16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7" name="Picture 16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8" name="Picture 16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9" name="Picture 16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36" name="Group 135"/>
            <p:cNvGrpSpPr/>
            <p:nvPr/>
          </p:nvGrpSpPr>
          <p:grpSpPr>
            <a:xfrm>
              <a:off x="1447800" y="5029200"/>
              <a:ext cx="685800" cy="533400"/>
              <a:chOff x="3733800" y="1447800"/>
              <a:chExt cx="1676400" cy="1066800"/>
            </a:xfrm>
          </p:grpSpPr>
          <p:pic>
            <p:nvPicPr>
              <p:cNvPr id="158" name="Picture 157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59" name="Picture 15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0" name="Picture 15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1" name="Picture 16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2" name="Picture 16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63" name="Picture 16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37" name="Group 136"/>
            <p:cNvGrpSpPr/>
            <p:nvPr/>
          </p:nvGrpSpPr>
          <p:grpSpPr>
            <a:xfrm>
              <a:off x="5562600" y="5029200"/>
              <a:ext cx="914400" cy="533400"/>
              <a:chOff x="3733800" y="1447800"/>
              <a:chExt cx="1676400" cy="1066800"/>
            </a:xfrm>
          </p:grpSpPr>
          <p:pic>
            <p:nvPicPr>
              <p:cNvPr id="152" name="Picture 151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53" name="Picture 15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54" name="Picture 15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55" name="Picture 15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56" name="Picture 15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57" name="Picture 15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139" name="Group 138"/>
            <p:cNvGrpSpPr/>
            <p:nvPr/>
          </p:nvGrpSpPr>
          <p:grpSpPr>
            <a:xfrm>
              <a:off x="2133600" y="5029200"/>
              <a:ext cx="685800" cy="533400"/>
              <a:chOff x="3733800" y="1447800"/>
              <a:chExt cx="1676400" cy="1066800"/>
            </a:xfrm>
          </p:grpSpPr>
          <p:pic>
            <p:nvPicPr>
              <p:cNvPr id="140" name="Picture 139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141" name="Picture 14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42" name="Picture 14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43" name="Picture 14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44" name="Picture 14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45" name="Picture 14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265" name="Group 264"/>
          <p:cNvGrpSpPr/>
          <p:nvPr/>
        </p:nvGrpSpPr>
        <p:grpSpPr>
          <a:xfrm>
            <a:off x="228600" y="4191000"/>
            <a:ext cx="5486400" cy="533400"/>
            <a:chOff x="228600" y="4267200"/>
            <a:chExt cx="5486400" cy="533400"/>
          </a:xfrm>
        </p:grpSpPr>
        <p:grpSp>
          <p:nvGrpSpPr>
            <p:cNvPr id="202" name="Group 129"/>
            <p:cNvGrpSpPr/>
            <p:nvPr/>
          </p:nvGrpSpPr>
          <p:grpSpPr>
            <a:xfrm>
              <a:off x="2819400" y="4267200"/>
              <a:ext cx="863600" cy="533400"/>
              <a:chOff x="3733800" y="1447800"/>
              <a:chExt cx="1676400" cy="1066800"/>
            </a:xfrm>
          </p:grpSpPr>
          <p:pic>
            <p:nvPicPr>
              <p:cNvPr id="259" name="Picture 258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260" name="Picture 25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61" name="Picture 26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62" name="Picture 26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63" name="Picture 26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64" name="Picture 26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03" name="Group 130"/>
            <p:cNvGrpSpPr/>
            <p:nvPr/>
          </p:nvGrpSpPr>
          <p:grpSpPr>
            <a:xfrm>
              <a:off x="914400" y="4267200"/>
              <a:ext cx="685800" cy="533400"/>
              <a:chOff x="3733800" y="1447800"/>
              <a:chExt cx="1676400" cy="1066800"/>
            </a:xfrm>
          </p:grpSpPr>
          <p:pic>
            <p:nvPicPr>
              <p:cNvPr id="253" name="Picture 252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254" name="Picture 25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55" name="Picture 25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56" name="Picture 25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57" name="Picture 25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58" name="Picture 25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04" name="Group 131"/>
            <p:cNvGrpSpPr/>
            <p:nvPr/>
          </p:nvGrpSpPr>
          <p:grpSpPr>
            <a:xfrm>
              <a:off x="228600" y="4267200"/>
              <a:ext cx="685800" cy="533400"/>
              <a:chOff x="3733800" y="1447800"/>
              <a:chExt cx="1676400" cy="1066800"/>
            </a:xfrm>
          </p:grpSpPr>
          <p:pic>
            <p:nvPicPr>
              <p:cNvPr id="247" name="Picture 246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248" name="Picture 24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49" name="Picture 24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50" name="Picture 24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51" name="Picture 25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52" name="Picture 25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05" name="Group 132"/>
            <p:cNvGrpSpPr/>
            <p:nvPr/>
          </p:nvGrpSpPr>
          <p:grpSpPr>
            <a:xfrm>
              <a:off x="4876800" y="4267200"/>
              <a:ext cx="838200" cy="533400"/>
              <a:chOff x="3733800" y="1447800"/>
              <a:chExt cx="1676400" cy="1066800"/>
            </a:xfrm>
          </p:grpSpPr>
          <p:pic>
            <p:nvPicPr>
              <p:cNvPr id="241" name="Picture 240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242" name="Picture 24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43" name="Picture 24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44" name="Picture 24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45" name="Picture 24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46" name="Picture 24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06" name="Group 133"/>
            <p:cNvGrpSpPr/>
            <p:nvPr/>
          </p:nvGrpSpPr>
          <p:grpSpPr>
            <a:xfrm>
              <a:off x="4191000" y="4267200"/>
              <a:ext cx="762000" cy="533400"/>
              <a:chOff x="3733800" y="1447800"/>
              <a:chExt cx="1676400" cy="1066800"/>
            </a:xfrm>
          </p:grpSpPr>
          <p:pic>
            <p:nvPicPr>
              <p:cNvPr id="235" name="Picture 234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236" name="Picture 23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37" name="Picture 23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38" name="Picture 23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39" name="Picture 23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40" name="Picture 23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07" name="Group 134"/>
            <p:cNvGrpSpPr/>
            <p:nvPr/>
          </p:nvGrpSpPr>
          <p:grpSpPr>
            <a:xfrm>
              <a:off x="3505200" y="4267200"/>
              <a:ext cx="762000" cy="533400"/>
              <a:chOff x="3733800" y="1447800"/>
              <a:chExt cx="1676400" cy="1066800"/>
            </a:xfrm>
          </p:grpSpPr>
          <p:pic>
            <p:nvPicPr>
              <p:cNvPr id="229" name="Picture 228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230" name="Picture 22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31" name="Picture 23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32" name="Picture 23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33" name="Picture 23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34" name="Picture 23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08" name="Group 135"/>
            <p:cNvGrpSpPr/>
            <p:nvPr/>
          </p:nvGrpSpPr>
          <p:grpSpPr>
            <a:xfrm>
              <a:off x="1524000" y="4267200"/>
              <a:ext cx="685800" cy="533400"/>
              <a:chOff x="3733800" y="1447800"/>
              <a:chExt cx="1676400" cy="1066800"/>
            </a:xfrm>
          </p:grpSpPr>
          <p:pic>
            <p:nvPicPr>
              <p:cNvPr id="223" name="Picture 222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224" name="Picture 22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25" name="Picture 22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26" name="Picture 22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27" name="Picture 22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28" name="Picture 22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10" name="Group 138"/>
            <p:cNvGrpSpPr/>
            <p:nvPr/>
          </p:nvGrpSpPr>
          <p:grpSpPr>
            <a:xfrm>
              <a:off x="2209800" y="4267200"/>
              <a:ext cx="685800" cy="533400"/>
              <a:chOff x="3733800" y="1447800"/>
              <a:chExt cx="1676400" cy="1066800"/>
            </a:xfrm>
          </p:grpSpPr>
          <p:pic>
            <p:nvPicPr>
              <p:cNvPr id="211" name="Picture 210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212" name="Picture 21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13" name="Picture 21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14" name="Picture 21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15" name="Picture 21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16" name="Picture 21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323" name="Group 322"/>
          <p:cNvGrpSpPr/>
          <p:nvPr/>
        </p:nvGrpSpPr>
        <p:grpSpPr>
          <a:xfrm>
            <a:off x="228600" y="3429000"/>
            <a:ext cx="4724400" cy="533400"/>
            <a:chOff x="304800" y="3581400"/>
            <a:chExt cx="4724400" cy="533400"/>
          </a:xfrm>
        </p:grpSpPr>
        <p:grpSp>
          <p:nvGrpSpPr>
            <p:cNvPr id="267" name="Group 129"/>
            <p:cNvGrpSpPr/>
            <p:nvPr/>
          </p:nvGrpSpPr>
          <p:grpSpPr>
            <a:xfrm>
              <a:off x="2895600" y="3581400"/>
              <a:ext cx="863600" cy="533400"/>
              <a:chOff x="3733800" y="1447800"/>
              <a:chExt cx="1676400" cy="1066800"/>
            </a:xfrm>
          </p:grpSpPr>
          <p:pic>
            <p:nvPicPr>
              <p:cNvPr id="317" name="Picture 316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318" name="Picture 31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19" name="Picture 31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20" name="Picture 31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21" name="Picture 32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22" name="Picture 32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68" name="Group 130"/>
            <p:cNvGrpSpPr/>
            <p:nvPr/>
          </p:nvGrpSpPr>
          <p:grpSpPr>
            <a:xfrm>
              <a:off x="990600" y="3581400"/>
              <a:ext cx="685800" cy="533400"/>
              <a:chOff x="3733800" y="1447800"/>
              <a:chExt cx="1676400" cy="1066800"/>
            </a:xfrm>
          </p:grpSpPr>
          <p:pic>
            <p:nvPicPr>
              <p:cNvPr id="311" name="Picture 310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312" name="Picture 31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13" name="Picture 31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14" name="Picture 31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15" name="Picture 31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16" name="Picture 31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69" name="Group 131"/>
            <p:cNvGrpSpPr/>
            <p:nvPr/>
          </p:nvGrpSpPr>
          <p:grpSpPr>
            <a:xfrm>
              <a:off x="304800" y="3581400"/>
              <a:ext cx="685800" cy="533400"/>
              <a:chOff x="3733800" y="1447800"/>
              <a:chExt cx="1676400" cy="1066800"/>
            </a:xfrm>
          </p:grpSpPr>
          <p:pic>
            <p:nvPicPr>
              <p:cNvPr id="305" name="Picture 304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306" name="Picture 30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07" name="Picture 30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08" name="Picture 30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09" name="Picture 30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10" name="Picture 30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71" name="Group 133"/>
            <p:cNvGrpSpPr/>
            <p:nvPr/>
          </p:nvGrpSpPr>
          <p:grpSpPr>
            <a:xfrm>
              <a:off x="4267200" y="3581400"/>
              <a:ext cx="762000" cy="533400"/>
              <a:chOff x="3733800" y="1447800"/>
              <a:chExt cx="1676400" cy="1066800"/>
            </a:xfrm>
          </p:grpSpPr>
          <p:pic>
            <p:nvPicPr>
              <p:cNvPr id="293" name="Picture 292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294" name="Picture 29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5" name="Picture 29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6" name="Picture 29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7" name="Picture 29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8" name="Picture 29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72" name="Group 134"/>
            <p:cNvGrpSpPr/>
            <p:nvPr/>
          </p:nvGrpSpPr>
          <p:grpSpPr>
            <a:xfrm>
              <a:off x="3581400" y="3581400"/>
              <a:ext cx="762000" cy="533400"/>
              <a:chOff x="3733800" y="1447800"/>
              <a:chExt cx="1676400" cy="1066800"/>
            </a:xfrm>
          </p:grpSpPr>
          <p:pic>
            <p:nvPicPr>
              <p:cNvPr id="287" name="Picture 286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288" name="Picture 28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9" name="Picture 28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0" name="Picture 28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1" name="Picture 29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92" name="Picture 29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73" name="Group 135"/>
            <p:cNvGrpSpPr/>
            <p:nvPr/>
          </p:nvGrpSpPr>
          <p:grpSpPr>
            <a:xfrm>
              <a:off x="1600200" y="3581400"/>
              <a:ext cx="685800" cy="533400"/>
              <a:chOff x="3733800" y="1447800"/>
              <a:chExt cx="1676400" cy="1066800"/>
            </a:xfrm>
          </p:grpSpPr>
          <p:pic>
            <p:nvPicPr>
              <p:cNvPr id="281" name="Picture 280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282" name="Picture 28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3" name="Picture 28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4" name="Picture 28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5" name="Picture 28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6" name="Picture 28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274" name="Group 138"/>
            <p:cNvGrpSpPr/>
            <p:nvPr/>
          </p:nvGrpSpPr>
          <p:grpSpPr>
            <a:xfrm>
              <a:off x="2286000" y="3581400"/>
              <a:ext cx="685800" cy="533400"/>
              <a:chOff x="3733800" y="1447800"/>
              <a:chExt cx="1676400" cy="1066800"/>
            </a:xfrm>
          </p:grpSpPr>
          <p:pic>
            <p:nvPicPr>
              <p:cNvPr id="275" name="Picture 274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276" name="Picture 27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77" name="Picture 27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78" name="Picture 27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79" name="Picture 27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80" name="Picture 27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374" name="Group 373"/>
          <p:cNvGrpSpPr/>
          <p:nvPr/>
        </p:nvGrpSpPr>
        <p:grpSpPr>
          <a:xfrm>
            <a:off x="228600" y="2743200"/>
            <a:ext cx="4038600" cy="533400"/>
            <a:chOff x="381000" y="2895600"/>
            <a:chExt cx="4038600" cy="533400"/>
          </a:xfrm>
        </p:grpSpPr>
        <p:grpSp>
          <p:nvGrpSpPr>
            <p:cNvPr id="325" name="Group 129"/>
            <p:cNvGrpSpPr/>
            <p:nvPr/>
          </p:nvGrpSpPr>
          <p:grpSpPr>
            <a:xfrm>
              <a:off x="2971800" y="2895600"/>
              <a:ext cx="863600" cy="533400"/>
              <a:chOff x="3733800" y="1447800"/>
              <a:chExt cx="1676400" cy="1066800"/>
            </a:xfrm>
          </p:grpSpPr>
          <p:pic>
            <p:nvPicPr>
              <p:cNvPr id="368" name="Picture 367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369" name="Picture 36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70" name="Picture 36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71" name="Picture 37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72" name="Picture 37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73" name="Picture 37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326" name="Group 130"/>
            <p:cNvGrpSpPr/>
            <p:nvPr/>
          </p:nvGrpSpPr>
          <p:grpSpPr>
            <a:xfrm>
              <a:off x="1066800" y="2895600"/>
              <a:ext cx="685800" cy="533400"/>
              <a:chOff x="3733800" y="1447800"/>
              <a:chExt cx="1676400" cy="1066800"/>
            </a:xfrm>
          </p:grpSpPr>
          <p:pic>
            <p:nvPicPr>
              <p:cNvPr id="362" name="Picture 361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363" name="Picture 36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64" name="Picture 36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65" name="Picture 36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66" name="Picture 36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67" name="Picture 36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327" name="Group 131"/>
            <p:cNvGrpSpPr/>
            <p:nvPr/>
          </p:nvGrpSpPr>
          <p:grpSpPr>
            <a:xfrm>
              <a:off x="381000" y="2895600"/>
              <a:ext cx="685800" cy="533400"/>
              <a:chOff x="3733800" y="1447800"/>
              <a:chExt cx="1676400" cy="1066800"/>
            </a:xfrm>
          </p:grpSpPr>
          <p:pic>
            <p:nvPicPr>
              <p:cNvPr id="356" name="Picture 355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357" name="Picture 35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58" name="Picture 35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59" name="Picture 35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60" name="Picture 35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61" name="Picture 36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329" name="Group 134"/>
            <p:cNvGrpSpPr/>
            <p:nvPr/>
          </p:nvGrpSpPr>
          <p:grpSpPr>
            <a:xfrm>
              <a:off x="3657600" y="2895600"/>
              <a:ext cx="762000" cy="533400"/>
              <a:chOff x="3733804" y="1447800"/>
              <a:chExt cx="1676401" cy="1066800"/>
            </a:xfrm>
          </p:grpSpPr>
          <p:pic>
            <p:nvPicPr>
              <p:cNvPr id="344" name="Picture 343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4" y="1447800"/>
                <a:ext cx="1676401" cy="1066800"/>
              </a:xfrm>
              <a:prstGeom prst="rect">
                <a:avLst/>
              </a:prstGeom>
            </p:spPr>
          </p:pic>
          <p:pic>
            <p:nvPicPr>
              <p:cNvPr id="345" name="Picture 34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6" name="Picture 34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7" name="Picture 34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8" name="Picture 34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9" name="Picture 34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330" name="Group 135"/>
            <p:cNvGrpSpPr/>
            <p:nvPr/>
          </p:nvGrpSpPr>
          <p:grpSpPr>
            <a:xfrm>
              <a:off x="1676400" y="2895600"/>
              <a:ext cx="685800" cy="533400"/>
              <a:chOff x="3733800" y="1447800"/>
              <a:chExt cx="1676400" cy="1066800"/>
            </a:xfrm>
          </p:grpSpPr>
          <p:pic>
            <p:nvPicPr>
              <p:cNvPr id="338" name="Picture 337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339" name="Picture 33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0" name="Picture 33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1" name="Picture 34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2" name="Picture 34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43" name="Picture 34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331" name="Group 138"/>
            <p:cNvGrpSpPr/>
            <p:nvPr/>
          </p:nvGrpSpPr>
          <p:grpSpPr>
            <a:xfrm>
              <a:off x="2362200" y="2895600"/>
              <a:ext cx="685800" cy="533400"/>
              <a:chOff x="3733800" y="1447800"/>
              <a:chExt cx="1676400" cy="1066800"/>
            </a:xfrm>
          </p:grpSpPr>
          <p:pic>
            <p:nvPicPr>
              <p:cNvPr id="332" name="Picture 331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333" name="Picture 33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34" name="Picture 33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35" name="Picture 33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36" name="Picture 33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37" name="Picture 33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418" name="Group 417"/>
          <p:cNvGrpSpPr/>
          <p:nvPr/>
        </p:nvGrpSpPr>
        <p:grpSpPr>
          <a:xfrm>
            <a:off x="279400" y="1981200"/>
            <a:ext cx="3454400" cy="533400"/>
            <a:chOff x="609600" y="2209800"/>
            <a:chExt cx="3454400" cy="533400"/>
          </a:xfrm>
        </p:grpSpPr>
        <p:grpSp>
          <p:nvGrpSpPr>
            <p:cNvPr id="376" name="Group 129"/>
            <p:cNvGrpSpPr/>
            <p:nvPr/>
          </p:nvGrpSpPr>
          <p:grpSpPr>
            <a:xfrm>
              <a:off x="3200400" y="2209800"/>
              <a:ext cx="863600" cy="533400"/>
              <a:chOff x="3733800" y="1447800"/>
              <a:chExt cx="1676400" cy="1066800"/>
            </a:xfrm>
          </p:grpSpPr>
          <p:pic>
            <p:nvPicPr>
              <p:cNvPr id="412" name="Picture 411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413" name="Picture 41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14" name="Picture 41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15" name="Picture 41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16" name="Picture 41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17" name="Picture 41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377" name="Group 130"/>
            <p:cNvGrpSpPr/>
            <p:nvPr/>
          </p:nvGrpSpPr>
          <p:grpSpPr>
            <a:xfrm>
              <a:off x="1295400" y="2209800"/>
              <a:ext cx="685800" cy="533400"/>
              <a:chOff x="3733800" y="1447800"/>
              <a:chExt cx="1676400" cy="1066800"/>
            </a:xfrm>
          </p:grpSpPr>
          <p:pic>
            <p:nvPicPr>
              <p:cNvPr id="406" name="Picture 405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407" name="Picture 40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08" name="Picture 407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09" name="Picture 40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10" name="Picture 40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11" name="Picture 41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378" name="Group 131"/>
            <p:cNvGrpSpPr/>
            <p:nvPr/>
          </p:nvGrpSpPr>
          <p:grpSpPr>
            <a:xfrm>
              <a:off x="609600" y="2209800"/>
              <a:ext cx="685800" cy="533400"/>
              <a:chOff x="3733800" y="1447800"/>
              <a:chExt cx="1676400" cy="1066800"/>
            </a:xfrm>
          </p:grpSpPr>
          <p:pic>
            <p:nvPicPr>
              <p:cNvPr id="400" name="Picture 399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401" name="Picture 40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02" name="Picture 40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03" name="Picture 40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04" name="Picture 40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05" name="Picture 40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380" name="Group 135"/>
            <p:cNvGrpSpPr/>
            <p:nvPr/>
          </p:nvGrpSpPr>
          <p:grpSpPr>
            <a:xfrm>
              <a:off x="1905000" y="2209800"/>
              <a:ext cx="685800" cy="533400"/>
              <a:chOff x="3733800" y="1447800"/>
              <a:chExt cx="1676400" cy="1066800"/>
            </a:xfrm>
          </p:grpSpPr>
          <p:pic>
            <p:nvPicPr>
              <p:cNvPr id="388" name="Picture 387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389" name="Picture 388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90" name="Picture 389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91" name="Picture 390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92" name="Picture 391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93" name="Picture 39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381" name="Group 138"/>
            <p:cNvGrpSpPr/>
            <p:nvPr/>
          </p:nvGrpSpPr>
          <p:grpSpPr>
            <a:xfrm>
              <a:off x="2590800" y="2209800"/>
              <a:ext cx="685800" cy="533400"/>
              <a:chOff x="3733800" y="1447800"/>
              <a:chExt cx="1676400" cy="1066800"/>
            </a:xfrm>
          </p:grpSpPr>
          <p:pic>
            <p:nvPicPr>
              <p:cNvPr id="382" name="Picture 381" descr="plate_PNG5331.png"/>
              <p:cNvPicPr>
                <a:picLocks noChangeAspect="1"/>
              </p:cNvPicPr>
              <p:nvPr/>
            </p:nvPicPr>
            <p:blipFill>
              <a:blip r:embed="rId2" cstate="print"/>
              <a:srcRect l="11111" t="11111" r="11111" b="11111"/>
              <a:stretch>
                <a:fillRect/>
              </a:stretch>
            </p:blipFill>
            <p:spPr>
              <a:xfrm>
                <a:off x="3733800" y="1447800"/>
                <a:ext cx="1676400" cy="1066800"/>
              </a:xfrm>
              <a:prstGeom prst="rect">
                <a:avLst/>
              </a:prstGeom>
            </p:spPr>
          </p:pic>
          <p:pic>
            <p:nvPicPr>
              <p:cNvPr id="383" name="Picture 382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86200" y="16764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84" name="Picture 383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114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85" name="Picture 384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95800" y="1905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86" name="Picture 385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43400" y="1524000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387" name="Picture 386" descr="tomato_re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1676400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425" name="Rectangle 424"/>
          <p:cNvSpPr/>
          <p:nvPr/>
        </p:nvSpPr>
        <p:spPr>
          <a:xfrm>
            <a:off x="5638800" y="19050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৫ =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6096000" y="2667000"/>
            <a:ext cx="1144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৬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=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7" name="Rectangle 426"/>
          <p:cNvSpPr/>
          <p:nvPr/>
        </p:nvSpPr>
        <p:spPr>
          <a:xfrm>
            <a:off x="6400800" y="3424535"/>
            <a:ext cx="1385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=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6560127" y="4191000"/>
            <a:ext cx="1364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=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9" name="Rectangle 428"/>
          <p:cNvSpPr/>
          <p:nvPr/>
        </p:nvSpPr>
        <p:spPr>
          <a:xfrm>
            <a:off x="6809508" y="4953000"/>
            <a:ext cx="1404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=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0" name="Rectangle 429"/>
          <p:cNvSpPr/>
          <p:nvPr/>
        </p:nvSpPr>
        <p:spPr>
          <a:xfrm>
            <a:off x="7142018" y="5791201"/>
            <a:ext cx="1544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=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6934200" y="1828800"/>
            <a:ext cx="64008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7391400" y="2590800"/>
            <a:ext cx="64008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5" name="Rectangle 434"/>
          <p:cNvSpPr/>
          <p:nvPr/>
        </p:nvSpPr>
        <p:spPr>
          <a:xfrm>
            <a:off x="7741920" y="3352800"/>
            <a:ext cx="64008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6" name="Rectangle 435"/>
          <p:cNvSpPr/>
          <p:nvPr/>
        </p:nvSpPr>
        <p:spPr>
          <a:xfrm>
            <a:off x="7894320" y="4114800"/>
            <a:ext cx="640080" cy="609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7" name="Rectangle 436"/>
          <p:cNvSpPr/>
          <p:nvPr/>
        </p:nvSpPr>
        <p:spPr>
          <a:xfrm>
            <a:off x="8199120" y="4876800"/>
            <a:ext cx="640080" cy="609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8" name="Rectangle 437"/>
          <p:cNvSpPr/>
          <p:nvPr/>
        </p:nvSpPr>
        <p:spPr>
          <a:xfrm>
            <a:off x="8534400" y="5786734"/>
            <a:ext cx="53340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2" name="TextBox 441"/>
          <p:cNvSpPr txBox="1"/>
          <p:nvPr/>
        </p:nvSpPr>
        <p:spPr>
          <a:xfrm>
            <a:off x="7391400" y="2667000"/>
            <a:ext cx="566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7736298" y="3429000"/>
            <a:ext cx="721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৩৫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8153400" y="4953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৪৫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5" name="TextBox 444"/>
          <p:cNvSpPr txBox="1"/>
          <p:nvPr/>
        </p:nvSpPr>
        <p:spPr>
          <a:xfrm>
            <a:off x="8534400" y="577429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৫০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76200" y="76200"/>
            <a:ext cx="8991600" cy="10772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অনুরূপভাবে ৫,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,৮,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 বা ১০ টি থালায় কতগুলো টমেটো থাকবে তা জেনে নিই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7690556" y="4191000"/>
            <a:ext cx="996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৪০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2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5" grpId="0"/>
      <p:bldP spid="426" grpId="0"/>
      <p:bldP spid="427" grpId="0"/>
      <p:bldP spid="428" grpId="0"/>
      <p:bldP spid="429" grpId="0"/>
      <p:bldP spid="430" grpId="0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42" grpId="0"/>
      <p:bldP spid="443" grpId="0"/>
      <p:bldP spid="444" grpId="0"/>
      <p:bldP spid="445" grpId="0"/>
      <p:bldP spid="446" grpId="0" animBg="1"/>
      <p:bldP spid="3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47244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 নিরপেক্ষ পর্যায়ঃ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199" y="1828800"/>
            <a:ext cx="2514600" cy="685800"/>
            <a:chOff x="5715000" y="5486400"/>
            <a:chExt cx="1895061" cy="685800"/>
          </a:xfrm>
        </p:grpSpPr>
        <p:sp>
          <p:nvSpPr>
            <p:cNvPr id="8" name="Rectangle 7"/>
            <p:cNvSpPr/>
            <p:nvPr/>
          </p:nvSpPr>
          <p:spPr>
            <a:xfrm>
              <a:off x="5715000" y="5638800"/>
              <a:ext cx="114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= 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781800" y="5486400"/>
              <a:ext cx="828261" cy="6858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399" y="3276600"/>
            <a:ext cx="2286001" cy="762000"/>
            <a:chOff x="5410199" y="5486400"/>
            <a:chExt cx="2286001" cy="762000"/>
          </a:xfrm>
        </p:grpSpPr>
        <p:sp>
          <p:nvSpPr>
            <p:cNvPr id="11" name="Rectangle 10"/>
            <p:cNvSpPr/>
            <p:nvPr/>
          </p:nvSpPr>
          <p:spPr>
            <a:xfrm>
              <a:off x="5410199" y="5638800"/>
              <a:ext cx="14478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৬ = 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81800" y="5486400"/>
              <a:ext cx="9144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14600" y="4495800"/>
            <a:ext cx="2362200" cy="762000"/>
            <a:chOff x="5334000" y="5486400"/>
            <a:chExt cx="2362200" cy="762000"/>
          </a:xfrm>
        </p:grpSpPr>
        <p:sp>
          <p:nvSpPr>
            <p:cNvPr id="14" name="Rectangle 13"/>
            <p:cNvSpPr/>
            <p:nvPr/>
          </p:nvSpPr>
          <p:spPr>
            <a:xfrm>
              <a:off x="5334000" y="5638800"/>
              <a:ext cx="152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৮ = </a:t>
              </a:r>
              <a:endParaRPr lang="en-US" sz="2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1800" y="5486400"/>
              <a:ext cx="9144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328560" y="3429000"/>
            <a:ext cx="71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৩০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1981200"/>
            <a:ext cx="666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4643735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৪০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72000" y="1828800"/>
            <a:ext cx="2209800" cy="762000"/>
            <a:chOff x="5486400" y="5486400"/>
            <a:chExt cx="2209800" cy="762000"/>
          </a:xfrm>
        </p:grpSpPr>
        <p:sp>
          <p:nvSpPr>
            <p:cNvPr id="20" name="Rectangle 19"/>
            <p:cNvSpPr/>
            <p:nvPr/>
          </p:nvSpPr>
          <p:spPr>
            <a:xfrm>
              <a:off x="5486400" y="5638800"/>
              <a:ext cx="152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৭= 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81800" y="5486400"/>
              <a:ext cx="9144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19800" y="1981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৩৫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72000" y="3124200"/>
            <a:ext cx="2286000" cy="762000"/>
            <a:chOff x="5410200" y="5486400"/>
            <a:chExt cx="2286000" cy="762000"/>
          </a:xfrm>
        </p:grpSpPr>
        <p:sp>
          <p:nvSpPr>
            <p:cNvPr id="24" name="Rectangle 23"/>
            <p:cNvSpPr/>
            <p:nvPr/>
          </p:nvSpPr>
          <p:spPr>
            <a:xfrm>
              <a:off x="5410200" y="5638800"/>
              <a:ext cx="13748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৯ = </a:t>
              </a:r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81800" y="5486400"/>
              <a:ext cx="9144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96000" y="3272135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৪৫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0"/>
            <a:ext cx="2152650" cy="2124075"/>
          </a:xfrm>
          <a:prstGeom prst="rect">
            <a:avLst/>
          </a:prstGeom>
        </p:spPr>
      </p:pic>
      <p:pic>
        <p:nvPicPr>
          <p:cNvPr id="28" name="Picture 27" descr="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4733925"/>
            <a:ext cx="2152650" cy="2124075"/>
          </a:xfrm>
          <a:prstGeom prst="rect">
            <a:avLst/>
          </a:prstGeom>
        </p:spPr>
      </p:pic>
      <p:pic>
        <p:nvPicPr>
          <p:cNvPr id="29" name="Picture 28" descr="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000875" y="4729163"/>
            <a:ext cx="2152650" cy="2133599"/>
          </a:xfrm>
          <a:prstGeom prst="rect">
            <a:avLst/>
          </a:prstGeom>
        </p:spPr>
      </p:pic>
      <p:pic>
        <p:nvPicPr>
          <p:cNvPr id="30" name="Picture 29" descr="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5638" y="14289"/>
            <a:ext cx="2152650" cy="21240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  <p:bldP spid="18" grpId="0"/>
      <p:bldP spid="2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752600"/>
            <a:ext cx="8839200" cy="502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1600" y="4673025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৯ = ৪৫ 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181600" y="3834825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৮ = ৪০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181600" y="312420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৭ = ৩৫  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5105400" y="2310825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৬ = ৩০ 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1447800" y="5435025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৫ = ২৫ 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1447800" y="3072825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২ = ১০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1485900" y="4596825"/>
            <a:ext cx="2705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৪ = ২০ 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447800" y="3834825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৩ = ১৫ 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1447800" y="2310825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১ = ৫  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5105400" y="5435025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১০ = ৫০     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1371600" y="16396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৫ এর গুণের নামতা 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4300" y="171271"/>
            <a:ext cx="89154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এসো ৫ এর গুণের নামতা মনে রাখার জন্য আবৃতি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8" grpId="0"/>
      <p:bldP spid="8" grpId="1"/>
      <p:bldP spid="11" grpId="0"/>
      <p:bldP spid="11" grpId="1"/>
      <p:bldP spid="15" grpId="0"/>
      <p:bldP spid="15" grpId="1"/>
      <p:bldP spid="18" grpId="0"/>
      <p:bldP spid="18" grpId="1"/>
      <p:bldP spid="20" grpId="0"/>
      <p:bldP spid="20" grpId="1"/>
      <p:bldP spid="22" grpId="0"/>
      <p:bldP spid="22" grpId="1"/>
      <p:bldP spid="24" grpId="0"/>
      <p:bldP spid="24" grpId="1"/>
      <p:bldP spid="26" grpId="0"/>
      <p:bldP spid="26" grpId="1"/>
      <p:bldP spid="28" grpId="0"/>
      <p:bldP spid="28" grpId="1"/>
      <p:bldP spid="34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5410200"/>
            <a:ext cx="4419600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 দুই  </a:t>
            </a:r>
          </a:p>
          <a:p>
            <a:r>
              <a:rPr lang="bn-IN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 টি থালার প্রতিটিতে ৫ টি করে লিচু আছে । মোট কতটি লিচু আছে?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g.jpg"/>
          <p:cNvPicPr>
            <a:picLocks noChangeAspect="1"/>
          </p:cNvPicPr>
          <p:nvPr/>
        </p:nvPicPr>
        <p:blipFill>
          <a:blip r:embed="rId3" cstate="print"/>
          <a:srcRect b="6959"/>
          <a:stretch>
            <a:fillRect/>
          </a:stretch>
        </p:blipFill>
        <p:spPr>
          <a:xfrm>
            <a:off x="4561114" y="1467111"/>
            <a:ext cx="4419600" cy="3790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ggrr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467111"/>
            <a:ext cx="4267200" cy="379068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04800" y="5522893"/>
            <a:ext cx="4114800" cy="95410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IN" sz="2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দলঃ এক</a:t>
            </a:r>
          </a:p>
          <a:p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৩টি থালার প্রতিটিতে ৫ টি করে আম আছে। একত্রে কতটি আম আছে? 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04800"/>
            <a:ext cx="88392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533400"/>
            <a:ext cx="7315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800" b="1" dirty="0" smtClean="0">
                <a:latin typeface="NikoshBAN" pitchFamily="2" charset="0"/>
                <a:ea typeface="+mj-ea"/>
                <a:cs typeface="NikoshBAN" pitchFamily="2" charset="0"/>
              </a:rPr>
              <a:t>একক কাজ </a:t>
            </a:r>
            <a:r>
              <a:rPr kumimoji="0" lang="en-US" sz="4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" y="5486400"/>
            <a:ext cx="2438400" cy="762000"/>
            <a:chOff x="762000" y="5486400"/>
            <a:chExt cx="2438400" cy="762000"/>
          </a:xfrm>
        </p:grpSpPr>
        <p:sp>
          <p:nvSpPr>
            <p:cNvPr id="4" name="Rectangle 3"/>
            <p:cNvSpPr/>
            <p:nvPr/>
          </p:nvSpPr>
          <p:spPr>
            <a:xfrm>
              <a:off x="762000" y="5634335"/>
              <a:ext cx="1371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৩ = 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55520" y="5486400"/>
              <a:ext cx="94488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934200" y="5562600"/>
            <a:ext cx="640080" cy="6096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199" y="2133600"/>
            <a:ext cx="3397865" cy="3038475"/>
          </a:xfrm>
          <a:prstGeom prst="rect">
            <a:avLst/>
          </a:prstGeom>
        </p:spPr>
      </p:pic>
      <p:pic>
        <p:nvPicPr>
          <p:cNvPr id="9" name="Picture 8" descr="a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0120" y="2133599"/>
            <a:ext cx="3621880" cy="315589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486400" y="5486400"/>
            <a:ext cx="2209800" cy="762000"/>
            <a:chOff x="5486400" y="5486400"/>
            <a:chExt cx="2209800" cy="762000"/>
          </a:xfrm>
        </p:grpSpPr>
        <p:sp>
          <p:nvSpPr>
            <p:cNvPr id="7" name="Rectangle 6"/>
            <p:cNvSpPr/>
            <p:nvPr/>
          </p:nvSpPr>
          <p:spPr>
            <a:xfrm>
              <a:off x="5486400" y="5638800"/>
              <a:ext cx="1295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 ৪ = 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81800" y="5486400"/>
              <a:ext cx="9144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362200" y="5562600"/>
            <a:ext cx="640080" cy="533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60737"/>
            <a:ext cx="36576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6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ল্যায়নঃ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2057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৩ =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800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৮ =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0874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৪ =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9256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৫ =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715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৯ =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0"/>
            <a:ext cx="37338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899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175">
            <a:solidFill>
              <a:schemeClr val="accent1">
                <a:lumMod val="20000"/>
                <a:lumOff val="80000"/>
              </a:schemeClr>
            </a:solidFill>
          </a:ln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953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5" y="1855127"/>
            <a:ext cx="3579845" cy="3992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9800" y="500743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>
          <a:xfrm>
            <a:off x="1371600" y="457200"/>
            <a:ext cx="7696200" cy="5943600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 fontScale="925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IN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গণিত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শ্রেণিঃ</a:t>
            </a: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দ্বিতীয়</a:t>
            </a:r>
            <a:endParaRPr kumimoji="0" lang="en-US" sz="3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৫</a:t>
            </a:r>
            <a:r>
              <a:rPr kumimoji="0" lang="bn-IN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সাধারণ</a:t>
            </a: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পাঠঃ</a:t>
            </a:r>
            <a:r>
              <a:rPr kumimoji="0" lang="bn-IN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৫ ও ২ এর গুণ</a:t>
            </a:r>
            <a:r>
              <a:rPr kumimoji="0" lang="bn-IN" sz="3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বিশেষ</a:t>
            </a: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পাঠঃ</a:t>
            </a: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২ </a:t>
            </a:r>
            <a:r>
              <a:rPr kumimoji="0" lang="en-US" sz="3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অঙ্কের</a:t>
            </a: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5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সংখ্যা</a:t>
            </a:r>
            <a:r>
              <a:rPr kumimoji="0" lang="bn-IN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কে গুণ </a:t>
            </a:r>
            <a:endParaRPr kumimoji="0" lang="en-US" sz="3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সময়ঃ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৪০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মিনিট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তারিখঃ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kumimoji="0" lang="bn-IN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/</a:t>
            </a:r>
            <a:r>
              <a:rPr kumimoji="0" lang="en-US" sz="3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১১/২০২০</a:t>
            </a:r>
            <a:r>
              <a:rPr kumimoji="0" lang="bn-IN" sz="3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ইং</a:t>
            </a:r>
            <a:r>
              <a:rPr kumimoji="0" lang="bn-IN" sz="32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828800"/>
            <a:ext cx="8382000" cy="4495800"/>
          </a:xfrm>
          <a:solidFill>
            <a:schemeClr val="bg2">
              <a:lumMod val="90000"/>
            </a:schemeClr>
          </a:solidFill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১২.৩ হাতে না রেখে অনূধর্ব দুই অঙ্কের সংখ্যাকে এক অঙ্কের সংখ্যা দ্বারা গুণ করতে পারবে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84582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পাঠ শেষে শিশুরা যা শিখবে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-</a:t>
            </a:r>
            <a:r>
              <a:rPr lang="bn-IN" sz="5400" dirty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5240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 এক কে দুই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এসো হাত ধুই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048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একটি ছড়া শুনি 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914400" y="2568714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 দ্বি-গুণে চার,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864114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 দ্বি-গুণে ছয়, নেই কোনো ভয়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49530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 দ্বি- গুনে আট,এসো করি পাঠ ।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90600" y="2057400"/>
            <a:ext cx="2590800" cy="762000"/>
            <a:chOff x="990600" y="2286000"/>
            <a:chExt cx="2590800" cy="762000"/>
          </a:xfrm>
        </p:grpSpPr>
        <p:sp>
          <p:nvSpPr>
            <p:cNvPr id="3" name="Rectangle 2"/>
            <p:cNvSpPr/>
            <p:nvPr/>
          </p:nvSpPr>
          <p:spPr>
            <a:xfrm>
              <a:off x="990600" y="2362200"/>
              <a:ext cx="2590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২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২ =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0800" y="2286000"/>
              <a:ext cx="8382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7000" y="2133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90600" y="3048000"/>
            <a:ext cx="2446021" cy="762000"/>
            <a:chOff x="1212272" y="3124200"/>
            <a:chExt cx="2223656" cy="762000"/>
          </a:xfrm>
        </p:grpSpPr>
        <p:sp>
          <p:nvSpPr>
            <p:cNvPr id="6" name="Rectangle 5"/>
            <p:cNvSpPr/>
            <p:nvPr/>
          </p:nvSpPr>
          <p:spPr>
            <a:xfrm>
              <a:off x="1212272" y="3200400"/>
              <a:ext cx="16971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২ =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67000" y="3124200"/>
              <a:ext cx="768928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43200" y="3124200"/>
            <a:ext cx="547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90600" y="4038600"/>
            <a:ext cx="2438400" cy="762000"/>
            <a:chOff x="1143000" y="4343400"/>
            <a:chExt cx="2438400" cy="762000"/>
          </a:xfrm>
        </p:grpSpPr>
        <p:sp>
          <p:nvSpPr>
            <p:cNvPr id="9" name="Rectangle 8"/>
            <p:cNvSpPr/>
            <p:nvPr/>
          </p:nvSpPr>
          <p:spPr>
            <a:xfrm>
              <a:off x="1143000" y="4419600"/>
              <a:ext cx="1600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৪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=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43200" y="4343400"/>
              <a:ext cx="8382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67000" y="41396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77156" y="1143000"/>
            <a:ext cx="266174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তোমরা বলতো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" y="76200"/>
            <a:ext cx="767988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পূর্ব জ্ঞান যাচাইঃ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5410200"/>
            <a:ext cx="2438400" cy="762000"/>
            <a:chOff x="1219200" y="5486400"/>
            <a:chExt cx="2438400" cy="762000"/>
          </a:xfrm>
        </p:grpSpPr>
        <p:sp>
          <p:nvSpPr>
            <p:cNvPr id="19" name="Rectangle 18"/>
            <p:cNvSpPr/>
            <p:nvPr/>
          </p:nvSpPr>
          <p:spPr>
            <a:xfrm>
              <a:off x="1219200" y="5562600"/>
              <a:ext cx="1676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২ =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19400" y="5486400"/>
              <a:ext cx="8382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67000" y="55112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105400" y="2057400"/>
            <a:ext cx="1219200" cy="624840"/>
            <a:chOff x="5638800" y="2038350"/>
            <a:chExt cx="1600200" cy="781050"/>
          </a:xfrm>
        </p:grpSpPr>
        <p:sp>
          <p:nvSpPr>
            <p:cNvPr id="31" name="Flowchart: Magnetic Disk 30"/>
            <p:cNvSpPr/>
            <p:nvPr/>
          </p:nvSpPr>
          <p:spPr>
            <a:xfrm>
              <a:off x="5638800" y="2038350"/>
              <a:ext cx="1600200" cy="762000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2" name="Picture 31" descr="tomato_re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0" y="2209800"/>
              <a:ext cx="609600" cy="609600"/>
            </a:xfrm>
            <a:prstGeom prst="rect">
              <a:avLst/>
            </a:prstGeom>
          </p:spPr>
        </p:pic>
        <p:pic>
          <p:nvPicPr>
            <p:cNvPr id="33" name="Picture 32" descr="tomato_re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0" y="2209800"/>
              <a:ext cx="609600" cy="60960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3581400" y="2057400"/>
            <a:ext cx="1295400" cy="685800"/>
            <a:chOff x="3581400" y="2209800"/>
            <a:chExt cx="1295400" cy="685800"/>
          </a:xfrm>
        </p:grpSpPr>
        <p:pic>
          <p:nvPicPr>
            <p:cNvPr id="27" name="Picture 26" descr="tomato_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0" y="2438400"/>
              <a:ext cx="457200" cy="457200"/>
            </a:xfrm>
            <a:prstGeom prst="rect">
              <a:avLst/>
            </a:prstGeom>
          </p:spPr>
        </p:pic>
        <p:sp>
          <p:nvSpPr>
            <p:cNvPr id="30" name="Flowchart: Magnetic Disk 29"/>
            <p:cNvSpPr/>
            <p:nvPr/>
          </p:nvSpPr>
          <p:spPr>
            <a:xfrm>
              <a:off x="3581400" y="2209800"/>
              <a:ext cx="1295400" cy="685800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9" name="Picture 38" descr="tomato_r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0" y="2438400"/>
              <a:ext cx="457200" cy="4572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581400" y="3048000"/>
            <a:ext cx="1371600" cy="737175"/>
            <a:chOff x="6705600" y="1828800"/>
            <a:chExt cx="2209800" cy="1295400"/>
          </a:xfrm>
        </p:grpSpPr>
        <p:pic>
          <p:nvPicPr>
            <p:cNvPr id="42" name="Picture 41" descr="tomato_re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2514600"/>
              <a:ext cx="457200" cy="457200"/>
            </a:xfrm>
            <a:prstGeom prst="rect">
              <a:avLst/>
            </a:prstGeom>
          </p:spPr>
        </p:pic>
        <p:sp>
          <p:nvSpPr>
            <p:cNvPr id="43" name="Flowchart: Magnetic Disk 42"/>
            <p:cNvSpPr/>
            <p:nvPr/>
          </p:nvSpPr>
          <p:spPr>
            <a:xfrm>
              <a:off x="6705600" y="1828800"/>
              <a:ext cx="2209800" cy="1295400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4" name="Picture 43" descr="tomato_re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5200" y="2590800"/>
              <a:ext cx="457200" cy="457200"/>
            </a:xfrm>
            <a:prstGeom prst="rect">
              <a:avLst/>
            </a:prstGeom>
          </p:spPr>
        </p:pic>
        <p:pic>
          <p:nvPicPr>
            <p:cNvPr id="45" name="Picture 44" descr="tomato_re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8600" y="2590800"/>
              <a:ext cx="457200" cy="457200"/>
            </a:xfrm>
            <a:prstGeom prst="rect">
              <a:avLst/>
            </a:prstGeom>
          </p:spPr>
        </p:pic>
        <p:pic>
          <p:nvPicPr>
            <p:cNvPr id="46" name="Picture 45" descr="tomato_re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0" y="2438400"/>
              <a:ext cx="457200" cy="457200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5105400" y="3048000"/>
            <a:ext cx="1295400" cy="707091"/>
            <a:chOff x="6705600" y="1828800"/>
            <a:chExt cx="2209800" cy="1295400"/>
          </a:xfrm>
        </p:grpSpPr>
        <p:pic>
          <p:nvPicPr>
            <p:cNvPr id="48" name="Picture 47" descr="tomato_re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2514600"/>
              <a:ext cx="457200" cy="457200"/>
            </a:xfrm>
            <a:prstGeom prst="rect">
              <a:avLst/>
            </a:prstGeom>
          </p:spPr>
        </p:pic>
        <p:sp>
          <p:nvSpPr>
            <p:cNvPr id="49" name="Flowchart: Magnetic Disk 48"/>
            <p:cNvSpPr/>
            <p:nvPr/>
          </p:nvSpPr>
          <p:spPr>
            <a:xfrm>
              <a:off x="6705600" y="1828800"/>
              <a:ext cx="2209800" cy="1295400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0" name="Picture 49" descr="tomato_re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5200" y="2590800"/>
              <a:ext cx="457200" cy="457200"/>
            </a:xfrm>
            <a:prstGeom prst="rect">
              <a:avLst/>
            </a:prstGeom>
          </p:spPr>
        </p:pic>
        <p:pic>
          <p:nvPicPr>
            <p:cNvPr id="51" name="Picture 50" descr="tomato_re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8600" y="2590800"/>
              <a:ext cx="457200" cy="457200"/>
            </a:xfrm>
            <a:prstGeom prst="rect">
              <a:avLst/>
            </a:prstGeom>
          </p:spPr>
        </p:pic>
        <p:pic>
          <p:nvPicPr>
            <p:cNvPr id="52" name="Picture 51" descr="tomato_re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0" y="2438400"/>
              <a:ext cx="457200" cy="457200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6737131" y="3048000"/>
            <a:ext cx="2102069" cy="762000"/>
            <a:chOff x="6324600" y="3048000"/>
            <a:chExt cx="2514600" cy="1143000"/>
          </a:xfrm>
        </p:grpSpPr>
        <p:sp>
          <p:nvSpPr>
            <p:cNvPr id="55" name="Flowchart: Magnetic Disk 54"/>
            <p:cNvSpPr/>
            <p:nvPr/>
          </p:nvSpPr>
          <p:spPr>
            <a:xfrm>
              <a:off x="6324600" y="3048000"/>
              <a:ext cx="2514600" cy="1143000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8" name="Picture 87" descr="tomato_re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800" y="3429000"/>
              <a:ext cx="486103" cy="414618"/>
            </a:xfrm>
            <a:prstGeom prst="rect">
              <a:avLst/>
            </a:prstGeom>
          </p:spPr>
        </p:pic>
        <p:pic>
          <p:nvPicPr>
            <p:cNvPr id="89" name="Picture 88" descr="tomato_re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1400" y="3581400"/>
              <a:ext cx="486103" cy="414618"/>
            </a:xfrm>
            <a:prstGeom prst="rect">
              <a:avLst/>
            </a:prstGeom>
          </p:spPr>
        </p:pic>
        <p:pic>
          <p:nvPicPr>
            <p:cNvPr id="90" name="Picture 89" descr="tomato_re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8000" y="3471582"/>
              <a:ext cx="486103" cy="414618"/>
            </a:xfrm>
            <a:prstGeom prst="rect">
              <a:avLst/>
            </a:prstGeom>
          </p:spPr>
        </p:pic>
        <p:pic>
          <p:nvPicPr>
            <p:cNvPr id="91" name="Picture 90" descr="tomato_re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4800" y="3581400"/>
              <a:ext cx="486103" cy="414618"/>
            </a:xfrm>
            <a:prstGeom prst="rect">
              <a:avLst/>
            </a:prstGeom>
          </p:spPr>
        </p:pic>
        <p:pic>
          <p:nvPicPr>
            <p:cNvPr id="92" name="Picture 91" descr="tomato_re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52897" y="3124200"/>
              <a:ext cx="486103" cy="414618"/>
            </a:xfrm>
            <a:prstGeom prst="rect">
              <a:avLst/>
            </a:prstGeom>
          </p:spPr>
        </p:pic>
        <p:pic>
          <p:nvPicPr>
            <p:cNvPr id="93" name="Picture 92" descr="tomato_re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3200400"/>
              <a:ext cx="486103" cy="414618"/>
            </a:xfrm>
            <a:prstGeom prst="rect">
              <a:avLst/>
            </a:prstGeom>
          </p:spPr>
        </p:pic>
        <p:pic>
          <p:nvPicPr>
            <p:cNvPr id="94" name="Picture 93" descr="tomato_re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77200" y="3200400"/>
              <a:ext cx="486103" cy="414618"/>
            </a:xfrm>
            <a:prstGeom prst="rect">
              <a:avLst/>
            </a:prstGeom>
          </p:spPr>
        </p:pic>
        <p:pic>
          <p:nvPicPr>
            <p:cNvPr id="95" name="Picture 94" descr="tomato_re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6200" y="3200400"/>
              <a:ext cx="486103" cy="414618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565803" y="4267200"/>
            <a:ext cx="3023646" cy="404077"/>
            <a:chOff x="3565803" y="4267200"/>
            <a:chExt cx="3023646" cy="40407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803" y="4270610"/>
              <a:ext cx="658162" cy="365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4267200"/>
              <a:ext cx="645849" cy="358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277528"/>
              <a:ext cx="645707" cy="358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270610"/>
              <a:ext cx="721374" cy="400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6645165" y="1416703"/>
            <a:ext cx="2286000" cy="1281394"/>
            <a:chOff x="6632028" y="1538006"/>
            <a:chExt cx="2286000" cy="1281394"/>
          </a:xfrm>
        </p:grpSpPr>
        <p:sp>
          <p:nvSpPr>
            <p:cNvPr id="34" name="Flowchart: Magnetic Disk 33"/>
            <p:cNvSpPr/>
            <p:nvPr/>
          </p:nvSpPr>
          <p:spPr>
            <a:xfrm>
              <a:off x="6632028" y="1538006"/>
              <a:ext cx="2286000" cy="1281394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708782" y="2098383"/>
              <a:ext cx="2169571" cy="527633"/>
              <a:chOff x="6708782" y="2063991"/>
              <a:chExt cx="2169571" cy="527633"/>
            </a:xfrm>
          </p:grpSpPr>
          <p:pic>
            <p:nvPicPr>
              <p:cNvPr id="38" name="Picture 37" descr="tomato_red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405387" y="2139367"/>
                <a:ext cx="472966" cy="452257"/>
              </a:xfrm>
              <a:prstGeom prst="rect">
                <a:avLst/>
              </a:prstGeom>
            </p:spPr>
          </p:pic>
          <p:pic>
            <p:nvPicPr>
              <p:cNvPr id="73" name="Picture 72" descr="tomato_red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708782" y="2063991"/>
                <a:ext cx="472966" cy="452257"/>
              </a:xfrm>
              <a:prstGeom prst="rect">
                <a:avLst/>
              </a:prstGeom>
            </p:spPr>
          </p:pic>
          <p:pic>
            <p:nvPicPr>
              <p:cNvPr id="74" name="Picture 73" descr="tomato_red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260575" y="2139367"/>
                <a:ext cx="472966" cy="452257"/>
              </a:xfrm>
              <a:prstGeom prst="rect">
                <a:avLst/>
              </a:prstGeom>
            </p:spPr>
          </p:pic>
          <p:pic>
            <p:nvPicPr>
              <p:cNvPr id="75" name="Picture 74" descr="tomato_red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814441" y="2139367"/>
                <a:ext cx="472966" cy="452257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6800830" y="3990571"/>
            <a:ext cx="2090660" cy="926753"/>
            <a:chOff x="5214292" y="4953000"/>
            <a:chExt cx="2693584" cy="1715064"/>
          </a:xfrm>
        </p:grpSpPr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292" y="4953000"/>
              <a:ext cx="2693584" cy="1715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75" descr="tomato_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8660" y="6245734"/>
              <a:ext cx="332465" cy="231266"/>
            </a:xfrm>
            <a:prstGeom prst="rect">
              <a:avLst/>
            </a:prstGeom>
          </p:spPr>
        </p:pic>
        <p:pic>
          <p:nvPicPr>
            <p:cNvPr id="77" name="Picture 76" descr="tomato_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8335" y="6245734"/>
              <a:ext cx="332465" cy="231266"/>
            </a:xfrm>
            <a:prstGeom prst="rect">
              <a:avLst/>
            </a:prstGeom>
          </p:spPr>
        </p:pic>
        <p:pic>
          <p:nvPicPr>
            <p:cNvPr id="78" name="Picture 77" descr="tomato_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9335" y="6398134"/>
              <a:ext cx="332465" cy="231266"/>
            </a:xfrm>
            <a:prstGeom prst="rect">
              <a:avLst/>
            </a:prstGeom>
          </p:spPr>
        </p:pic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4891" y="5867400"/>
              <a:ext cx="330309" cy="23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5" name="Picture 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691" y="6017853"/>
              <a:ext cx="330309" cy="23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6" name="Picture 2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865453"/>
              <a:ext cx="330309" cy="23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7" name="Picture 2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865453"/>
              <a:ext cx="330309" cy="23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1" name="Picture 2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891" y="6170253"/>
              <a:ext cx="330309" cy="23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5486400"/>
              <a:ext cx="330309" cy="23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562600"/>
              <a:ext cx="330309" cy="23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" name="Picture 2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562600"/>
              <a:ext cx="330309" cy="23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" name="Picture 3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309" y="5590361"/>
              <a:ext cx="330309" cy="23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Picture 3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891" y="5486400"/>
              <a:ext cx="330309" cy="23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81" descr="tomato_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96519" y="6140419"/>
              <a:ext cx="332465" cy="231265"/>
            </a:xfrm>
            <a:prstGeom prst="rect">
              <a:avLst/>
            </a:prstGeom>
          </p:spPr>
        </p:pic>
        <p:pic>
          <p:nvPicPr>
            <p:cNvPr id="83" name="Picture 82" descr="tomato_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06535" y="6321935"/>
              <a:ext cx="332465" cy="231265"/>
            </a:xfrm>
            <a:prstGeom prst="rect">
              <a:avLst/>
            </a:prstGeom>
          </p:spPr>
        </p:pic>
        <p:pic>
          <p:nvPicPr>
            <p:cNvPr id="84" name="Picture 2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091" y="5865453"/>
              <a:ext cx="330309" cy="230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 animBg="1"/>
      <p:bldP spid="15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77400" cy="6952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510540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txBody>
          <a:bodyPr/>
          <a:lstStyle/>
          <a:p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b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 এর গুণ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1676400"/>
            <a:ext cx="145584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00B050"/>
                </a:solidFill>
              </a:rPr>
              <a:t>×</a:t>
            </a:r>
            <a:endParaRPr lang="en-US" sz="199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145584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00B050"/>
                </a:solidFill>
              </a:rPr>
              <a:t>×</a:t>
            </a:r>
            <a:endParaRPr lang="en-US" sz="199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435558"/>
              </p:ext>
            </p:extLst>
          </p:nvPr>
        </p:nvGraphicFramePr>
        <p:xfrm>
          <a:off x="3048000" y="2971800"/>
          <a:ext cx="1752600" cy="147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1800"/>
                        <a:ext cx="1752600" cy="1478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905068"/>
            <a:ext cx="8839200" cy="13047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বাস্তব পর্যায়</a:t>
            </a:r>
            <a:br>
              <a:rPr kumimoji="0" lang="bn-I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667000"/>
            <a:ext cx="8991600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 দোকানদার ৪ টি থালার প্রত্যেক টিতে ৫ টি করে টমেটো রেখেছেন। একত্রে 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তগুলো টমেটো আছে?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1529</TotalTime>
  <Words>414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PowerPoint Presentation</vt:lpstr>
      <vt:lpstr>PowerPoint Presentation</vt:lpstr>
      <vt:lpstr>PowerPoint Presentation</vt:lpstr>
      <vt:lpstr>১২.৩ হাতে না রেখে অনূধর্ব দুই অঙ্কের সংখ্যাকে এক অঙ্কের সংখ্যা দ্বারা গুণ করতে পারবে। </vt:lpstr>
      <vt:lpstr>PowerPoint Presentation</vt:lpstr>
      <vt:lpstr>PowerPoint Presentation</vt:lpstr>
      <vt:lpstr>আজকের পাঠ  ৫ এর গুণ </vt:lpstr>
      <vt:lpstr>PowerPoint Presentation</vt:lpstr>
      <vt:lpstr>PowerPoint Presentation</vt:lpstr>
      <vt:lpstr>PowerPoint Presentation</vt:lpstr>
      <vt:lpstr>   ৫ × ১ =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</dc:title>
  <dc:creator>pti sonatolA</dc:creator>
  <cp:lastModifiedBy>ASUS</cp:lastModifiedBy>
  <cp:revision>274</cp:revision>
  <dcterms:created xsi:type="dcterms:W3CDTF">2006-08-16T00:00:00Z</dcterms:created>
  <dcterms:modified xsi:type="dcterms:W3CDTF">2020-11-16T06:32:04Z</dcterms:modified>
</cp:coreProperties>
</file>