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78" r:id="rId5"/>
    <p:sldId id="260" r:id="rId6"/>
    <p:sldId id="293" r:id="rId7"/>
    <p:sldId id="270" r:id="rId8"/>
    <p:sldId id="268" r:id="rId9"/>
    <p:sldId id="269" r:id="rId10"/>
    <p:sldId id="294" r:id="rId11"/>
    <p:sldId id="282" r:id="rId12"/>
    <p:sldId id="291" r:id="rId13"/>
    <p:sldId id="295" r:id="rId14"/>
    <p:sldId id="283" r:id="rId15"/>
    <p:sldId id="296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hool picture\916ce78c8b60a547a459404221986d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0" y="609600"/>
            <a:ext cx="1153683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6262" y="2743200"/>
            <a:ext cx="1010048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Welcome to my English class</a:t>
            </a:r>
            <a:endParaRPr lang="en-US" sz="5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533400"/>
            <a:ext cx="889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open your book at page 3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" y="1524000"/>
            <a:ext cx="6634428" cy="430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1781498"/>
            <a:ext cx="3276600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 ban"/>
                <a:cs typeface="Times New Roman" pitchFamily="18" charset="0"/>
              </a:rPr>
              <a:t>Atfirst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I will read you listen then repeat after me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9810" y="914400"/>
            <a:ext cx="462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Find out new word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54092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দেখা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5791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Individual 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335743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Meet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191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Dialouge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Nice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সুন্দর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49289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কথোপকথন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346881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Read the text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" y="1524000"/>
            <a:ext cx="1074922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Group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101757"/>
            <a:ext cx="579120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practice 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do the activity between 3 students as like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Mita,Ayesha,Salam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8194" name="Picture 2" descr="D:\School picture\happy-cute-kid-boy-girl-dialog-163533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b="8884"/>
          <a:stretch/>
        </p:blipFill>
        <p:spPr bwMode="auto">
          <a:xfrm>
            <a:off x="914400" y="2129051"/>
            <a:ext cx="4419600" cy="37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515600" cy="9144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What we say after getting to know each other ?</a:t>
            </a:r>
            <a:endParaRPr lang="en-US" sz="3600" b="1" dirty="0">
              <a:solidFill>
                <a:schemeClr val="tx1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605887"/>
            <a:ext cx="4320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Nice too meet</a:t>
            </a:r>
            <a:r>
              <a:rPr lang="en-US" sz="4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 you</a:t>
            </a:r>
            <a:endParaRPr lang="en-US" sz="4000" dirty="0">
              <a:solidFill>
                <a:srgbClr val="C00000"/>
              </a:solidFill>
              <a:latin typeface="Nikosh 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1" y="2540793"/>
            <a:ext cx="5410200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Now the 3 student will com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forword</a:t>
            </a:r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 and practice the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dialouge</a:t>
            </a:r>
            <a:r>
              <a:rPr lang="en-US" sz="4000" dirty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as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Mita,Ayesha,Salam</a:t>
            </a:r>
            <a:r>
              <a:rPr lang="en-US" sz="4000" dirty="0">
                <a:latin typeface="Nikosh ban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000" dirty="0">
              <a:latin typeface="Nikosh ban"/>
            </a:endParaRPr>
          </a:p>
        </p:txBody>
      </p:sp>
      <p:pic>
        <p:nvPicPr>
          <p:cNvPr id="9218" name="Picture 2" descr="D:\School picture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085"/>
            <a:ext cx="4343400" cy="39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86600" cy="12192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73017"/>
            <a:ext cx="29322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Meet–</a:t>
            </a:r>
            <a:r>
              <a:rPr lang="en-US" sz="44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400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85429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 ban"/>
                <a:cs typeface="Times New Roman" panose="02020603050405020304" pitchFamily="18" charset="0"/>
              </a:rPr>
              <a:t>দেখা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6600" dirty="0"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038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Nice to meet you.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8567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0" y="2229507"/>
            <a:ext cx="6019800" cy="2779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You will 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read the </a:t>
            </a:r>
            <a:r>
              <a:rPr lang="en-US" sz="4800" b="1" dirty="0" err="1" smtClean="0">
                <a:latin typeface="Nikosh ban"/>
                <a:cs typeface="Times New Roman" panose="02020603050405020304" pitchFamily="18" charset="0"/>
              </a:rPr>
              <a:t>dialouge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Nikosh ban"/>
                <a:cs typeface="Times New Roman" panose="02020603050405020304" pitchFamily="18" charset="0"/>
              </a:rPr>
              <a:t>properlly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D:\School picture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219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 See </a:t>
            </a:r>
            <a:r>
              <a:rPr lang="en-US" sz="4400" dirty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you tomorrow.</a:t>
            </a:r>
            <a:endParaRPr lang="en-US" sz="4400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School picture\48fd84597c180a74aa8d4c02899a1f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794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chool picture\girl-going-to-schoo-scared-clipart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972799" cy="58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4419600"/>
            <a:ext cx="6734536" cy="70788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How are you </a:t>
            </a:r>
            <a:r>
              <a:rPr lang="en-US" sz="4000" b="1" dirty="0" smtClean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doing today </a:t>
            </a:r>
            <a:r>
              <a:rPr lang="en-US" sz="4000" b="1" dirty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 descr="D:\School picture\Good-Morning-Sparkle-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621"/>
            <a:ext cx="35909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29" y="1073214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729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438400"/>
            <a:ext cx="5389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 ban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Nikosh ban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Nikosh ban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Sreerampor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purbopara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govt.prymary</a:t>
            </a:r>
            <a:r>
              <a:rPr lang="en-US" sz="4000" b="1" dirty="0">
                <a:latin typeface="Nikosh ban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Raipura-Narsingdi</a:t>
            </a:r>
            <a:endParaRPr lang="en-US" sz="4000" b="1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46790"/>
            <a:ext cx="4572000" cy="90581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Lesson’s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identy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3831101" cy="46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5378" y="2151727"/>
            <a:ext cx="494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Unit :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1 About me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Lesson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4-5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(B,C)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53251"/>
            <a:ext cx="10439400" cy="55707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                              </a:t>
            </a:r>
            <a:r>
              <a:rPr lang="en-US" sz="32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Learning outcomes-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Listening</a:t>
            </a:r>
            <a:endParaRPr lang="en-US" sz="20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Nikosh ban"/>
                <a:cs typeface="Times New Roman" panose="02020603050405020304" pitchFamily="18" charset="0"/>
              </a:rPr>
              <a:t>1.1.1 Recognize sound differences in the context words.</a:t>
            </a: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1.4.1 recognize and use intonation patters for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Wh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andYes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/ no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questions,greetings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and statements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.</a:t>
            </a:r>
            <a:endParaRPr lang="en-US" sz="20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Speaking</a:t>
            </a:r>
            <a:endParaRPr lang="en-US" sz="20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Nikosh ban"/>
                <a:cs typeface="Times New Roman" panose="02020603050405020304" pitchFamily="18" charset="0"/>
              </a:rPr>
              <a:t>1.1.1 Repeat after the teacher and say </a:t>
            </a:r>
            <a:r>
              <a:rPr lang="en-US" sz="2000" dirty="0" err="1">
                <a:latin typeface="Nikosh ban"/>
                <a:cs typeface="Times New Roman" panose="02020603050405020304" pitchFamily="18" charset="0"/>
              </a:rPr>
              <a:t>words,phrases</a:t>
            </a:r>
            <a:r>
              <a:rPr lang="en-US" sz="2000" dirty="0">
                <a:latin typeface="Nikosh ban"/>
                <a:cs typeface="Times New Roman" panose="02020603050405020304" pitchFamily="18" charset="0"/>
              </a:rPr>
              <a:t> and sentences with proper sounds , stress an intonation.</a:t>
            </a: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2.1.1 Change greetings and farewells. </a:t>
            </a:r>
            <a:endParaRPr lang="en-US" sz="2000" dirty="0" smtClean="0">
              <a:latin typeface="Nikosh ban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8.1.1 take part in conversations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onsimple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topics(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like,dislike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hobbies,holydays,family,friends,etc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.)</a:t>
            </a:r>
            <a:endParaRPr lang="en-US" sz="20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Reading</a:t>
            </a: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1.4.1 Read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words,pharses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and sentences in the text.</a:t>
            </a: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1.5.1 </a:t>
            </a:r>
            <a:r>
              <a:rPr lang="en-US" sz="2000" dirty="0">
                <a:latin typeface="Nikosh ban"/>
                <a:cs typeface="Times New Roman" panose="02020603050405020304" pitchFamily="18" charset="0"/>
              </a:rPr>
              <a:t>Read </a:t>
            </a:r>
            <a:r>
              <a:rPr lang="en-US" sz="2000" dirty="0" err="1">
                <a:latin typeface="Nikosh ban"/>
                <a:cs typeface="Times New Roman" panose="02020603050405020304" pitchFamily="18" charset="0"/>
              </a:rPr>
              <a:t>words,pharses</a:t>
            </a:r>
            <a:r>
              <a:rPr lang="en-US" sz="2000" dirty="0">
                <a:latin typeface="Nikosh ban"/>
                <a:cs typeface="Times New Roman" panose="02020603050405020304" pitchFamily="18" charset="0"/>
              </a:rPr>
              <a:t> and sentences in the 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text with proper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pronunciation,strees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and intonation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1.7.1 read short </a:t>
            </a:r>
            <a:r>
              <a:rPr lang="en-US" sz="2000" dirty="0" err="1" smtClean="0">
                <a:latin typeface="Nikosh ban"/>
                <a:cs typeface="Times New Roman" panose="02020603050405020304" pitchFamily="18" charset="0"/>
              </a:rPr>
              <a:t>paragrapha</a:t>
            </a:r>
            <a:r>
              <a:rPr lang="en-US" sz="2000" dirty="0" smtClean="0">
                <a:latin typeface="Nikosh ban"/>
                <a:cs typeface="Times New Roman" panose="02020603050405020304" pitchFamily="18" charset="0"/>
              </a:rPr>
              <a:t> ,dialogues and simple letters.</a:t>
            </a:r>
            <a:endParaRPr lang="en-US" sz="2000" dirty="0" smtClean="0">
              <a:latin typeface="Nikosh ban"/>
              <a:cs typeface="Times New Roman" panose="02020603050405020304" pitchFamily="18" charset="0"/>
            </a:endParaRPr>
          </a:p>
          <a:p>
            <a:endParaRPr lang="en-US" sz="2400" dirty="0"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531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Now we will </a:t>
            </a:r>
            <a:r>
              <a:rPr lang="en-US" sz="4400" dirty="0" smtClean="0">
                <a:latin typeface="Nikosh ban"/>
                <a:cs typeface="Times New Roman" pitchFamily="18" charset="0"/>
              </a:rPr>
              <a:t>sing the greeting song </a:t>
            </a:r>
            <a:r>
              <a:rPr lang="en-US" sz="4400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 </a:t>
            </a:r>
            <a:r>
              <a:rPr lang="en-US" sz="4400" dirty="0" err="1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</a:t>
            </a:r>
            <a:r>
              <a:rPr lang="en-US" sz="4400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…</a:t>
            </a:r>
            <a:endParaRPr lang="en-US" sz="4400" dirty="0">
              <a:solidFill>
                <a:srgbClr val="C00000"/>
              </a:solidFill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93255"/>
              </p:ext>
            </p:extLst>
          </p:nvPr>
        </p:nvGraphicFramePr>
        <p:xfrm>
          <a:off x="3124200" y="1752600"/>
          <a:ext cx="4689680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4689680" cy="27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3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572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What do you understand to see the picture ?</a:t>
            </a:r>
            <a:endParaRPr lang="en-US" sz="4400" dirty="0">
              <a:latin typeface="Nikosh b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590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They are </a:t>
            </a:r>
            <a:r>
              <a:rPr lang="en-US" sz="48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talking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0831"/>
            <a:ext cx="5638800" cy="43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74878"/>
            <a:ext cx="518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My name is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Kamrunnaher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192" y="4648200"/>
            <a:ext cx="769620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itchFamily="18" charset="0"/>
              </a:rPr>
              <a:t>I am your English teacher</a:t>
            </a:r>
            <a:endParaRPr lang="en-US" sz="4800" dirty="0">
              <a:solidFill>
                <a:schemeClr val="accent3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14400"/>
            <a:ext cx="4136384" cy="14465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Hello! dear students.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1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78142"/>
            <a:ext cx="3352800" cy="382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48185"/>
            <a:ext cx="1059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Do you 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know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 ,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how to talk with anyone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590800"/>
            <a:ext cx="4953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Come here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Ritu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do the activity.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7170" name="Picture 2" descr="D:\School picture\9b3f2a69e878eaeb3f28859605d432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7" y="1710581"/>
            <a:ext cx="5263344" cy="37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309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Teacher’identy</vt:lpstr>
      <vt:lpstr>Lesson’s identy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</vt:lpstr>
      <vt:lpstr>Read the text</vt:lpstr>
      <vt:lpstr>Group work</vt:lpstr>
      <vt:lpstr>What we say after getting to know each other ?</vt:lpstr>
      <vt:lpstr>One day one word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317</cp:revision>
  <dcterms:created xsi:type="dcterms:W3CDTF">2020-03-31T07:55:46Z</dcterms:created>
  <dcterms:modified xsi:type="dcterms:W3CDTF">2020-11-11T07:04:47Z</dcterms:modified>
</cp:coreProperties>
</file>