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6" r:id="rId11"/>
    <p:sldId id="273" r:id="rId12"/>
    <p:sldId id="272" r:id="rId13"/>
    <p:sldId id="271" r:id="rId14"/>
    <p:sldId id="270" r:id="rId15"/>
    <p:sldId id="276" r:id="rId16"/>
    <p:sldId id="274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1D5D8-10E2-424F-9653-490076027C00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E1016-EEA2-4B4D-AB0A-5F4DAF336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E1016-EEA2-4B4D-AB0A-5F4DAF336F2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AFBA-A71D-4066-BDCB-42A2D22C30F8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3234-6BC0-44D8-A8A1-3C4ED18BA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AFBA-A71D-4066-BDCB-42A2D22C30F8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3234-6BC0-44D8-A8A1-3C4ED18BA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AFBA-A71D-4066-BDCB-42A2D22C30F8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3234-6BC0-44D8-A8A1-3C4ED18BA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AFBA-A71D-4066-BDCB-42A2D22C30F8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3234-6BC0-44D8-A8A1-3C4ED18BA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AFBA-A71D-4066-BDCB-42A2D22C30F8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3234-6BC0-44D8-A8A1-3C4ED18BA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AFBA-A71D-4066-BDCB-42A2D22C30F8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3234-6BC0-44D8-A8A1-3C4ED18BA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AFBA-A71D-4066-BDCB-42A2D22C30F8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3234-6BC0-44D8-A8A1-3C4ED18BA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AFBA-A71D-4066-BDCB-42A2D22C30F8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3234-6BC0-44D8-A8A1-3C4ED18BA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AFBA-A71D-4066-BDCB-42A2D22C30F8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3234-6BC0-44D8-A8A1-3C4ED18BA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AFBA-A71D-4066-BDCB-42A2D22C30F8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3234-6BC0-44D8-A8A1-3C4ED18BA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AFBA-A71D-4066-BDCB-42A2D22C30F8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3234-6BC0-44D8-A8A1-3C4ED18BA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3AFBA-A71D-4066-BDCB-42A2D22C30F8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B3234-6BC0-44D8-A8A1-3C4ED18BA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Videos\warm%20up%20song.mp4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background-education-templates-pictures-to-pin--pp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25" y="-19050"/>
            <a:ext cx="9467850" cy="6896100"/>
          </a:xfrm>
          <a:prstGeom prst="rect">
            <a:avLst/>
          </a:prstGeom>
          <a:noFill/>
        </p:spPr>
      </p:pic>
      <p:pic>
        <p:nvPicPr>
          <p:cNvPr id="1027" name="Picture 3" descr="C:\Users\user\Downloads\Good Morning Glittered gif photos h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8686799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background-education-templates-pictures-to-pin--pp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25" y="-19050"/>
            <a:ext cx="9467850" cy="6896100"/>
          </a:xfrm>
          <a:prstGeom prst="rect">
            <a:avLst/>
          </a:prstGeom>
          <a:noFill/>
        </p:spPr>
      </p:pic>
      <p:pic>
        <p:nvPicPr>
          <p:cNvPr id="3" name="Picture 2" descr="C:\Users\user\Download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33400"/>
            <a:ext cx="2238375" cy="12954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Horizontal Scroll 3"/>
          <p:cNvSpPr/>
          <p:nvPr/>
        </p:nvSpPr>
        <p:spPr>
          <a:xfrm>
            <a:off x="685800" y="381000"/>
            <a:ext cx="2819400" cy="1447800"/>
          </a:xfrm>
          <a:prstGeom prst="horizontalScroll">
            <a:avLst>
              <a:gd name="adj" fmla="val 25000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Pair work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981200"/>
            <a:ext cx="8382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What do you know from the text? Let’s see…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1.What day is today?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2.Who are at school?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3.Where are </a:t>
            </a:r>
            <a:r>
              <a:rPr lang="en-US" sz="4000" b="1" dirty="0" err="1" smtClean="0">
                <a:solidFill>
                  <a:schemeClr val="bg1"/>
                </a:solidFill>
              </a:rPr>
              <a:t>Riya</a:t>
            </a:r>
            <a:r>
              <a:rPr lang="en-US" sz="4000" b="1" dirty="0" smtClean="0">
                <a:solidFill>
                  <a:schemeClr val="bg1"/>
                </a:solidFill>
              </a:rPr>
              <a:t> and </a:t>
            </a:r>
            <a:r>
              <a:rPr lang="en-US" sz="4000" b="1" dirty="0" err="1" smtClean="0">
                <a:solidFill>
                  <a:schemeClr val="bg1"/>
                </a:solidFill>
              </a:rPr>
              <a:t>Mashuk</a:t>
            </a:r>
            <a:r>
              <a:rPr lang="en-US" sz="4000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4.What is the name of their teacher? 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background-education-templates-pictures-to-pin--pp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9144000" cy="68961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66800" y="2846725"/>
            <a:ext cx="6705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solidFill>
                  <a:schemeClr val="bg1"/>
                </a:solidFill>
              </a:rPr>
              <a:t>Read in pair. One student will read</a:t>
            </a:r>
          </a:p>
          <a:p>
            <a:pPr algn="ctr"/>
            <a:r>
              <a:rPr lang="en-US" sz="4400" b="1" i="1" dirty="0" smtClean="0">
                <a:solidFill>
                  <a:schemeClr val="bg1"/>
                </a:solidFill>
              </a:rPr>
              <a:t>by turn and others will listen. Help him/</a:t>
            </a:r>
          </a:p>
          <a:p>
            <a:pPr algn="ctr"/>
            <a:r>
              <a:rPr lang="en-US" sz="4400" b="1" i="1" dirty="0" smtClean="0">
                <a:solidFill>
                  <a:schemeClr val="bg1"/>
                </a:solidFill>
              </a:rPr>
              <a:t>her .Do it in turn.</a:t>
            </a:r>
            <a:endParaRPr lang="en-US" sz="4400" b="1" i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user\Downloads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2276475" cy="2009775"/>
          </a:xfrm>
          <a:prstGeom prst="rect">
            <a:avLst/>
          </a:prstGeom>
          <a:ln w="4762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loud Callout 5"/>
          <p:cNvSpPr/>
          <p:nvPr/>
        </p:nvSpPr>
        <p:spPr>
          <a:xfrm>
            <a:off x="3962400" y="533400"/>
            <a:ext cx="2667000" cy="1676400"/>
          </a:xfrm>
          <a:prstGeom prst="cloudCallout">
            <a:avLst>
              <a:gd name="adj1" fmla="val -25229"/>
              <a:gd name="adj2" fmla="val 91031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/>
              <a:t>Pair work</a:t>
            </a:r>
            <a:endParaRPr lang="en-US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background-education-templates-pictures-to-pin--pp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25" y="-19050"/>
            <a:ext cx="9467850" cy="6896100"/>
          </a:xfrm>
          <a:prstGeom prst="rect">
            <a:avLst/>
          </a:prstGeom>
          <a:noFill/>
        </p:spPr>
      </p:pic>
      <p:sp>
        <p:nvSpPr>
          <p:cNvPr id="3" name="Donut 2"/>
          <p:cNvSpPr/>
          <p:nvPr/>
        </p:nvSpPr>
        <p:spPr>
          <a:xfrm>
            <a:off x="381000" y="381000"/>
            <a:ext cx="1524000" cy="1905000"/>
          </a:xfrm>
          <a:prstGeom prst="donut">
            <a:avLst/>
          </a:prstGeom>
          <a:gradFill>
            <a:gsLst>
              <a:gs pos="0">
                <a:srgbClr val="00B0F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2" name="Picture 2" descr="C:\Users\user\Downloads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85800"/>
            <a:ext cx="1066800" cy="1371600"/>
          </a:xfrm>
          <a:prstGeom prst="ellipse">
            <a:avLst/>
          </a:prstGeom>
          <a:ln w="63500" cap="rnd">
            <a:gradFill>
              <a:gsLst>
                <a:gs pos="0">
                  <a:srgbClr val="00B0F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triped Right Arrow 4"/>
          <p:cNvSpPr/>
          <p:nvPr/>
        </p:nvSpPr>
        <p:spPr>
          <a:xfrm>
            <a:off x="1905000" y="762000"/>
            <a:ext cx="4953000" cy="1295400"/>
          </a:xfrm>
          <a:prstGeom prst="striped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Individual work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2438400"/>
            <a:ext cx="701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Find the words with capital letters in Activity A. Underline them</a:t>
            </a:r>
            <a:r>
              <a:rPr lang="en-US" sz="4400" b="1" dirty="0" smtClean="0">
                <a:solidFill>
                  <a:schemeClr val="bg1"/>
                </a:solidFill>
              </a:rPr>
              <a:t>.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background-education-templates-pictures-to-pin--pp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25" y="-19050"/>
            <a:ext cx="9467850" cy="68961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990600" y="457200"/>
            <a:ext cx="7543800" cy="2209800"/>
          </a:xfrm>
          <a:prstGeom prst="ellipse">
            <a:avLst/>
          </a:prstGeom>
          <a:gradFill>
            <a:gsLst>
              <a:gs pos="0">
                <a:srgbClr val="92D05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When writing, we use capital letters in some cases: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4876800"/>
            <a:ext cx="8077200" cy="13716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People’s name is always written with capital letter.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</a:rPr>
              <a:t>Ex:Riya,Mashuk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09600" y="2971800"/>
            <a:ext cx="7924800" cy="1600200"/>
          </a:xfrm>
          <a:prstGeom prst="flowChartTerminator">
            <a:avLst/>
          </a:prstGeom>
          <a:gradFill>
            <a:gsLst>
              <a:gs pos="0">
                <a:srgbClr val="FFFF0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The first letter of the sentence has to be written with capital letter. Ex: It</a:t>
            </a:r>
            <a:r>
              <a:rPr lang="en-US" sz="4000" b="1" dirty="0" smtClean="0">
                <a:solidFill>
                  <a:schemeClr val="tx1"/>
                </a:solidFill>
              </a:rPr>
              <a:t>, They</a:t>
            </a:r>
            <a:r>
              <a:rPr lang="en-US" sz="4000" b="1" dirty="0" smtClean="0">
                <a:solidFill>
                  <a:schemeClr val="tx1"/>
                </a:solidFill>
              </a:rPr>
              <a:t>.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background-education-templates-pictures-to-pin--pp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25" y="-19050"/>
            <a:ext cx="9467850" cy="6896100"/>
          </a:xfrm>
          <a:prstGeom prst="rect">
            <a:avLst/>
          </a:prstGeom>
          <a:noFill/>
        </p:spPr>
      </p:pic>
      <p:sp>
        <p:nvSpPr>
          <p:cNvPr id="5" name="Round Diagonal Corner Rectangle 4"/>
          <p:cNvSpPr/>
          <p:nvPr/>
        </p:nvSpPr>
        <p:spPr>
          <a:xfrm>
            <a:off x="762000" y="533400"/>
            <a:ext cx="7696200" cy="1295400"/>
          </a:xfrm>
          <a:prstGeom prst="round2DiagRect">
            <a:avLst>
              <a:gd name="adj1" fmla="val 20359"/>
              <a:gd name="adj2" fmla="val 0"/>
            </a:avLst>
          </a:prstGeom>
          <a:gradFill>
            <a:gsLst>
              <a:gs pos="0">
                <a:srgbClr val="FFFF00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Always write with a capital letter to address </a:t>
            </a:r>
            <a:r>
              <a:rPr lang="en-US" sz="4000" b="1" dirty="0" smtClean="0">
                <a:solidFill>
                  <a:schemeClr val="tx1"/>
                </a:solidFill>
              </a:rPr>
              <a:t>someone .</a:t>
            </a:r>
            <a:r>
              <a:rPr lang="en-US" sz="4000" b="1" dirty="0" smtClean="0">
                <a:solidFill>
                  <a:schemeClr val="tx1"/>
                </a:solidFill>
              </a:rPr>
              <a:t>Ex</a:t>
            </a:r>
            <a:r>
              <a:rPr lang="en-US" sz="4000" b="1" dirty="0" smtClean="0">
                <a:solidFill>
                  <a:schemeClr val="tx1"/>
                </a:solidFill>
              </a:rPr>
              <a:t>: </a:t>
            </a:r>
            <a:r>
              <a:rPr lang="en-US" sz="4000" b="1" dirty="0" err="1" smtClean="0">
                <a:solidFill>
                  <a:schemeClr val="tx1"/>
                </a:solidFill>
              </a:rPr>
              <a:t>Mr</a:t>
            </a:r>
            <a:r>
              <a:rPr lang="en-US" sz="4000" b="1" dirty="0" smtClean="0">
                <a:solidFill>
                  <a:schemeClr val="tx1"/>
                </a:solidFill>
              </a:rPr>
              <a:t>, Mrs</a:t>
            </a:r>
            <a:r>
              <a:rPr lang="en-US" sz="4000" b="1" dirty="0" smtClean="0">
                <a:solidFill>
                  <a:schemeClr val="tx1"/>
                </a:solidFill>
              </a:rPr>
              <a:t>.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1905000"/>
            <a:ext cx="7620000" cy="1295400"/>
          </a:xfrm>
          <a:prstGeom prst="round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Week’s name is always written with capital </a:t>
            </a:r>
            <a:r>
              <a:rPr lang="en-US" sz="4000" b="1" dirty="0" smtClean="0">
                <a:solidFill>
                  <a:schemeClr val="tx1"/>
                </a:solidFill>
              </a:rPr>
              <a:t>letter . Ex: Sunday</a:t>
            </a:r>
            <a:r>
              <a:rPr lang="en-US" sz="4000" b="1" dirty="0" smtClean="0">
                <a:solidFill>
                  <a:schemeClr val="tx1"/>
                </a:solidFill>
              </a:rPr>
              <a:t>.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276600"/>
            <a:ext cx="8153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It is Sunday morning</a:t>
            </a:r>
            <a:r>
              <a:rPr lang="en-US" sz="4000" b="1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Riya</a:t>
            </a:r>
            <a:r>
              <a:rPr lang="en-US" sz="4000" b="1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4000" b="1" dirty="0" err="1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Mashuk</a:t>
            </a:r>
            <a:r>
              <a:rPr lang="en-US" sz="4000" b="1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are at </a:t>
            </a:r>
            <a:r>
              <a:rPr lang="en-US" sz="4000" b="1" dirty="0" err="1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school.They</a:t>
            </a:r>
            <a:r>
              <a:rPr lang="en-US" sz="4000" b="1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are in the school yard with their </a:t>
            </a:r>
            <a:r>
              <a:rPr lang="en-US" sz="4000" b="1" dirty="0" err="1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teachers,Mr</a:t>
            </a:r>
            <a:r>
              <a:rPr lang="en-US" sz="4000" b="1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Mahbub</a:t>
            </a:r>
            <a:r>
              <a:rPr lang="en-US" sz="4000" b="1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and Mrs</a:t>
            </a:r>
            <a:r>
              <a:rPr lang="en-US" sz="4000" b="1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Fareha</a:t>
            </a:r>
            <a:r>
              <a:rPr lang="en-US" sz="4000" b="1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990600" y="3429000"/>
            <a:ext cx="381000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Connector 8"/>
          <p:cNvSpPr/>
          <p:nvPr/>
        </p:nvSpPr>
        <p:spPr>
          <a:xfrm>
            <a:off x="1981200" y="3429000"/>
            <a:ext cx="381000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5867400" y="3429000"/>
            <a:ext cx="381000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914400" y="4038600"/>
            <a:ext cx="381000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5562600" y="3962400"/>
            <a:ext cx="381000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Connector 12"/>
          <p:cNvSpPr/>
          <p:nvPr/>
        </p:nvSpPr>
        <p:spPr>
          <a:xfrm>
            <a:off x="3048000" y="5257800"/>
            <a:ext cx="381000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Connector 13"/>
          <p:cNvSpPr/>
          <p:nvPr/>
        </p:nvSpPr>
        <p:spPr>
          <a:xfrm>
            <a:off x="3962400" y="5257800"/>
            <a:ext cx="381000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Connector 14"/>
          <p:cNvSpPr/>
          <p:nvPr/>
        </p:nvSpPr>
        <p:spPr>
          <a:xfrm>
            <a:off x="6858000" y="5257800"/>
            <a:ext cx="381000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Connector 15"/>
          <p:cNvSpPr/>
          <p:nvPr/>
        </p:nvSpPr>
        <p:spPr>
          <a:xfrm>
            <a:off x="3581400" y="5867400"/>
            <a:ext cx="381000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background-education-templates-pictures-to-pin--pp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0"/>
            <a:ext cx="9467850" cy="6896100"/>
          </a:xfrm>
          <a:prstGeom prst="rect">
            <a:avLst/>
          </a:prstGeom>
          <a:noFill/>
        </p:spPr>
      </p:pic>
      <p:sp>
        <p:nvSpPr>
          <p:cNvPr id="3" name="Donut 2"/>
          <p:cNvSpPr/>
          <p:nvPr/>
        </p:nvSpPr>
        <p:spPr>
          <a:xfrm>
            <a:off x="381000" y="381000"/>
            <a:ext cx="1524000" cy="1905000"/>
          </a:xfrm>
          <a:prstGeom prst="donut">
            <a:avLst/>
          </a:prstGeom>
          <a:gradFill>
            <a:gsLst>
              <a:gs pos="0">
                <a:srgbClr val="00B0F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2" name="Picture 2" descr="C:\Users\user\Downloads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85800"/>
            <a:ext cx="1066800" cy="1371600"/>
          </a:xfrm>
          <a:prstGeom prst="ellipse">
            <a:avLst/>
          </a:prstGeom>
          <a:ln w="63500" cap="rnd">
            <a:gradFill>
              <a:gsLst>
                <a:gs pos="0">
                  <a:srgbClr val="00B0F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triped Right Arrow 4"/>
          <p:cNvSpPr/>
          <p:nvPr/>
        </p:nvSpPr>
        <p:spPr>
          <a:xfrm>
            <a:off x="1905000" y="381000"/>
            <a:ext cx="4953000" cy="1295400"/>
          </a:xfrm>
          <a:prstGeom prst="striped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Individual work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129540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What is at the end of  each sentence. Circle it .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0769" y="2521803"/>
            <a:ext cx="7080577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It is Sunday morning </a:t>
            </a:r>
            <a:r>
              <a:rPr lang="en-US" sz="4800" b="1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8" name="Flowchart: Connector 7"/>
          <p:cNvSpPr/>
          <p:nvPr/>
        </p:nvSpPr>
        <p:spPr>
          <a:xfrm>
            <a:off x="6553200" y="2895600"/>
            <a:ext cx="304800" cy="2286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457200" y="3124200"/>
            <a:ext cx="985703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Riya and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Mashuk</a:t>
            </a:r>
            <a:r>
              <a:rPr lang="en-US" sz="4000" b="1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are at school 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483" y="3699808"/>
            <a:ext cx="8450318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They are in the school yard with </a:t>
            </a:r>
            <a:r>
              <a:rPr lang="en-US" sz="4000" b="1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their</a:t>
            </a:r>
            <a:r>
              <a:rPr lang="en-US" sz="4000" b="1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teachers</a:t>
            </a:r>
            <a:r>
              <a:rPr lang="en-US" sz="4000" b="1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Mr.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</a:t>
            </a:r>
            <a:r>
              <a:rPr lang="en-US" sz="4000" b="1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and Mrs.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Fareha</a:t>
            </a:r>
            <a:r>
              <a:rPr lang="en-US" sz="4000" b="1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. </a:t>
            </a:r>
          </a:p>
        </p:txBody>
      </p:sp>
      <p:sp>
        <p:nvSpPr>
          <p:cNvPr id="12" name="Flowchart: Connector 11"/>
          <p:cNvSpPr/>
          <p:nvPr/>
        </p:nvSpPr>
        <p:spPr>
          <a:xfrm>
            <a:off x="8229600" y="3429000"/>
            <a:ext cx="304800" cy="2286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5943600" y="5257800"/>
            <a:ext cx="304800" cy="2286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28600" y="5486400"/>
            <a:ext cx="80772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At the end of the sentence, just as we use ‘।’‌ in Bengali. We use full stop(.) in English.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9" grpId="0"/>
      <p:bldP spid="10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background-education-templates-pictures-to-pin--pp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25" y="-19050"/>
            <a:ext cx="9467850" cy="6896100"/>
          </a:xfrm>
          <a:prstGeom prst="rect">
            <a:avLst/>
          </a:prstGeom>
          <a:noFill/>
        </p:spPr>
      </p:pic>
      <p:pic>
        <p:nvPicPr>
          <p:cNvPr id="3074" name="Picture 2" descr="C:\Users\user\Download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8382000" cy="1752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32766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have to practice activity C  at your home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background-education-templates-pictures-to-pin--pp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25" y="-19050"/>
            <a:ext cx="9467850" cy="6896100"/>
          </a:xfrm>
          <a:prstGeom prst="rect">
            <a:avLst/>
          </a:prstGeom>
          <a:noFill/>
        </p:spPr>
      </p:pic>
      <p:pic>
        <p:nvPicPr>
          <p:cNvPr id="2" name="Picture 2" descr="C:\Users\user\Downloads\692c6564fbd6ef12b1357892a2a2209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194" y="1219200"/>
            <a:ext cx="6064405" cy="4287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background-education-templates-pictures-to-pin--ppt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1925" y="-19050"/>
            <a:ext cx="9467850" cy="6896100"/>
          </a:xfrm>
          <a:prstGeom prst="rect">
            <a:avLst/>
          </a:prstGeom>
          <a:gradFill>
            <a:gsLst>
              <a:gs pos="0">
                <a:srgbClr val="C00000">
                  <a:alpha val="96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3" name="Flowchart: Magnetic Disk 2"/>
          <p:cNvSpPr/>
          <p:nvPr/>
        </p:nvSpPr>
        <p:spPr>
          <a:xfrm>
            <a:off x="1447800" y="685800"/>
            <a:ext cx="5334000" cy="5638800"/>
          </a:xfrm>
          <a:prstGeom prst="flowChartMagneticDisk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Bodoni MT Black" pitchFamily="18" charset="0"/>
              </a:rPr>
              <a:t>Achia</a:t>
            </a:r>
            <a:r>
              <a:rPr lang="en-US" sz="3600" b="1" dirty="0" smtClean="0">
                <a:solidFill>
                  <a:schemeClr val="tx1"/>
                </a:solidFill>
                <a:latin typeface="Bodoni MT Black" pitchFamily="18" charset="0"/>
              </a:rPr>
              <a:t> Begum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doni MT Black" pitchFamily="18" charset="0"/>
              </a:rPr>
              <a:t>Head Teacher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Bodoni MT Black" pitchFamily="18" charset="0"/>
              </a:rPr>
              <a:t>Uttarsur</a:t>
            </a:r>
            <a:r>
              <a:rPr lang="en-US" sz="3600" b="1" dirty="0" smtClean="0">
                <a:solidFill>
                  <a:schemeClr val="tx1"/>
                </a:solidFill>
                <a:latin typeface="Bodoni MT Black" pitchFamily="18" charset="0"/>
              </a:rPr>
              <a:t> K.C GPS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Bodoni MT Black" pitchFamily="18" charset="0"/>
              </a:rPr>
              <a:t>Sreemangal</a:t>
            </a:r>
            <a:r>
              <a:rPr lang="en-US" sz="3600" b="1" dirty="0" smtClean="0">
                <a:solidFill>
                  <a:schemeClr val="tx1"/>
                </a:solidFill>
                <a:latin typeface="Bodoni MT Black" pitchFamily="18" charset="0"/>
              </a:rPr>
              <a:t>,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Bodoni MT Black" pitchFamily="18" charset="0"/>
              </a:rPr>
              <a:t>Moulvibazar</a:t>
            </a:r>
            <a:r>
              <a:rPr lang="en-US" sz="3600" b="1" dirty="0" smtClean="0">
                <a:solidFill>
                  <a:schemeClr val="tx1"/>
                </a:solidFill>
                <a:latin typeface="Bodoni MT Black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pic>
        <p:nvPicPr>
          <p:cNvPr id="4" name="Picture 3" descr="C:\Users\user\Downloads\20201016_234720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685800"/>
            <a:ext cx="5334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59" name="AutoShape 11" descr="data:image/jpeg;base64,/9j/4AAQSkZJRgABAQAAAQABAAD/2wCEAAkGBxMTEBUTExIVFhUXFRcVGRgVFhYaFRkWGhgXGhoWFRoYHSggHR0lGxgdIjEiJSkrLi4vGB8zODMsNygtLisBCgoKDg0OGhAQGi0mICU3LS0tLTctLS0tLS0tLS0tLS8vLS0tLy0vLS0tLS0vLS0tLS8tLS0tLS0tLS0tKy0tK//AABEIASwAqAMBIgACEQEDEQH/xAAcAAEAAgIDAQAAAAAAAAAAAAAABgcEBQIDCAH/xABDEAABAgQDBQUHAgMGBgMBAAABAAIDESExBDJBBRIiUWEGcXKB8AcTQpGhscFSYhSC4SMzg5LR8RVTY3OisiU0QyT/xAAaAQEAAwEBAQAAAAAAAAAAAAAAAQIDBAUG/8QAKxEAAgIBBAEBBwUBAAAAAAAAAAECEQMEEiExQVEFMmFxgcHwExQiodGR/9oADAMBAAIRAxEAPwC6c/SSZq2kmbpJM1bSQDNW0kzVtJM1bSTNW0kAzcVpad1UvxctO6qX4rS07qpfitLTuqgF+Llol+Llol+Llol+LlogF+P6J+/6fRP3fRa3Gbfw0JzveR4bXsE3MLhvin6RUmRnIBC8Mc5uopt/Dk2X7/p9E/f9Poqu7Q+0uOXEYPD7o/5kUtJ5TawGnnPuUNxPbjaAdN+IitPSTQe6QksnlSPUxexc8lc2o/O/sj0Hbj+iW4ueipDYvtFxsM7xd7xv/WAl5OoZ+Z7lOtk+0aA+sSG9hNy2T2fMV+hVozTK5vY2phzFbl8P87Jrbi56Jbi56d9Vq8D2jwsRwEOOwvdQMM2uJ5AOAJW0txc9O+quebPHPG6mmn8VQy8V56d9Uy1vNLcV56d9Uy1vNCgy1vNMtbzTLW80y1vNAMnWaJl6zRAM16STNU0kma9JJmvSSAZqmkkzVNJaJmqaSS9TQjRAL8ViNPql+KxGncl6mhGiX4jQjRAL8Wo0S/FqNFjYjaMFrpRIsNj5TDXPaHEc5EzksfEbfwreJ2IhAjQPBPyEyhpHDkl1Fv6EX9p/ac4eG2DCc5kWIN4uaeJkMGUxqC4gifQqlMU905hzpkkkzMyTqeqmPbbFDFbQiPhv3mEMDSZgABgmJGuaZ81HsRs1gp7wg+Gn3XLkTk7Ps9DpP0dPGKXL5fh2/wDOjThzp3PzWXCe5raPBnzI3R5OuU/hQ0mbgerQSfkV0vaLMcSeREie6pBVEqOitvZycxzquJPUma5MhOaaODfEZfS/0WJDjmcmitqAzXc1h/SfKv0CiiI5Iy6NnhdoOa4H3rZgg8O988t+qtbsl7QWvLWYiW8ZNEUHhJ/6n6Sedu5UzMLvwjDOY+encVaGVrganS49VHZlV+j8o9PW4rk6JlqKz0VY9nvaKYQZDxDN8BoHvGnjloXNOY9Zj5qxdnbQhRoYiwXiI13LQ3kRcHoV1ppnx2r9n59M/wCa48Px+fBmTlqKzTLUVmmWorNMtqzUnEMtqzRMtqzRAM2akvWqZr0kmbNSVtPul81JW9FAL1NCLJepoRYJepoRb0UvU0IsEAvU0IsEvU0I0S9TQiwS9TQiwQFF9o2vOKjueTvGLEnOc6OIbfQAADpJanAYlziZm1Os9Z+tVO/bF7uAIUZrJRory1w+FzGtqSP1TLRPl3KAbKiwojncPGSHCp5Ccpcj91zuK3cH3mi1sc2ODjx4r5HHaEfdcHaz+fRdW1Y4k17ateJg9RQjvB+6y9rYIvhmQJIE+qjuCxQ3S1wm0mZGoNt5p0P3VZOuGbZ5tZNvr0dz43ATq073e0yB+RaPquuLwucCAd28iJT7+/7LlCc5kwSHw3HyqJVF2mVDz6rKOEhukQS0ggjysHA0PzFlWkzKMcs1cf8AhrjtIzoAPK8uZ1K7mYoukBcmXmsnFbLe4iRJbQbpDiABo3l3fVdA2eWA73CagGpvOZA6CmlzyCu4epkv3MJNPlHPGEGGIjQaudWpG6JVPI1CzMAJQw4zPT7BYLcK6M0+7ZJtIbSTYAhznHnUaDUzuJ5r8exm6Gjf3eFtQGA6uJrvHuoJ35TSXJOLI99vr7mTHMogBpNgd9SJfRSnsb2gdhIu8Kw3SERvMaOb+4fWo6iBQsS6JFLnEzP0GgHQLdw4ZIoZdVEZVK0diUNRjljmuGehcNHa5jYkM7zXgEEciuzLas1CfZNDc3CRHTLi6MRrIBrW28yVNrZazv6C6E7VnwerwLBmljTuhly1n60RMuWs76/ZFJzC+anLT7pfNSVtPul81OWiXzU5IBerqEW0+6XqaEWCXzUOiXq6h0QC9TQiw5pepoRYJepoRYJepo7QICuPbds9z8HCj/8AKiycOTIgA3v8waPNUrX8jyXpTt3gDiNm4mGM5hEtAuSyTwB3lsl5pa5c2VVKz3vZmS8Lj6MytmFpdve/EMjnvT/2W2xuymRBvQ3NL7mRo/8A0PX/AHUYYyTyPl3FZMCM9hm36FVaSPV0+oTjtyRO90EA7pLob7EPEx8xWXkV2hkZoozeHNnGP/Go812/8ZDm7sWHvciR9iKhY74sMcUKI9p/S7TzUNI3U4x5jL7f0/sG7TcKfSo/K+t2i0T3mh37Zul/NMyPdIr7/wAZdKTix4/eAV0Rsax1BBg/yiR+lUXBE87a4mn+fCxidqRIkmTAbYNaJNA5SGi7W4QBpcRUC8zfQfjzRj4hIMKC2GP2w99x73OBmtj/ABOKLf7sT/UdwS7hopbT8lMUW7c036cfn2OOyMAW/wBpF4RoHUJ6yNlnRdotNG17rLWvwUZ5m4hx8Q+i+wYBaSHCUrzTc6pHXjf6a6ouv2VYlx2fz3Yr2DXhk133cVMbZazvr9loOwuzXYbAQmESiEGI9pu0vJcGkcwCAe5b+2WvNdUeEfD6zJHJqJyj02xbLXnr9kS2WvPVFJzC+anJL5qckvmpyS+ah0QC+ah0S9XUOiXzX0S+a+iAXqb6BL1ObQfZOpzafj6p1ObT8fVAOpzaBeffab2UdgsUYjGSw8ZxcyQoxxq6EeWpb07ivQXU5tFre0uzW4nBx4MQAl8NwE9HAEtcOodI+SpOO5HTpc7wzvx5PLjjTrKXkuDHruiQ5dxWM4SK518T3ck2qaO8VsV93SkFq72hTsJWX1ODIkvhae8LNw+093/82eQWMAuxrQNFGw3hqXHozMVGe7ja5wBoRoDyWsdGeCTvGZ5LLmu3Z2CdiI8KCzNEiNhg8pmrvITPkmwZNU2rffzOGx8BicRGbDgtc55qALy5mdAOpkFcfZL2diCWRsU/30Zp3hDH90wixdq9w8gDoZAqXbE2JAwkPcw0MNtvG73dXuNSVsLZb6reGOuzw9T7RnkWyFpf2/z8YtlqdUtlrzS2W+qWy1Oq0PNFsteaJbLXmiAXz+SeK+iePy9BPFfT0EA8V9E8V9E8V9PQTxX0QDxZtPx9U782n4+qeLNp+Pqnfm0/H1QAnU5tE782i4xGbwIdcgjyKxdjxnPw8N0T+93AHf8AcbwvH+YFRfIKN9ovZk4PFHdaRBiTfDMqNrxQ/wCU/wDiW9VCsTBkJ8l6b7U7Jg4rDmBH4d8gNeJTZE+AidJm3WctVSXavsTisG1zorWvhW94w0rbeaeJp+Y6lZSj5PW02pUo7ZPkisAUXMhfYLeELmAqnZRxAXY1fGBc2BCegSrC9jWxTExETFkTEEe7Z/3HDiI8LDL/ABFF+zHZiPjYu5Cbwg8cQjgYOvM8mip6CqvrYOyIeEw7IEAZRUm7nHM52kyf9BRaRj5OLV50ouC7ZsPDm1/P1Tw31Tw5tfz9U8N9VoeSPDfVPDfVPDfX0U8N9fRQC2TzRPB5+iiAePy9BPHfT0E8fl6CeO+noIB4r6egnivp6CeK+noJ4r6eggHizafi3VPFm0/HS6eLNp+LdU8WbT8dLoB35tPVliYnABzi8OdDjES3mSqBbeaQWO8xMaELL782nqyd+bT1ZAavEYaK+G6FHZBjhwLXAzYHNOjmHeaafuHkodtjsTFj/wBjvbjSOExYsWLuD9MMOLuVi8dLUsXvz+vJfHvABJzATPcPpZOiGjz3iuzTGueyHEJ3HOaHPGYAkTIFlpcXhHQwXOIkDKhnM9FJdtxd1zzOUzM93+61WzdlPxO/GMhBglgO98T4jt0AaEgcR5CXOvLZpi1uWCpMydgdl4mJiMY1wbvmUyCZUnM15BWJsT2VQIZBjxXR3Ag7gHu4dP1VJP8AmCyuxGy+AxWOlFaRuNIMpSrv0qHCYpaXMSU2hPmAQCH6g3B1HL5LaCRp+7yyXLOGFwzITAyExrA0S3WANaB0Aou3w5tfz0undm19WTw5tfz0utDAeHNr+b9U8N9fRTw5tfzfqnhvr6KAeG+vop4L6+inhvr6KeC+vooB4PP0UTwefoogHj8vQTxX09BLZ/JPFfRAPFfT0E8V9E8V9E8V9EA8WbT8fVO/Np+Pqnizafj6p35tPx9UA782id+bRO/NonQ5tEA78y1naVzv4WI1gnFfuw298RzWDy4ls+hzLhFZOQ+LeB+R3h9gqyW6LRDVqihO1eF3I4a4zJaXkaNm5waP8gDv51Odm7IEOBs/AbvFHc/FR+cg3e3Xf5mtH/bUY2Vgf4zau7MvZ7ypOsKHQT72NA8wrP2bhHvx2IjxJTaGwIQAlutE3PNbk7wqOctK82FW2zOKPuyMPDhRX4cUisBew1n7l7i7dJ1DXlwr01W8HIZtVpNvdnRiIsOMyI6FiIUw17dR+l3MX+ZW1gQ37xLnAvIAk0SAAnWupJ+3KZ3habVF1xwd3dm1Tuza/n6p3ZtU7s2v5+q0LDw5tfz9U8N9U8ObX8/VPDfVAPDfX0U8N9fRTw31Tw31QDwefool8nmiAWzV5JbNU6JbNXkls1eSAWzX0S2a+iWzVOiWo6p0QDoc2nrvToc2n4+qWoanQpahzaH7IB0ObROhzaFOhzaFOhzaFAOnxc1qu1W0f4fBxok+MMIaf3O4W/Ura9Pi5qAe1jHEQ4WHFXOd7x0rkDhYPMk/5Vnlltg2RJ0jr9kezJMix/icRDYegkXnzMh/KrCa0AboADunWpWB2f2cMPhYUADja0TP7jxOr3krYdPi5+uiYo7YpCKpDp8XNOgzalOnxc06DNqVoSOgzap0GbX8/VOgzalL0GbU/dAOgza+u9L5b6pegodSl6NodUAvlvql8tDql8tDql8tOaAXy05ol8tOaIBbNXlqls1eSWzV5a/dLZqztr90AtR1TolqOqdClqOqTb0UtQ1JsUAtQ1JsUtQ1JsUtQ1JsUtQ1Jsf6oBahzaFOhzc0tQ5tD/VOhzc/6oB0+Ln/AFVY4H/+/bRdmhwiXDluwqN+b5HzKnvaPH/w+EjRDmbDcQf3Gja95CifskwUoEWLLiiPDAf2sEz8y4/JYZP5TjH6lJctInvT4uf9e5Onxc/69y4xIga07xAkCS4mQAFSSTYSUA277W8HB3mQWvxEQbw3m8EPeBlLfdUg82giS2bSLN0WD0+Ln/VdWKxLIbZve1krucQB3T1VQP8AadjIw4Gw4IIFWjfeOfE6hn4VrMVtCLFO9EiPc48zMy1lOylcmbypdFy4Pb2HivEOHE4zYkOAdK8iRVbK9BQi5VDYH3hib5cQBlDTbrPmrq2FjDHw0N9nlvEbTIJaTTmRNCYT3dmfegoRcpejaHUpegoRcpegoRcoaC9G0OqXy05pejaEX9BL5aSvp9kAvlpz0RL5ac9PsiAZc1Z29FLZqzt6KZb1n61TLes0AtQ1JslqGpNisPa+LMCC59yBSdazktDsvtvBdwxgWONN6rmg9dR9UKuSTpkqtQ1JseSWoak2PJcYcQECRDt6ocDMSNiCuVqGpNihYWobmxS1DfmluE3OqW4deaAiHtRjSwPuqF0SIwXA4Wzeanwj5rB7M9qMHhMFCgxYm7EAJdJrnSLnOMptB0oob7Y9u+9xbcOx3Bh2uDjUTjOImK3DWhoB/c5V7EjnmsuN276GMpPdwWb7VO3TY0FmHwkTehRAXRYgEt4TkIPEA4WmbTBaKglVWKmSzGNmw9Rrz0Kw4R4h0Kh8si7JHgYbacVAFvMKwAW7u7mo/gTvkNaanl9/JSYCkrACQHdzW0TJndAhuc4MaJucQ1oGpJkAFceysEIUFkFt2NkTaZ+I+ZM1E+wnZtzXe/ijddL+zabgEZ3DQysOpU2vQUIuUZvijSsXoKEXPNL0FCLlL0FCLlL0FCLlDUXoKEX9BL5aSv6CXoKEJmtSSAZstJX0+yJmtSXrREAy3rNMtDWaZb1mmWhrNAaTtgCMNKRM3tmeQrX5yHmqvxcLdf3q4NrYP3kF8IgOLhw71g4VaTf4pKpdsQojXSe0giYlycKGtOV1Pg58q5s7dh7cj4Z3A6bTUsNWn/Q9QrK2F2ghYhgAO7EPwOPED0/UNZj6KoQZkfIp/E7uspGYIuDzBUFYTaL0tw6nVYm1saIECLEInuQ3P+QJlXuUN7F9vBEccPinNa+nu4rjuh/7XaB0xegM5SmK7L2pQgdlRwfh92/5RWfhRZ0brVoomO/fe5xcS5ziS51SXEzLieZJmsOLArOa2uHwvd3mq+YrDX4aSuAfnVVrg5jXB26GrGBAe60prnHmL6UQ4WIJF0N4a+TmuLHBrgagtJEj5ciq2XRIdibrWl9vVT+PmrQ7F9lHOc2PiG7suJkN1ydHxBp0b8+S0vsq7HmIG4qO0hl4MN3xSNIjh+nVvO9pTtm/DrzWi6LQh5Yvw6jVL8IoRql+HUapfhsRr3KTYXoKEapegoRql+GxGv0TNQUkgGagpJM1BSSZqCkkzUFJIBmtSSJmtSSIBk6zTLS80ydZplpeaAZaXmoz2v7PmIN+GN54FW23gLFvN2ktR1AUmy0vNMtLzQhpNUykY0OTjTvGoKxo+6GkyqTqrE7edneAx4Ug5oLogAlNtSXgAZhrzHUVrfEn191DOWUXFmDHhNNdfwVOcXtc4/YEeETONBEMxKmZYyI1wiGc5zYwzrcOtRQnFiYEqSUl9mON3McIfwxmOYaE1ALhPkBI/NQWg6ZFcIyTL+ax8dEeZAHvurP7U+z4DefhXBsgXmE7LICcoZAp4TMdQFXWyMBFxZLYENzyAHENlQE0JJol+A4tGj2lAk0TuR67v6K0/Z3hnYvD4XC4hk4eFbEiubEbwvMQvGHaQbgQy93mw6qAdo9guw0UMxD2hzs0NkQOitbQgmQLWzBpMz6SVx+zCM2LgnRJ/wBpFjRHRT+l4IayH1DYTYbQeneqKro0xolrGAAQwAA0ACQkABYAaCS+34eWqX4Pql+DlqtTUX4eWqX4eWvdRL8PLVL8PLXuogF+G0te6iZqWkmbh5a91EzUtJAM1LSTNS0kzUtJM1LSQDP0kiZ+kkQDJ1mmWl5pltWaZaXmgGWl5plpeaZaXmmWl5oBl4eevfRVf297Le4e6PDJMJ7pvFJQ3EiUv2l3ynLkrQtw3nr9FxiwwWmG4BzXggzsQRIgjUSUNFZR3Kjz5HABmbf6rdez7A7+04JDXOaN95NgyTCAXc+IgS6hb3t32JbChh+HJI32M3DUAPO62Tif1yFf1dFJOwfZc4OEffbpjxBJxaZtY24YCQJ8ye7lM1XdGMYPdySlzabmh171QXZDtCNmsxZInFLBChiVPeNcRN3QSJPOUle2OxzILDvuAEp9T0aNSvNe3JPj4ktBAMeI8A3AMRxE/Jyrl7TNJsx4AiYnE7z3bz3u3nucbm8zLu0FFYXYbaz9nHEQ4wEQRCx4DHmTXgHemCJVBEz+0UOldYHFvhBzmyFRXWdZSPzW/wCxUU4zGwsLELWCJv8AGAS6YY5+pud3Xqs+V7vZnz4LdwHbmDEG65jmy5Sd9KU7prf4PakGNJrIjT9D8jIqFP8AZw8P/s8UKW3oZB+Ycs6D2QjAbpiQnHnJzR9jVbwbfElRdOa7RM78PLVL8PLXuosHY2Gishe7iv3nAkg1Mho2ZAJ7z+FnX4eWvdRWNUM3DaWvdRM1LSS/DaWv0TNS0kAzUtJM1LSTNS0kzUtJAM/SSJmvSSIBltWaZaCs0y2rNMtqzQDLQVmmWgrNMtBWa0nbDtHD2fhXRnScTwsYXSL3mzQQDKlSZUAKA2O0dowcNDLo0VkOHq57g0VpITueigmJ9sOBZE92yHGiQzeI1oaBOlGvIcfoqa7Qbej4yN73EPLiN7dHww2kz3WDQWE7mQmStdNZOfoZuXoek43afAYrDPhsxTJRGOAJmHMcRQlpEwQZGvJYW2e0sV0DD+4cGe+hCM51JzoDDbpQzmRyCoPDYl8PK4tPQkFT7shtaNjYsLChrQYcOK9p3t3em5rnA7wImTxaC/NWjK2VlKTVElhRnRBMkudqTMnzmoBtWAP+IRGaPIt1aPyrEx+zY0LiiQ3Ck5z3m9zi07o7lX/aZ4GMhvFtxtubXH+itm91MyS8M0+0YBa3dAoCST1t+FJvYts50TafvN0bsKE8ucdC/gbLk4zd5BywXYN8VzWQmGJEeZBrZTJ8yALTmaDVXH2D7LNwOH3HAGNEk6M8GYmJyY0yHC2ZA6knVZwXCZrDlmd2k2+zCsAI3nOnutBlOVyToBNRpnb58hvQWbstCQZ05z6rR9uIpdtCKNGBjBPlutP3cVqgZjyktSs8jvgtTYXaeBiuBp3XCm66UzLlofut1fhsBqqFw+/CiFzScwd1HPzBV1bB2h/E4eG80mK+IUP+vmhpjnu4ZsL8NgNfomahpJL0NANUvQ0A1Q0GahpJM1DSSZqGkkzXpJAM16SRM16SRAMuWs/WiZbVn60TLlrO+v2S2Ws7+ggApQVBuvNXtA7SOxuMe4FwhMJhwmEzADaF8pyDnGtNN0Vkrx9o2P8A4fZeJc1xBdD920g13ohDBIjXin5aXXmeyzm/BSbDl9bSqAri59VmUOQcrN9jsdjcT7wwzIyw5i03WPizcwdN4w93vc2061e4r0X2I7JCDskYaK3dfGBiRnA8TYhyFrrBzA1kpWLZq8S0VyTP9vw81Vftl2VCa/DRw0NmYkNzmjNRrmTlSYk6qsHs/tB0WEWRJCLCcYUaVhEaAd5vJr2lr2z0eNVFPbTBns9hFmYhjp97Yjfu5WycxZd9G67BbNgswUB7IbQ6JCY58SXG4kTILjWU9LKSft05qOezuLvbLws7e7In4XOH4Uj/AG/Dz/rZTD3UF0VN2uEsdH14m/8AoyS1MBtSORB8j/us/br9/G4gzNIr21/ad37Ba7Fxg0gGgsTrPTyurnJLtndGGslJuwe1wyL/AA7ncEQ8PSJYfMU8goa/aMJtHRWUnMTE/lzWujYsvILTIAzEjUS6jWahtExbTs9EXoaAWKXoaAWK13Z3Guj4SDEiDdLmAnSbhQkT5ymtjehoBYoda5F6GgFkzXpJL0NALeil81JW9FAM2akvWqJmzUlbT7ogFsteev2S2WvPX7JbLXmlsteaAgHtsjlmzWta47sSPDa6VZgB7wCdBNgPeAqIdVenO2OxRi8DGw7al7ZtPKI0hzPLeaF50HZjHECWDxJBp/cxLkyqd2V1lPszmuTVloK64rJKZbM9mm0ox/8Ar+6bInejPa0U0kJuBPUS1Vh9jvZVBgH3mL3MS8gcG7ODDOt/7w8iQAOWqhRbISZFPZV2DiRo7MXiIZbAYWxGBzf70yJaRP4G0dMitOqvPoMup/qlqDLz5J0GXmtUqNEqNHtYfw+IZiR/dP3YGIl+ku/so1B8D3bpP6YhJyBan2us/wDiosrNfBM/8Vo/Kl2Igtex0NwDob2lrgbFpEiCoR21c/8A4JiIUQ7zoJhw3P1duxYRY89XMLSepI0VZ9MPozfZREJ2RhwbAxRP/GiG6l37fh5/1tdQ32Rn/wCKhA234tf8RxUi2/teHhMPEjRT/ZsE+rnaNb1Jopj7qC6Kf7VOfhsRHMYbpfFe+HKZJa5x11HI9VB9o7YiRRKcmch+SuG3NoRcViIkeI4uc90+gGjWjQASA7lry2SzcmznpWdhfNcsLiXMcHNPloehGoXB9l0kqCT052E29CxmDYWAQ/dgMcyYJaQJDyNZE8jyUivQ0AsV5r9n3ag4LFMc8n3LjuxAP0n4pakGq9IwYrYjQ4EFhAc1wsQRMEHqFrF2jaLtHO9HUAt6KXzU5afdL5qDRL5qclYsL5qctPuiXzU5IgFsteaWy15pbLXmlstRqgFstRqlstRqlsttUtltqgFqC2qdBl1P3ToMuv5+idBl1/P0QDoMupToMupToMuqdBl1QDp8PNV/7WcSIOGeAJtxDGQ58nworXg+bS8fytVgdPh5qDe1/ZnvMB7wT/sXgjkQ8hhn1BI+vNUye6yH0dvsgM9lsGnvYsz/ADkrqxuy4u1IsQmIIeChmLAhcAcYpLTDixakACZewOFZb0pTmdJ2F2g5uyWYaE6UbEYmJAYRdgID4kX+SHMj926NVZ2DwrIUNkJjQ2ExoY0DRrRIBRFXFBdFBxOzggRHworQS0lswTQ6GhqJVWCdnt3i1zQJ2Mu7nqrx7Tdmm4njaQyIBIOM91w/S+X3+6r3aOwnw37sZhbyN2kizmOsfur7Uc04uLK8xmBc0kSAPQAV/qtY6Eevcp/jtnOIka6T5jy9VUfxeznNM909/wCaKko0EzG7HbD/AIvHwMO4gMe+b56w2gveBLUtaR5r1AAJSNGi0qd30UD9l3ZUQIZxUVsokVsm2pDMjMaguvLkAp7fNbRWiqN4LgXzUGiXzU5JfNbRL5qDRWLi+anJEvmpyRAPB5p4bapF4ZS1SJwylqgHhtqnhtqj+EgDVH0IAsUA8OXX8/RO7Lr+foj6EAWN0dQ7osUA7suqd2XVHUO6LFDQ7uhQDuyrA2/sz+Jw0XD7262I0t3pT3TcGUxORCzzm3dE+Ld09FARPsZ2KZgS5zovvSZhrt3dDGu3S4NG8auLGzP7QpZ/6+vynxbunop8W7p6KhJLhBKh35V1YnDMiN3IjWuh8nCYnoV2jNu6IKnd0CkEdi9i8MSSPeMbOY3XzH/kCsrAdmMLCdve6DuTnneMwZggWB6y0C3DandNgjandNghVRS8DxZdPXcnitojKkg2FkZUkGwQsPFbRPFbRGcRIOiQ+Kc9EA8fkiQuKc9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AutoShape 13" descr="data:image/jpeg;base64,/9j/4AAQSkZJRgABAQAAAQABAAD/2wCEAAkGBxMTEBUTExIVFhUXFRcVGRgVFhYaFRkWGhgXGhoWFRoYHSggHR0lGxgdIjEiJSkrLi4vGB8zODMsNygtLisBCgoKDg0OGhAQGi0mICU3LS0tLTctLS0tLS0tLS0tLS8vLS0tLy0vLS0tLS0vLS0tLS8tLS0tLS0tLS0tKy0tK//AABEIASwAqAMBIgACEQEDEQH/xAAcAAEAAgIDAQAAAAAAAAAAAAAABgcEBQIDCAH/xABDEAABAgQDBQUHAgMGBgMBAAABAAIDESExBDJBBRIiUWEGcXKB8AcTQpGhscFSYhSC4SMzg5LR8RVTY3OisiU0QyT/xAAaAQEAAwEBAQAAAAAAAAAAAAAAAQIDBAUG/8QAKxEAAgIBBAEBBwUBAAAAAAAAAAECEQMEEiExQVEFMmFxgcHwExQiodGR/9oADAMBAAIRAxEAPwC6c/SSZq2kmbpJM1bSQDNW0kzVtJM1bSTNW0kAzcVpad1UvxctO6qX4rS07qpfitLTuqgF+Llol+Llol+Llol+LlogF+P6J+/6fRP3fRa3Gbfw0JzveR4bXsE3MLhvin6RUmRnIBC8Mc5uopt/Dk2X7/p9E/f9Poqu7Q+0uOXEYPD7o/5kUtJ5TawGnnPuUNxPbjaAdN+IitPSTQe6QksnlSPUxexc8lc2o/O/sj0Hbj+iW4ueipDYvtFxsM7xd7xv/WAl5OoZ+Z7lOtk+0aA+sSG9hNy2T2fMV+hVozTK5vY2phzFbl8P87Jrbi56Jbi56d9Vq8D2jwsRwEOOwvdQMM2uJ5AOAJW0txc9O+quebPHPG6mmn8VQy8V56d9Uy1vNLcV56d9Uy1vNCgy1vNMtbzTLW80y1vNAMnWaJl6zRAM16STNU0kma9JJmvSSAZqmkkzVNJaJmqaSS9TQjRAL8ViNPql+KxGncl6mhGiX4jQjRAL8Wo0S/FqNFjYjaMFrpRIsNj5TDXPaHEc5EzksfEbfwreJ2IhAjQPBPyEyhpHDkl1Fv6EX9p/ac4eG2DCc5kWIN4uaeJkMGUxqC4gifQqlMU905hzpkkkzMyTqeqmPbbFDFbQiPhv3mEMDSZgABgmJGuaZ81HsRs1gp7wg+Gn3XLkTk7Ps9DpP0dPGKXL5fh2/wDOjThzp3PzWXCe5raPBnzI3R5OuU/hQ0mbgerQSfkV0vaLMcSeREie6pBVEqOitvZycxzquJPUma5MhOaaODfEZfS/0WJDjmcmitqAzXc1h/SfKv0CiiI5Iy6NnhdoOa4H3rZgg8O988t+qtbsl7QWvLWYiW8ZNEUHhJ/6n6Sedu5UzMLvwjDOY+encVaGVrganS49VHZlV+j8o9PW4rk6JlqKz0VY9nvaKYQZDxDN8BoHvGnjloXNOY9Zj5qxdnbQhRoYiwXiI13LQ3kRcHoV1ppnx2r9n59M/wCa48Px+fBmTlqKzTLUVmmWorNMtqzUnEMtqzRMtqzRAM2akvWqZr0kmbNSVtPul81JW9FAL1NCLJepoRYJepoRb0UvU0IsEAvU0IsEvU0I0S9TQiwS9TQiwQFF9o2vOKjueTvGLEnOc6OIbfQAADpJanAYlziZm1Os9Z+tVO/bF7uAIUZrJRory1w+FzGtqSP1TLRPl3KAbKiwojncPGSHCp5Ccpcj91zuK3cH3mi1sc2ODjx4r5HHaEfdcHaz+fRdW1Y4k17ateJg9RQjvB+6y9rYIvhmQJIE+qjuCxQ3S1wm0mZGoNt5p0P3VZOuGbZ5tZNvr0dz43ATq073e0yB+RaPquuLwucCAd28iJT7+/7LlCc5kwSHw3HyqJVF2mVDz6rKOEhukQS0ggjysHA0PzFlWkzKMcs1cf8AhrjtIzoAPK8uZ1K7mYoukBcmXmsnFbLe4iRJbQbpDiABo3l3fVdA2eWA73CagGpvOZA6CmlzyCu4epkv3MJNPlHPGEGGIjQaudWpG6JVPI1CzMAJQw4zPT7BYLcK6M0+7ZJtIbSTYAhznHnUaDUzuJ5r8exm6Gjf3eFtQGA6uJrvHuoJ35TSXJOLI99vr7mTHMogBpNgd9SJfRSnsb2gdhIu8Kw3SERvMaOb+4fWo6iBQsS6JFLnEzP0GgHQLdw4ZIoZdVEZVK0diUNRjljmuGehcNHa5jYkM7zXgEEciuzLas1CfZNDc3CRHTLi6MRrIBrW28yVNrZazv6C6E7VnwerwLBmljTuhly1n60RMuWs76/ZFJzC+anLT7pfNSVtPul81OWiXzU5IBerqEW0+6XqaEWCXzUOiXq6h0QC9TQiw5pepoRYJepoRYJepo7QICuPbds9z8HCj/8AKiycOTIgA3v8waPNUrX8jyXpTt3gDiNm4mGM5hEtAuSyTwB3lsl5pa5c2VVKz3vZmS8Lj6MytmFpdve/EMjnvT/2W2xuymRBvQ3NL7mRo/8A0PX/AHUYYyTyPl3FZMCM9hm36FVaSPV0+oTjtyRO90EA7pLob7EPEx8xWXkV2hkZoozeHNnGP/Go812/8ZDm7sWHvciR9iKhY74sMcUKI9p/S7TzUNI3U4x5jL7f0/sG7TcKfSo/K+t2i0T3mh37Zul/NMyPdIr7/wAZdKTix4/eAV0Rsax1BBg/yiR+lUXBE87a4mn+fCxidqRIkmTAbYNaJNA5SGi7W4QBpcRUC8zfQfjzRj4hIMKC2GP2w99x73OBmtj/ABOKLf7sT/UdwS7hopbT8lMUW7c036cfn2OOyMAW/wBpF4RoHUJ6yNlnRdotNG17rLWvwUZ5m4hx8Q+i+wYBaSHCUrzTc6pHXjf6a6ouv2VYlx2fz3Yr2DXhk133cVMbZazvr9loOwuzXYbAQmESiEGI9pu0vJcGkcwCAe5b+2WvNdUeEfD6zJHJqJyj02xbLXnr9kS2WvPVFJzC+anJL5qckvmpyS+ah0QC+ah0S9XUOiXzX0S+a+iAXqb6BL1ObQfZOpzafj6p1ObT8fVAOpzaBeffab2UdgsUYjGSw8ZxcyQoxxq6EeWpb07ivQXU5tFre0uzW4nBx4MQAl8NwE9HAEtcOodI+SpOO5HTpc7wzvx5PLjjTrKXkuDHruiQ5dxWM4SK518T3ck2qaO8VsV93SkFq72hTsJWX1ODIkvhae8LNw+093/82eQWMAuxrQNFGw3hqXHozMVGe7ja5wBoRoDyWsdGeCTvGZ5LLmu3Z2CdiI8KCzNEiNhg8pmrvITPkmwZNU2rffzOGx8BicRGbDgtc55qALy5mdAOpkFcfZL2diCWRsU/30Zp3hDH90wixdq9w8gDoZAqXbE2JAwkPcw0MNtvG73dXuNSVsLZb6reGOuzw9T7RnkWyFpf2/z8YtlqdUtlrzS2W+qWy1Oq0PNFsteaJbLXmiAXz+SeK+iePy9BPFfT0EA8V9E8V9E8V9PQTxX0QDxZtPx9U782n4+qeLNp+Pqnfm0/H1QAnU5tE782i4xGbwIdcgjyKxdjxnPw8N0T+93AHf8AcbwvH+YFRfIKN9ovZk4PFHdaRBiTfDMqNrxQ/wCU/wDiW9VCsTBkJ8l6b7U7Jg4rDmBH4d8gNeJTZE+AidJm3WctVSXavsTisG1zorWvhW94w0rbeaeJp+Y6lZSj5PW02pUo7ZPkisAUXMhfYLeELmAqnZRxAXY1fGBc2BCegSrC9jWxTExETFkTEEe7Z/3HDiI8LDL/ABFF+zHZiPjYu5Cbwg8cQjgYOvM8mip6CqvrYOyIeEw7IEAZRUm7nHM52kyf9BRaRj5OLV50ouC7ZsPDm1/P1Tw31Tw5tfz9U8N9VoeSPDfVPDfVPDfX0U8N9fRQC2TzRPB5+iiAePy9BPHfT0E8fl6CeO+noIB4r6egnivp6CeK+noJ4r6eggHizafi3VPFm0/HS6eLNp+LdU8WbT8dLoB35tPVliYnABzi8OdDjES3mSqBbeaQWO8xMaELL782nqyd+bT1ZAavEYaK+G6FHZBjhwLXAzYHNOjmHeaafuHkodtjsTFj/wBjvbjSOExYsWLuD9MMOLuVi8dLUsXvz+vJfHvABJzATPcPpZOiGjz3iuzTGueyHEJ3HOaHPGYAkTIFlpcXhHQwXOIkDKhnM9FJdtxd1zzOUzM93+61WzdlPxO/GMhBglgO98T4jt0AaEgcR5CXOvLZpi1uWCpMydgdl4mJiMY1wbvmUyCZUnM15BWJsT2VQIZBjxXR3Ag7gHu4dP1VJP8AmCyuxGy+AxWOlFaRuNIMpSrv0qHCYpaXMSU2hPmAQCH6g3B1HL5LaCRp+7yyXLOGFwzITAyExrA0S3WANaB0Aou3w5tfz0undm19WTw5tfz0utDAeHNr+b9U8N9fRTw5tfzfqnhvr6KAeG+vop4L6+inhvr6KeC+vooB4PP0UTwefoogHj8vQTxX09BLZ/JPFfRAPFfT0E8V9E8V9E8V9EA8WbT8fVO/Np+Pqnizafj6p35tPx9UA782id+bRO/NonQ5tEA78y1naVzv4WI1gnFfuw298RzWDy4ls+hzLhFZOQ+LeB+R3h9gqyW6LRDVqihO1eF3I4a4zJaXkaNm5waP8gDv51Odm7IEOBs/AbvFHc/FR+cg3e3Xf5mtH/bUY2Vgf4zau7MvZ7ypOsKHQT72NA8wrP2bhHvx2IjxJTaGwIQAlutE3PNbk7wqOctK82FW2zOKPuyMPDhRX4cUisBew1n7l7i7dJ1DXlwr01W8HIZtVpNvdnRiIsOMyI6FiIUw17dR+l3MX+ZW1gQ37xLnAvIAk0SAAnWupJ+3KZ3habVF1xwd3dm1Tuza/n6p3ZtU7s2v5+q0LDw5tfz9U8N9U8ObX8/VPDfVAPDfX0U8N9fRTw31Tw31QDwefool8nmiAWzV5JbNU6JbNXkls1eSAWzX0S2a+iWzVOiWo6p0QDoc2nrvToc2n4+qWoanQpahzaH7IB0ObROhzaFOhzaFOhzaFAOnxc1qu1W0f4fBxok+MMIaf3O4W/Ura9Pi5qAe1jHEQ4WHFXOd7x0rkDhYPMk/5Vnlltg2RJ0jr9kezJMix/icRDYegkXnzMh/KrCa0AboADunWpWB2f2cMPhYUADja0TP7jxOr3krYdPi5+uiYo7YpCKpDp8XNOgzalOnxc06DNqVoSOgzap0GbX8/VOgzalL0GbU/dAOgza+u9L5b6pegodSl6NodUAvlvql8tDql8tDql8tOaAXy05ol8tOaIBbNXlqls1eSWzV5a/dLZqztr90AtR1TolqOqdClqOqTb0UtQ1JsUAtQ1JsUtQ1JsUtQ1JsUtQ1Jsf6oBahzaFOhzc0tQ5tD/VOhzc/6oB0+Ln/AFVY4H/+/bRdmhwiXDluwqN+b5HzKnvaPH/w+EjRDmbDcQf3Gja95CifskwUoEWLLiiPDAf2sEz8y4/JYZP5TjH6lJctInvT4uf9e5Onxc/69y4xIga07xAkCS4mQAFSSTYSUA277W8HB3mQWvxEQbw3m8EPeBlLfdUg82giS2bSLN0WD0+Ln/VdWKxLIbZve1krucQB3T1VQP8AadjIw4Gw4IIFWjfeOfE6hn4VrMVtCLFO9EiPc48zMy1lOylcmbypdFy4Pb2HivEOHE4zYkOAdK8iRVbK9BQi5VDYH3hib5cQBlDTbrPmrq2FjDHw0N9nlvEbTIJaTTmRNCYT3dmfegoRcpejaHUpegoRcpegoRcoaC9G0OqXy05pejaEX9BL5aSvp9kAvlpz0RL5ac9PsiAZc1Z29FLZqzt6KZb1n61TLes0AtQ1JslqGpNisPa+LMCC59yBSdazktDsvtvBdwxgWONN6rmg9dR9UKuSTpkqtQ1JseSWoak2PJcYcQECRDt6ocDMSNiCuVqGpNihYWobmxS1DfmluE3OqW4deaAiHtRjSwPuqF0SIwXA4Wzeanwj5rB7M9qMHhMFCgxYm7EAJdJrnSLnOMptB0oob7Y9u+9xbcOx3Bh2uDjUTjOImK3DWhoB/c5V7EjnmsuN276GMpPdwWb7VO3TY0FmHwkTehRAXRYgEt4TkIPEA4WmbTBaKglVWKmSzGNmw9Rrz0Kw4R4h0Kh8si7JHgYbacVAFvMKwAW7u7mo/gTvkNaanl9/JSYCkrACQHdzW0TJndAhuc4MaJucQ1oGpJkAFceysEIUFkFt2NkTaZ+I+ZM1E+wnZtzXe/ijddL+zabgEZ3DQysOpU2vQUIuUZvijSsXoKEXPNL0FCLlL0FCLlL0FCLlDUXoKEX9BL5aSv6CXoKEJmtSSAZstJX0+yJmtSXrREAy3rNMtDWaZb1mmWhrNAaTtgCMNKRM3tmeQrX5yHmqvxcLdf3q4NrYP3kF8IgOLhw71g4VaTf4pKpdsQojXSe0giYlycKGtOV1Pg58q5s7dh7cj4Z3A6bTUsNWn/Q9QrK2F2ghYhgAO7EPwOPED0/UNZj6KoQZkfIp/E7uspGYIuDzBUFYTaL0tw6nVYm1saIECLEInuQ3P+QJlXuUN7F9vBEccPinNa+nu4rjuh/7XaB0xegM5SmK7L2pQgdlRwfh92/5RWfhRZ0brVoomO/fe5xcS5ziS51SXEzLieZJmsOLArOa2uHwvd3mq+YrDX4aSuAfnVVrg5jXB26GrGBAe60prnHmL6UQ4WIJF0N4a+TmuLHBrgagtJEj5ciq2XRIdibrWl9vVT+PmrQ7F9lHOc2PiG7suJkN1ydHxBp0b8+S0vsq7HmIG4qO0hl4MN3xSNIjh+nVvO9pTtm/DrzWi6LQh5Yvw6jVL8IoRql+HUapfhsRr3KTYXoKEapegoRql+GxGv0TNQUkgGagpJM1BSSZqCkkzUFJIBmtSSJmtSSIBk6zTLS80ydZplpeaAZaXmoz2v7PmIN+GN54FW23gLFvN2ktR1AUmy0vNMtLzQhpNUykY0OTjTvGoKxo+6GkyqTqrE7edneAx4Ug5oLogAlNtSXgAZhrzHUVrfEn191DOWUXFmDHhNNdfwVOcXtc4/YEeETONBEMxKmZYyI1wiGc5zYwzrcOtRQnFiYEqSUl9mON3McIfwxmOYaE1ALhPkBI/NQWg6ZFcIyTL+ax8dEeZAHvurP7U+z4DefhXBsgXmE7LICcoZAp4TMdQFXWyMBFxZLYENzyAHENlQE0JJol+A4tGj2lAk0TuR67v6K0/Z3hnYvD4XC4hk4eFbEiubEbwvMQvGHaQbgQy93mw6qAdo9guw0UMxD2hzs0NkQOitbQgmQLWzBpMz6SVx+zCM2LgnRJ/wBpFjRHRT+l4IayH1DYTYbQeneqKro0xolrGAAQwAA0ACQkABYAaCS+34eWqX4Pql+DlqtTUX4eWqX4eWvdRL8PLVL8PLXuogF+G0te6iZqWkmbh5a91EzUtJAM1LSTNS0kzUtJM1LSQDP0kiZ+kkQDJ1mmWl5pltWaZaXmgGWl5plpeaZaXmmWl5oBl4eevfRVf297Le4e6PDJMJ7pvFJQ3EiUv2l3ynLkrQtw3nr9FxiwwWmG4BzXggzsQRIgjUSUNFZR3Kjz5HABmbf6rdez7A7+04JDXOaN95NgyTCAXc+IgS6hb3t32JbChh+HJI32M3DUAPO62Tif1yFf1dFJOwfZc4OEffbpjxBJxaZtY24YCQJ8ye7lM1XdGMYPdySlzabmh171QXZDtCNmsxZInFLBChiVPeNcRN3QSJPOUle2OxzILDvuAEp9T0aNSvNe3JPj4ktBAMeI8A3AMRxE/Jyrl7TNJsx4AiYnE7z3bz3u3nucbm8zLu0FFYXYbaz9nHEQ4wEQRCx4DHmTXgHemCJVBEz+0UOldYHFvhBzmyFRXWdZSPzW/wCxUU4zGwsLELWCJv8AGAS6YY5+pud3Xqs+V7vZnz4LdwHbmDEG65jmy5Sd9KU7prf4PakGNJrIjT9D8jIqFP8AZw8P/s8UKW3oZB+Ycs6D2QjAbpiQnHnJzR9jVbwbfElRdOa7RM78PLVL8PLXuosHY2Gishe7iv3nAkg1Mho2ZAJ7z+FnX4eWvdRWNUM3DaWvdRM1LSS/DaWv0TNS0kAzUtJM1LSTNS0kzUtJAM/SSJmvSSIBltWaZaCs0y2rNMtqzQDLQVmmWgrNMtBWa0nbDtHD2fhXRnScTwsYXSL3mzQQDKlSZUAKA2O0dowcNDLo0VkOHq57g0VpITueigmJ9sOBZE92yHGiQzeI1oaBOlGvIcfoqa7Qbej4yN73EPLiN7dHww2kz3WDQWE7mQmStdNZOfoZuXoek43afAYrDPhsxTJRGOAJmHMcRQlpEwQZGvJYW2e0sV0DD+4cGe+hCM51JzoDDbpQzmRyCoPDYl8PK4tPQkFT7shtaNjYsLChrQYcOK9p3t3em5rnA7wImTxaC/NWjK2VlKTVElhRnRBMkudqTMnzmoBtWAP+IRGaPIt1aPyrEx+zY0LiiQ3Ck5z3m9zi07o7lX/aZ4GMhvFtxtubXH+itm91MyS8M0+0YBa3dAoCST1t+FJvYts50TafvN0bsKE8ucdC/gbLk4zd5BywXYN8VzWQmGJEeZBrZTJ8yALTmaDVXH2D7LNwOH3HAGNEk6M8GYmJyY0yHC2ZA6knVZwXCZrDlmd2k2+zCsAI3nOnutBlOVyToBNRpnb58hvQWbstCQZ05z6rR9uIpdtCKNGBjBPlutP3cVqgZjyktSs8jvgtTYXaeBiuBp3XCm66UzLlofut1fhsBqqFw+/CiFzScwd1HPzBV1bB2h/E4eG80mK+IUP+vmhpjnu4ZsL8NgNfomahpJL0NANUvQ0A1Q0GahpJM1DSSZqGkkzXpJAM16SRM16SRAMuWs/WiZbVn60TLlrO+v2S2Ws7+ggApQVBuvNXtA7SOxuMe4FwhMJhwmEzADaF8pyDnGtNN0Vkrx9o2P8A4fZeJc1xBdD920g13ohDBIjXin5aXXmeyzm/BSbDl9bSqAri59VmUOQcrN9jsdjcT7wwzIyw5i03WPizcwdN4w93vc2061e4r0X2I7JCDskYaK3dfGBiRnA8TYhyFrrBzA1kpWLZq8S0VyTP9vw81Vftl2VCa/DRw0NmYkNzmjNRrmTlSYk6qsHs/tB0WEWRJCLCcYUaVhEaAd5vJr2lr2z0eNVFPbTBns9hFmYhjp97Yjfu5WycxZd9G67BbNgswUB7IbQ6JCY58SXG4kTILjWU9LKSft05qOezuLvbLws7e7In4XOH4Uj/AG/Dz/rZTD3UF0VN2uEsdH14m/8AoyS1MBtSORB8j/us/br9/G4gzNIr21/ad37Ba7Fxg0gGgsTrPTyurnJLtndGGslJuwe1wyL/AA7ncEQ8PSJYfMU8goa/aMJtHRWUnMTE/lzWujYsvILTIAzEjUS6jWahtExbTs9EXoaAWKXoaAWK13Z3Guj4SDEiDdLmAnSbhQkT5ymtjehoBYoda5F6GgFkzXpJL0NALeil81JW9FAM2akvWqJmzUlbT7ogFsteev2S2WvPX7JbLXmlsteaAgHtsjlmzWta47sSPDa6VZgB7wCdBNgPeAqIdVenO2OxRi8DGw7al7ZtPKI0hzPLeaF50HZjHECWDxJBp/cxLkyqd2V1lPszmuTVloK64rJKZbM9mm0ox/8Ar+6bInejPa0U0kJuBPUS1Vh9jvZVBgH3mL3MS8gcG7ODDOt/7w8iQAOWqhRbISZFPZV2DiRo7MXiIZbAYWxGBzf70yJaRP4G0dMitOqvPoMup/qlqDLz5J0GXmtUqNEqNHtYfw+IZiR/dP3YGIl+ku/so1B8D3bpP6YhJyBan2us/wDiosrNfBM/8Vo/Kl2Igtex0NwDob2lrgbFpEiCoR21c/8A4JiIUQ7zoJhw3P1duxYRY89XMLSepI0VZ9MPozfZREJ2RhwbAxRP/GiG6l37fh5/1tdQ32Rn/wCKhA234tf8RxUi2/teHhMPEjRT/ZsE+rnaNb1Jopj7qC6Kf7VOfhsRHMYbpfFe+HKZJa5x11HI9VB9o7YiRRKcmch+SuG3NoRcViIkeI4uc90+gGjWjQASA7lry2SzcmznpWdhfNcsLiXMcHNPloehGoXB9l0kqCT052E29CxmDYWAQ/dgMcyYJaQJDyNZE8jyUivQ0AsV5r9n3ag4LFMc8n3LjuxAP0n4pakGq9IwYrYjQ4EFhAc1wsQRMEHqFrF2jaLtHO9HUAt6KXzU5afdL5qDRL5qclYsL5qctPuiXzU5IgFsteaWy15pbLXmlstRqgFstRqlstRqlsttUtltqgFqC2qdBl1P3ToMuv5+idBl1/P0QDoMupToMupToMuqdBl1QDp8PNV/7WcSIOGeAJtxDGQ58nworXg+bS8fytVgdPh5qDe1/ZnvMB7wT/sXgjkQ8hhn1BI+vNUye6yH0dvsgM9lsGnvYsz/ADkrqxuy4u1IsQmIIeChmLAhcAcYpLTDixakACZewOFZb0pTmdJ2F2g5uyWYaE6UbEYmJAYRdgID4kX+SHMj926NVZ2DwrIUNkJjQ2ExoY0DRrRIBRFXFBdFBxOzggRHworQS0lswTQ6GhqJVWCdnt3i1zQJ2Mu7nqrx7Tdmm4njaQyIBIOM91w/S+X3+6r3aOwnw37sZhbyN2kizmOsfur7Uc04uLK8xmBc0kSAPQAV/qtY6Eevcp/jtnOIka6T5jy9VUfxeznNM909/wCaKko0EzG7HbD/AIvHwMO4gMe+b56w2gveBLUtaR5r1AAJSNGi0qd30UD9l3ZUQIZxUVsokVsm2pDMjMaguvLkAp7fNbRWiqN4LgXzUGiXzU5JfNbRL5qDRWLi+anJEvmpyRAPB5p4bapF4ZS1SJwylqgHhtqnhtqj+EgDVH0IAsUA8OXX8/RO7Lr+foj6EAWN0dQ7osUA7suqd2XVHUO6LFDQ7uhQDuyrA2/sz+Jw0XD7262I0t3pT3TcGUxORCzzm3dE+Ld09FARPsZ2KZgS5zovvSZhrt3dDGu3S4NG8auLGzP7QpZ/6+vynxbunop8W7p6KhJLhBKh35V1YnDMiN3IjWuh8nCYnoV2jNu6IKnd0CkEdi9i8MSSPeMbOY3XzH/kCsrAdmMLCdve6DuTnneMwZggWB6y0C3DandNgjandNghVRS8DxZdPXcnitojKkg2FkZUkGwQsPFbRPFbRGcRIOiQ+Kc9EA8fkiQuKc9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8" name="Picture 20" descr="C:\Users\user\Downloads\9e124549aaf3be2228bfa6500878f54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609600"/>
            <a:ext cx="152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6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background-education-templates-pictures-to-pin--pp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67850" cy="6896100"/>
          </a:xfrm>
          <a:prstGeom prst="rect">
            <a:avLst/>
          </a:prstGeom>
          <a:noFill/>
        </p:spPr>
      </p:pic>
      <p:sp>
        <p:nvSpPr>
          <p:cNvPr id="3" name="Flowchart: Direct Access Storage 2"/>
          <p:cNvSpPr/>
          <p:nvPr/>
        </p:nvSpPr>
        <p:spPr>
          <a:xfrm>
            <a:off x="1447800" y="1295400"/>
            <a:ext cx="6477000" cy="3962400"/>
          </a:xfrm>
          <a:prstGeom prst="flowChartMagneticDrum">
            <a:avLst/>
          </a:prstGeom>
          <a:gradFill>
            <a:gsLst>
              <a:gs pos="0">
                <a:srgbClr val="7030A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 smtClean="0"/>
          </a:p>
          <a:p>
            <a:pPr algn="ctr"/>
            <a:r>
              <a:rPr lang="en-US" sz="4400" b="1" dirty="0" smtClean="0"/>
              <a:t>English For Today</a:t>
            </a:r>
          </a:p>
          <a:p>
            <a:pPr algn="ctr"/>
            <a:r>
              <a:rPr lang="en-US" sz="4400" b="1" dirty="0" smtClean="0"/>
              <a:t>Class: Three</a:t>
            </a:r>
            <a:endParaRPr lang="en-US" sz="4400" b="1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6" t="5792"/>
          <a:stretch/>
        </p:blipFill>
        <p:spPr>
          <a:xfrm>
            <a:off x="5791200" y="1219200"/>
            <a:ext cx="2785282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background-education-templates-pictures-to-pin--ppt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1925" y="-19050"/>
            <a:ext cx="9467850" cy="6896100"/>
          </a:xfrm>
          <a:prstGeom prst="rect">
            <a:avLst/>
          </a:prstGeom>
          <a:noFill/>
        </p:spPr>
      </p:pic>
      <p:pic>
        <p:nvPicPr>
          <p:cNvPr id="3" name="warm up so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4800" y="1676400"/>
            <a:ext cx="8534400" cy="4724400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5" name="Round Diagonal Corner Rectangle 4"/>
          <p:cNvSpPr/>
          <p:nvPr/>
        </p:nvSpPr>
        <p:spPr>
          <a:xfrm>
            <a:off x="1676400" y="609600"/>
            <a:ext cx="5715000" cy="762000"/>
          </a:xfrm>
          <a:prstGeom prst="round2DiagRect">
            <a:avLst/>
          </a:prstGeom>
          <a:gradFill>
            <a:gsLst>
              <a:gs pos="0">
                <a:srgbClr val="C0000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Let’s enjoy a video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background-education-templates-pictures-to-pin--pp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25" y="-19050"/>
            <a:ext cx="9467850" cy="6896100"/>
          </a:xfrm>
          <a:prstGeom prst="rect">
            <a:avLst/>
          </a:prstGeom>
          <a:noFill/>
        </p:spPr>
      </p:pic>
      <p:sp>
        <p:nvSpPr>
          <p:cNvPr id="3" name="Round Diagonal Corner Rectangle 2"/>
          <p:cNvSpPr/>
          <p:nvPr/>
        </p:nvSpPr>
        <p:spPr>
          <a:xfrm>
            <a:off x="1676400" y="457200"/>
            <a:ext cx="5715000" cy="762000"/>
          </a:xfrm>
          <a:prstGeom prst="round2DiagRect">
            <a:avLst/>
          </a:prstGeom>
          <a:gradFill>
            <a:gsLst>
              <a:gs pos="0">
                <a:srgbClr val="C0000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Learning Outcomes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381000" y="1524000"/>
            <a:ext cx="8458200" cy="4800600"/>
          </a:xfrm>
          <a:prstGeom prst="foldedCorner">
            <a:avLst/>
          </a:prstGeom>
          <a:gradFill>
            <a:gsLst>
              <a:gs pos="0">
                <a:srgbClr val="C0000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Students will be able to</a:t>
            </a:r>
          </a:p>
          <a:p>
            <a:pPr algn="ctr"/>
            <a:r>
              <a:rPr lang="en-US" sz="3600" dirty="0" smtClean="0"/>
              <a:t>5.1.1 use full stop.</a:t>
            </a:r>
          </a:p>
          <a:p>
            <a:pPr algn="ctr"/>
            <a:r>
              <a:rPr lang="en-US" sz="3600" dirty="0" smtClean="0"/>
              <a:t>7.1.1 recognize punctuation marks and read accordingly.</a:t>
            </a:r>
          </a:p>
          <a:p>
            <a:pPr algn="ctr"/>
            <a:r>
              <a:rPr lang="en-US" sz="3600" dirty="0" smtClean="0"/>
              <a:t>6.1.1 use capital letters for sentence beginnings.</a:t>
            </a:r>
          </a:p>
          <a:p>
            <a:pPr algn="ctr"/>
            <a:r>
              <a:rPr lang="en-US" sz="3600" dirty="0" smtClean="0"/>
              <a:t>6.1.2 use capital letters for proper nouns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background-education-templates-pictures-to-pin--pp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25" y="-19050"/>
            <a:ext cx="9467850" cy="68961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24" t="40210" r="44796" b="11056"/>
          <a:stretch/>
        </p:blipFill>
        <p:spPr>
          <a:xfrm>
            <a:off x="938819" y="533401"/>
            <a:ext cx="7366981" cy="3200400"/>
          </a:xfrm>
          <a:prstGeom prst="rect">
            <a:avLst/>
          </a:prstGeom>
          <a:ln w="508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Horizontal Scroll 3"/>
          <p:cNvSpPr/>
          <p:nvPr/>
        </p:nvSpPr>
        <p:spPr>
          <a:xfrm>
            <a:off x="838200" y="4724400"/>
            <a:ext cx="7620000" cy="838200"/>
          </a:xfrm>
          <a:prstGeom prst="horizontalScroll">
            <a:avLst/>
          </a:prstGeom>
          <a:gradFill>
            <a:gsLst>
              <a:gs pos="0">
                <a:srgbClr val="C00000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How many people are there?</a:t>
            </a:r>
            <a:endParaRPr lang="en-US" sz="3200" b="1" dirty="0"/>
          </a:p>
        </p:txBody>
      </p:sp>
      <p:sp>
        <p:nvSpPr>
          <p:cNvPr id="5" name="Horizontal Scroll 4"/>
          <p:cNvSpPr/>
          <p:nvPr/>
        </p:nvSpPr>
        <p:spPr>
          <a:xfrm>
            <a:off x="838200" y="3886200"/>
            <a:ext cx="7620000" cy="838200"/>
          </a:xfrm>
          <a:prstGeom prst="horizontalScroll">
            <a:avLst/>
          </a:prstGeom>
          <a:gradFill>
            <a:gsLst>
              <a:gs pos="0">
                <a:srgbClr val="C00000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What do you see in the picture?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6" name="Horizontal Scroll 5"/>
          <p:cNvSpPr/>
          <p:nvPr/>
        </p:nvSpPr>
        <p:spPr>
          <a:xfrm>
            <a:off x="838200" y="5562600"/>
            <a:ext cx="7620000" cy="838200"/>
          </a:xfrm>
          <a:prstGeom prst="horizontalScroll">
            <a:avLst/>
          </a:prstGeom>
          <a:gradFill>
            <a:gsLst>
              <a:gs pos="0">
                <a:srgbClr val="C00000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Where are they going?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background-education-templates-pictures-to-pin--pp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25" y="-19050"/>
            <a:ext cx="9467850" cy="6896100"/>
          </a:xfrm>
          <a:prstGeom prst="rect">
            <a:avLst/>
          </a:prstGeom>
          <a:noFill/>
        </p:spPr>
      </p:pic>
      <p:pic>
        <p:nvPicPr>
          <p:cNvPr id="13313" name="Picture 1" descr="C:\Users\user\Downloads\ct26j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419600"/>
            <a:ext cx="2743200" cy="21510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ube 3"/>
          <p:cNvSpPr/>
          <p:nvPr/>
        </p:nvSpPr>
        <p:spPr>
          <a:xfrm>
            <a:off x="990600" y="609600"/>
            <a:ext cx="6172200" cy="4038600"/>
          </a:xfrm>
          <a:prstGeom prst="cube">
            <a:avLst>
              <a:gd name="adj" fmla="val 15155"/>
            </a:avLst>
          </a:prstGeom>
          <a:gradFill>
            <a:gsLst>
              <a:gs pos="0">
                <a:srgbClr val="FF000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Today’s topic is: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Punctuation and capital letters</a:t>
            </a:r>
          </a:p>
          <a:p>
            <a:pPr algn="ctr"/>
            <a:r>
              <a:rPr lang="en-US" sz="3600" b="1" dirty="0" smtClean="0"/>
              <a:t>Unit:30</a:t>
            </a:r>
          </a:p>
          <a:p>
            <a:pPr algn="ctr"/>
            <a:r>
              <a:rPr lang="en-US" sz="3600" b="1" dirty="0" smtClean="0"/>
              <a:t>Lessons: 1-3</a:t>
            </a:r>
          </a:p>
          <a:p>
            <a:pPr algn="ctr"/>
            <a:r>
              <a:rPr lang="en-US" sz="3600" b="1" dirty="0" smtClean="0"/>
              <a:t>Pg: 60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background-education-templates-pictures-to-pin--pp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0"/>
            <a:ext cx="9467850" cy="68961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996" r="2088" b="1"/>
          <a:stretch/>
        </p:blipFill>
        <p:spPr>
          <a:xfrm>
            <a:off x="228600" y="1523999"/>
            <a:ext cx="4038599" cy="3200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1676400" y="533400"/>
            <a:ext cx="6096000" cy="685800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Listen to the audio carefully.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user\Download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524000"/>
            <a:ext cx="41148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381000" y="5029200"/>
            <a:ext cx="8077200" cy="1219200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Open your book and Put your finger under the line.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background-education-templates-pictures-to-pin--pp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25" y="-19050"/>
            <a:ext cx="9467850" cy="6896100"/>
          </a:xfrm>
          <a:prstGeom prst="rect">
            <a:avLst/>
          </a:prstGeom>
          <a:noFill/>
        </p:spPr>
      </p:pic>
      <p:pic>
        <p:nvPicPr>
          <p:cNvPr id="3" name="Picture 2" descr="20190312_1237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828800"/>
            <a:ext cx="5715000" cy="2895600"/>
          </a:xfrm>
          <a:prstGeom prst="ellipse">
            <a:avLst/>
          </a:prstGeom>
          <a:solidFill>
            <a:schemeClr val="accent1"/>
          </a:solidFill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09600" y="4942582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Students repeat after teacher. And they will put their finger under the line.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828800" y="457200"/>
            <a:ext cx="5486400" cy="914400"/>
          </a:xfrm>
          <a:prstGeom prst="flowChartTerminator">
            <a:avLst/>
          </a:prstGeom>
          <a:gradFill>
            <a:gsLst>
              <a:gs pos="0">
                <a:srgbClr val="FF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Teacher’s loud reading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381</Words>
  <Application>Microsoft Office PowerPoint</Application>
  <PresentationFormat>On-screen Show (4:3)</PresentationFormat>
  <Paragraphs>53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</cp:revision>
  <dcterms:created xsi:type="dcterms:W3CDTF">2020-11-14T10:53:21Z</dcterms:created>
  <dcterms:modified xsi:type="dcterms:W3CDTF">2020-11-16T15:54:31Z</dcterms:modified>
</cp:coreProperties>
</file>