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8" r:id="rId11"/>
    <p:sldId id="270" r:id="rId12"/>
    <p:sldId id="267" r:id="rId13"/>
    <p:sldId id="269" r:id="rId14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18" y="-84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304800"/>
            <a:ext cx="5867399" cy="6705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04798"/>
            <a:ext cx="6019800" cy="67056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04800" y="1752600"/>
            <a:ext cx="12420600" cy="2461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1500" b="1" dirty="0" smtClean="0"/>
              <a:t>أهلا و سهلا مرحيا بكم</a:t>
            </a:r>
            <a:endParaRPr lang="en-US" sz="115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8288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معنى اللغة العربية اصطلاحا ؟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5318" y="383232"/>
            <a:ext cx="2286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05974"/>
            <a:ext cx="5410200" cy="46520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715000" y="2590800"/>
            <a:ext cx="66733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الجواب:</a:t>
            </a:r>
          </a:p>
          <a:p>
            <a:pPr algn="r"/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1-   ذكر فى المعجم الوسيط: اللغة              اصوات يعبر بها كل قوم عن               أغراضهم.     </a:t>
            </a:r>
          </a:p>
          <a:p>
            <a:pPr algn="r"/>
            <a:r>
              <a:rPr lang="ar-SA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2-   ذكر فى الرائد: اللغة اصوات               وكلمات يعبر بها كل قوم عن              حاجتهم.  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5240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ما المراد باللغة العربية ؟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5318" y="383232"/>
            <a:ext cx="2286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129774"/>
            <a:ext cx="5715000" cy="48806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791200" y="2209800"/>
            <a:ext cx="66733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الجواب:</a:t>
            </a:r>
          </a:p>
          <a:p>
            <a:pPr algn="r"/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إن المراد باللغة العربية لغة أهل العرب التى بنكلمون بها ولغة الاسلام و لغة حية قوية و لغة العلوم الفنون ولغة القران الكريم التى لها مكانة دينية فريدة.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9231" y="1595735"/>
            <a:ext cx="10224236" cy="175432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اكتب تاريخ اللغة العربية وادبها بالايجاز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؟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29000"/>
            <a:ext cx="6096000" cy="3581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429000"/>
            <a:ext cx="5959314" cy="3581400"/>
          </a:xfrm>
          <a:prstGeom prst="rect">
            <a:avLst/>
          </a:prstGeom>
        </p:spPr>
      </p:pic>
      <p:pic>
        <p:nvPicPr>
          <p:cNvPr id="9" name="Picture 8" descr="images - 2020-11-04T232842.37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28600"/>
            <a:ext cx="1905000" cy="1295400"/>
          </a:xfrm>
          <a:prstGeom prst="rect">
            <a:avLst/>
          </a:prstGeom>
        </p:spPr>
      </p:pic>
      <p:pic>
        <p:nvPicPr>
          <p:cNvPr id="12" name="Picture 11" descr="images - 2020-11-04T232842.37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1800" y="228600"/>
            <a:ext cx="19050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6400800" cy="6553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380997"/>
            <a:ext cx="5867400" cy="6477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381000" y="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FFFF00"/>
                </a:solidFill>
              </a:rPr>
              <a:t>شكرا لكم</a:t>
            </a:r>
            <a:endParaRPr lang="en-US" sz="199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42672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chemeClr val="accent6">
                    <a:lumMod val="75000"/>
                  </a:schemeClr>
                </a:solidFill>
              </a:rPr>
              <a:t>ধন্যবাদ</a:t>
            </a:r>
            <a:endParaRPr lang="en-US" sz="16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9075  L 0.125 0.37975  L 0 0.37975  L -0.063 0.19075  L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Terminator 7"/>
          <p:cNvSpPr/>
          <p:nvPr/>
        </p:nvSpPr>
        <p:spPr>
          <a:xfrm>
            <a:off x="5257800" y="304800"/>
            <a:ext cx="7543800" cy="952500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التعريف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0" y="1295400"/>
            <a:ext cx="5867400" cy="5715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3733800" cy="3238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381000" y="3276600"/>
            <a:ext cx="6248400" cy="381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2800" dirty="0" smtClean="0">
              <a:solidFill>
                <a:srgbClr val="0070C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2800" dirty="0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2800" dirty="0" smtClean="0">
              <a:solidFill>
                <a:srgbClr val="7030A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2400" dirty="0" smtClean="0">
              <a:solidFill>
                <a:srgbClr val="FF000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/>
              <a:cs typeface="Times New Roman" pitchFamily="18" charset="0"/>
            </a:endParaRPr>
          </a:p>
        </p:txBody>
      </p:sp>
      <p:pic>
        <p:nvPicPr>
          <p:cNvPr id="17" name="Picture 16" descr="download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228601"/>
            <a:ext cx="4114800" cy="3200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286000"/>
            <a:ext cx="120396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الصف: العالم</a:t>
            </a:r>
          </a:p>
          <a:p>
            <a:pPr algn="ctr"/>
            <a:r>
              <a:rPr lang="ar-SA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5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العاشر</a:t>
            </a:r>
          </a:p>
          <a:p>
            <a:pPr algn="ctr"/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الاول</a:t>
            </a:r>
          </a:p>
          <a:p>
            <a:pPr algn="ctr"/>
            <a:r>
              <a:rPr lang="ar-SA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الوقت:  30   دقيقة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3429000" y="304800"/>
            <a:ext cx="5783729" cy="952500"/>
          </a:xfrm>
          <a:prstGeom prst="flowChartAlternateProcess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609600"/>
            <a:ext cx="9601196" cy="1600200"/>
          </a:xfrm>
          <a:prstGeom prst="rect">
            <a:avLst/>
          </a:prstGeom>
          <a:ln w="76200">
            <a:solidFill>
              <a:srgbClr val="C00000"/>
            </a:solidFill>
          </a:ln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العنوان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657600"/>
            <a:ext cx="11353800" cy="3048000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r>
              <a:rPr lang="ar-SA" sz="9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اللغة العربية و ادبها</a:t>
            </a:r>
            <a:endParaRPr lang="en-US" sz="9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181600" y="2286000"/>
            <a:ext cx="1905000" cy="12954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04800"/>
            <a:ext cx="8458200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download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2"/>
            <a:ext cx="5867400" cy="5257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ownload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676400"/>
            <a:ext cx="6172200" cy="5105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8600"/>
            <a:ext cx="1752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5600" y="152400"/>
            <a:ext cx="19812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5943600" cy="5334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90600" y="304800"/>
            <a:ext cx="11049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انظر الى الصورة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600200"/>
            <a:ext cx="6172200" cy="53340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196412"/>
            <a:ext cx="11699825" cy="1564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يستفاد من الدرس</a:t>
            </a:r>
            <a:endParaRPr kumimoji="0" lang="en-US" sz="7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" y="2209800"/>
            <a:ext cx="11277600" cy="1143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5400" b="1" dirty="0" smtClean="0"/>
              <a:t>تعريف اللغة العربية لغة</a:t>
            </a:r>
            <a:endParaRPr lang="ar-MA" sz="5400" b="1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057400" y="3657600"/>
            <a:ext cx="7965837" cy="1288474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4400" b="1" dirty="0" smtClean="0"/>
              <a:t>تعريف اللغة العربية </a:t>
            </a:r>
            <a:r>
              <a:rPr lang="ar-SA" sz="4400" b="1" dirty="0" smtClean="0"/>
              <a:t>إصطلاحا</a:t>
            </a:r>
            <a:endParaRPr lang="ar-MA" sz="44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1447800" y="5334000"/>
            <a:ext cx="9833858" cy="997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000" b="1" dirty="0" smtClean="0">
                <a:sym typeface="Wingdings"/>
              </a:rPr>
              <a:t>غرض اللغة العربية</a:t>
            </a:r>
            <a:endParaRPr lang="en-US" sz="5400" b="1" dirty="0" smtClean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    </a:t>
            </a:r>
            <a:r>
              <a:rPr lang="ar-SA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اللغة </a:t>
            </a:r>
            <a:endParaRPr lang="en-US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524000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     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ভাষা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حية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590800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জীবন্ত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يعبر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3733800"/>
            <a:ext cx="593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      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করা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=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الفنون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4953000"/>
            <a:ext cx="5343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      </a:t>
            </a:r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শিল্প</a:t>
            </a:r>
            <a:endParaRPr lang="en-US" sz="54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حاجة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5943600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              </a:t>
            </a:r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প্রয়োজন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/>
              <a:t>معانى المفردات</a:t>
            </a:r>
            <a:endParaRPr lang="en-US" sz="54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38400" y="304800"/>
            <a:ext cx="8935278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362200"/>
            <a:ext cx="116586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السوال:ما معنى اللغة </a:t>
            </a:r>
            <a:r>
              <a:rPr lang="ar-SA" sz="5400" b="1" dirty="0" smtClean="0"/>
              <a:t>؟</a:t>
            </a:r>
            <a:endParaRPr lang="ar-MA" sz="54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33400" y="4267200"/>
            <a:ext cx="118110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الجواب: اللغة كلمة مفردة جمعها لغات </a:t>
            </a:r>
          </a:p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و لغى معناها: اللسان، والكلام.</a:t>
            </a:r>
            <a:endParaRPr lang="en-US" sz="11500" b="1" dirty="0" smtClean="0"/>
          </a:p>
        </p:txBody>
      </p:sp>
      <p:sp>
        <p:nvSpPr>
          <p:cNvPr id="7" name="Down Arrow 6"/>
          <p:cNvSpPr/>
          <p:nvPr/>
        </p:nvSpPr>
        <p:spPr>
          <a:xfrm>
            <a:off x="5715000" y="3276600"/>
            <a:ext cx="1524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236</Words>
  <Application>Microsoft Office PowerPoint</Application>
  <PresentationFormat>Custom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74</cp:revision>
  <dcterms:created xsi:type="dcterms:W3CDTF">2006-08-16T00:00:00Z</dcterms:created>
  <dcterms:modified xsi:type="dcterms:W3CDTF">2020-11-16T17:45:57Z</dcterms:modified>
</cp:coreProperties>
</file>