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9" r:id="rId3"/>
    <p:sldId id="330" r:id="rId4"/>
    <p:sldId id="302" r:id="rId5"/>
    <p:sldId id="331" r:id="rId6"/>
    <p:sldId id="292" r:id="rId7"/>
    <p:sldId id="324" r:id="rId8"/>
    <p:sldId id="329" r:id="rId9"/>
    <p:sldId id="327" r:id="rId10"/>
    <p:sldId id="298" r:id="rId11"/>
    <p:sldId id="299" r:id="rId12"/>
    <p:sldId id="332" r:id="rId13"/>
    <p:sldId id="300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99803-A790-42CF-BAE1-BF01F9DDA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C40F8-C8E8-4E89-97EB-039FCAD69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73CDE-6B92-4B9B-8EDA-4DB07AFE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2F10B-7A95-42C6-9A89-63228E200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92609-1F40-4185-8650-CEF2321C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3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3F38F-3D30-4372-BD80-5F139D007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C118B2-66E2-4806-AF41-D6CA006EB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C62A7-F7D1-48AE-B640-D05488076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63CF9-F62D-48D2-9475-5EEA72DAA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A0ADD-7510-45C7-A34A-BE90B93D0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4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40B4E4-F66D-490A-B1E8-A0F9AD50D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48EC32-54A7-4612-87ED-4D70CE5AD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AC77D-3D0C-4B6F-BB0B-1FD6C18A3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68149-C207-4983-AB59-C21E76525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6C55C-A6AB-4CE2-AFE2-202A8794F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5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4ED9F-A072-4646-ACFA-20CE27C34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0AA1E-1AFC-4D3F-9B9D-13E6ED086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37C15-286B-41C6-9F2B-89666466D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CB50B-416F-4FCD-9149-97F8363B6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22C82-DE04-4A65-BB3C-A403728CF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2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A7D3D-6C70-4275-A716-2BEE09AC3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397C2-D8AA-4766-9BF8-82D32CF54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8A0E9-E39A-4D8D-8433-CA985699C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62459-191C-4BE6-B626-09512DB22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F4AEF-98B9-4255-AA25-F057A41E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2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65C57-049A-4EC3-83B0-243C08382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43C69-9619-4B6F-81C7-3CF610499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6006EB-3E0B-4E9C-8566-7F897152F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AD90B-2932-4A92-B518-6CF896DD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46BF-190F-4886-9E88-7119B2919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66C27-E3BD-48B2-8271-8A7CA8D2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6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619A8-75E9-4120-8FFE-8A214AA7C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D4BBD-0F27-43A5-B375-07874F677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A2955-5848-4880-8232-76EDB84E7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37941-E0AB-41CA-B3FF-4CC9AC42A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A43882-D7ED-4956-B178-84F3E8C90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43BEA2-1340-4730-9EAE-3759CCAF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027255-1884-44D4-B77F-40FA4BEE1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5E0EF-6589-4324-8B6F-F689F3CD1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3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764FC-11AB-496D-8FAA-324449D0F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7A0E2-CB8B-45C3-BB70-24E3595CC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E87BE2-48AE-4199-B5B1-0C7036172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EC945-647C-4C98-A250-70FA91CD1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3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65E5C1-370E-4FE7-AC87-13CE37C0D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0120E5-93C6-42FB-A3B4-B376A3E60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E3B17-8D1E-46AF-8381-0A993D258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7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4FA1E-4C5C-4B50-B48A-9105BE403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0A11B-D924-44B3-8EC1-4620D7B17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24035-68A9-4251-B35A-18AAC16A7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BD8D4-405D-43A3-B980-4D9A58484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037F5-9212-4F88-9C59-57E7190F3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1989F0-63B4-4FB2-B987-ACE441D11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1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BF354-85AA-46A2-AA07-C4528F28F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8A37C1-2C51-4372-B2E2-D4B1CAA4A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C7E87-CD6F-4748-944E-C6C086C16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C7AEB-6387-487E-BFB0-5B3BF1234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927E8-6FB5-42CE-8BAD-EEF96B55F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87339-31BA-41EC-A74A-0B3EC42A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0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A63A02-A251-4C67-B67E-4D1B24BE3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0EBC5-562B-49F1-8390-F8F061FFC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BFDBE-7F60-4146-A3E1-2C86EC1D3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275A7-67D5-414A-8791-3153EB8058C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E2495-9992-4E0C-899C-BA83F2E5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11862-A2A5-45CA-9236-D2C6C9F9E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1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5000">
              <a:schemeClr val="accent2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5F4AE1C-3234-491F-BABB-3550AD2D4276}"/>
              </a:ext>
            </a:extLst>
          </p:cNvPr>
          <p:cNvSpPr/>
          <p:nvPr/>
        </p:nvSpPr>
        <p:spPr>
          <a:xfrm>
            <a:off x="2184041" y="477826"/>
            <a:ext cx="752641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ঠে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F46BB50-81A4-4DE7-ADC5-1A341064852D}"/>
              </a:ext>
            </a:extLst>
          </p:cNvPr>
          <p:cNvSpPr/>
          <p:nvPr/>
        </p:nvSpPr>
        <p:spPr>
          <a:xfrm>
            <a:off x="2466333" y="1821862"/>
            <a:ext cx="7061425" cy="357804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17475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542332-889F-41F2-9082-A85201821D4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28" y="2116373"/>
            <a:ext cx="1638213" cy="29890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E861AA-277F-4FF8-8EF9-F7356C72B07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051" y="2088331"/>
            <a:ext cx="1638213" cy="304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5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5151A5-B18D-4DFD-9B8B-B12851C7F870}"/>
              </a:ext>
            </a:extLst>
          </p:cNvPr>
          <p:cNvSpPr/>
          <p:nvPr/>
        </p:nvSpPr>
        <p:spPr>
          <a:xfrm>
            <a:off x="6338250" y="918893"/>
            <a:ext cx="4282857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8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ৃষ্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8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ড়।</a:t>
            </a:r>
            <a:endParaRPr lang="en-US" sz="80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039574-FEC3-41B5-ADD5-631C106FC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86" y="796078"/>
            <a:ext cx="3953967" cy="51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9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CCCA2B9-C0B5-49F5-BF0C-FF7333A069DD}"/>
              </a:ext>
            </a:extLst>
          </p:cNvPr>
          <p:cNvSpPr/>
          <p:nvPr/>
        </p:nvSpPr>
        <p:spPr>
          <a:xfrm>
            <a:off x="1237612" y="3471446"/>
            <a:ext cx="111679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–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BC1486-429F-4D7D-9DA1-DEE72CB785A4}"/>
              </a:ext>
            </a:extLst>
          </p:cNvPr>
          <p:cNvSpPr/>
          <p:nvPr/>
        </p:nvSpPr>
        <p:spPr>
          <a:xfrm>
            <a:off x="1237612" y="4810317"/>
            <a:ext cx="111679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–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লাগলে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0CD099-FF96-4867-912F-85D0A10ACCB6}"/>
              </a:ext>
            </a:extLst>
          </p:cNvPr>
          <p:cNvSpPr/>
          <p:nvPr/>
        </p:nvSpPr>
        <p:spPr>
          <a:xfrm>
            <a:off x="1237611" y="2163726"/>
            <a:ext cx="111679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–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লাগতে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8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98EC92-7653-450B-82EF-AF6A9AFE1482}"/>
              </a:ext>
            </a:extLst>
          </p:cNvPr>
          <p:cNvSpPr/>
          <p:nvPr/>
        </p:nvSpPr>
        <p:spPr>
          <a:xfrm>
            <a:off x="4424708" y="426717"/>
            <a:ext cx="334258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2E9634-6D49-4A55-8824-7A52BF7E8448}"/>
              </a:ext>
            </a:extLst>
          </p:cNvPr>
          <p:cNvSpPr/>
          <p:nvPr/>
        </p:nvSpPr>
        <p:spPr>
          <a:xfrm>
            <a:off x="3285309" y="645893"/>
            <a:ext cx="532389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েষ্টা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CCA2B9-C0B5-49F5-BF0C-FF7333A069DD}"/>
              </a:ext>
            </a:extLst>
          </p:cNvPr>
          <p:cNvSpPr/>
          <p:nvPr/>
        </p:nvSpPr>
        <p:spPr>
          <a:xfrm>
            <a:off x="710649" y="2179766"/>
            <a:ext cx="111679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লাগার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BC1486-429F-4D7D-9DA1-DEE72CB785A4}"/>
              </a:ext>
            </a:extLst>
          </p:cNvPr>
          <p:cNvSpPr/>
          <p:nvPr/>
        </p:nvSpPr>
        <p:spPr>
          <a:xfrm>
            <a:off x="785636" y="3209898"/>
            <a:ext cx="111679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পুড়ে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0CD099-FF96-4867-912F-85D0A10ACCB6}"/>
              </a:ext>
            </a:extLst>
          </p:cNvPr>
          <p:cNvSpPr/>
          <p:nvPr/>
        </p:nvSpPr>
        <p:spPr>
          <a:xfrm>
            <a:off x="881502" y="4266883"/>
            <a:ext cx="1116792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লেগে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দূর্ঘটনা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77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2E9634-6D49-4A55-8824-7A52BF7E8448}"/>
              </a:ext>
            </a:extLst>
          </p:cNvPr>
          <p:cNvSpPr/>
          <p:nvPr/>
        </p:nvSpPr>
        <p:spPr>
          <a:xfrm>
            <a:off x="4508865" y="796078"/>
            <a:ext cx="31742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5151A5-B18D-4DFD-9B8B-B12851C7F870}"/>
              </a:ext>
            </a:extLst>
          </p:cNvPr>
          <p:cNvSpPr/>
          <p:nvPr/>
        </p:nvSpPr>
        <p:spPr>
          <a:xfrm>
            <a:off x="761487" y="2811813"/>
            <a:ext cx="1066902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7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7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7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7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7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7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7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7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7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7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7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ধে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7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as-IN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7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7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BF8742-7554-4CFC-8324-660FE6D28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3" y="483120"/>
            <a:ext cx="3751784" cy="17917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93D0A9-BC42-44EC-A80A-C5E497E20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338" y="545026"/>
            <a:ext cx="3751784" cy="179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4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8A2A771-375A-402A-856D-FF4BFAE49410}"/>
              </a:ext>
            </a:extLst>
          </p:cNvPr>
          <p:cNvSpPr/>
          <p:nvPr/>
        </p:nvSpPr>
        <p:spPr>
          <a:xfrm>
            <a:off x="471965" y="460862"/>
            <a:ext cx="11282596" cy="588727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4EFB64-E896-401E-9DAC-B926ED01180C}"/>
              </a:ext>
            </a:extLst>
          </p:cNvPr>
          <p:cNvSpPr/>
          <p:nvPr/>
        </p:nvSpPr>
        <p:spPr>
          <a:xfrm>
            <a:off x="2826885" y="3072983"/>
            <a:ext cx="5717508" cy="192971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as-IN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115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19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491FE8-D14E-47B5-9E7C-3671049FC5F8}"/>
              </a:ext>
            </a:extLst>
          </p:cNvPr>
          <p:cNvSpPr/>
          <p:nvPr/>
        </p:nvSpPr>
        <p:spPr>
          <a:xfrm>
            <a:off x="4048393" y="435143"/>
            <a:ext cx="46297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FEECE2-9717-4124-9CCC-D030A9228C37}"/>
              </a:ext>
            </a:extLst>
          </p:cNvPr>
          <p:cNvSpPr/>
          <p:nvPr/>
        </p:nvSpPr>
        <p:spPr>
          <a:xfrm>
            <a:off x="4923693" y="1827845"/>
            <a:ext cx="6654017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প্রদীপ</a:t>
            </a:r>
            <a:r>
              <a:rPr lang="en-US" sz="6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6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4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cap="none" spc="0" dirty="0" err="1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b="1" cap="none" spc="0" dirty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 err="1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en-US" sz="4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ষক</a:t>
            </a:r>
            <a:endParaRPr lang="en-US" sz="4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১৫৭ নং </a:t>
            </a:r>
            <a:r>
              <a:rPr lang="en-US" sz="4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াসুদেবপুর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ঠাকুরগাঁও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4400" b="1" dirty="0">
              <a:ln/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০১৭১৪-৮০৩২১৬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2C957D9-D85A-4F2F-ACBD-CBCA40B1929B}"/>
              </a:ext>
            </a:extLst>
          </p:cNvPr>
          <p:cNvSpPr/>
          <p:nvPr/>
        </p:nvSpPr>
        <p:spPr>
          <a:xfrm>
            <a:off x="614290" y="1827845"/>
            <a:ext cx="4027504" cy="388788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64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5000">
              <a:schemeClr val="accent2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5F4AE1C-3234-491F-BABB-3550AD2D4276}"/>
              </a:ext>
            </a:extLst>
          </p:cNvPr>
          <p:cNvSpPr/>
          <p:nvPr/>
        </p:nvSpPr>
        <p:spPr>
          <a:xfrm>
            <a:off x="4423495" y="435143"/>
            <a:ext cx="38795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2966BE-D231-43EC-96AC-A77486FBBB1D}"/>
              </a:ext>
            </a:extLst>
          </p:cNvPr>
          <p:cNvSpPr/>
          <p:nvPr/>
        </p:nvSpPr>
        <p:spPr>
          <a:xfrm>
            <a:off x="4456918" y="2467536"/>
            <a:ext cx="7175634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endParaRPr lang="en-US" sz="54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48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5868F7-0C9A-4871-AE36-1472B2EC1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68" y="1496405"/>
            <a:ext cx="3486499" cy="457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6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pic>
        <p:nvPicPr>
          <p:cNvPr id="5" name="চকবাজারে ভয়াবহ আগুন 00_00_00-00_01_30 00_00_00-00_00_30">
            <a:hlinkClick r:id="" action="ppaction://media"/>
            <a:extLst>
              <a:ext uri="{FF2B5EF4-FFF2-40B4-BE49-F238E27FC236}">
                <a16:creationId xmlns:a16="http://schemas.microsoft.com/office/drawing/2014/main" id="{2FC891F4-0C00-4A61-A1AA-EEA2F0AE00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1009" y="585568"/>
            <a:ext cx="10128740" cy="569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8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2E9634-6D49-4A55-8824-7A52BF7E8448}"/>
              </a:ext>
            </a:extLst>
          </p:cNvPr>
          <p:cNvSpPr/>
          <p:nvPr/>
        </p:nvSpPr>
        <p:spPr>
          <a:xfrm>
            <a:off x="2244114" y="615553"/>
            <a:ext cx="78374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12484758-2DA9-44E8-A3AD-5FC3EFF17E83}"/>
              </a:ext>
            </a:extLst>
          </p:cNvPr>
          <p:cNvSpPr/>
          <p:nvPr/>
        </p:nvSpPr>
        <p:spPr>
          <a:xfrm>
            <a:off x="1391723" y="3331953"/>
            <a:ext cx="9833317" cy="2244661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0B117F-64F8-4FD7-942C-964B7D421034}"/>
              </a:ext>
            </a:extLst>
          </p:cNvPr>
          <p:cNvSpPr/>
          <p:nvPr/>
        </p:nvSpPr>
        <p:spPr>
          <a:xfrm>
            <a:off x="7930435" y="3792565"/>
            <a:ext cx="26820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endParaRPr lang="en-US" sz="48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9EAE8C-FE01-4BDE-BEF2-C1B301C91AAD}"/>
              </a:ext>
            </a:extLst>
          </p:cNvPr>
          <p:cNvSpPr/>
          <p:nvPr/>
        </p:nvSpPr>
        <p:spPr>
          <a:xfrm>
            <a:off x="966960" y="1661843"/>
            <a:ext cx="1041334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AFBE7B-F8DE-423E-9A85-200CB67675D3}"/>
              </a:ext>
            </a:extLst>
          </p:cNvPr>
          <p:cNvSpPr/>
          <p:nvPr/>
        </p:nvSpPr>
        <p:spPr>
          <a:xfrm>
            <a:off x="2244114" y="3749607"/>
            <a:ext cx="320151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4400" b="0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ধ্যার</a:t>
            </a:r>
            <a:r>
              <a:rPr lang="en-US" sz="44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১২</a:t>
            </a:r>
          </a:p>
          <a:p>
            <a:pPr algn="ctr"/>
            <a:r>
              <a:rPr lang="en-US" sz="4400" b="0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b="0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b="0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্যোগ</a:t>
            </a:r>
            <a:r>
              <a:rPr lang="en-US" sz="44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মোকাবিলা</a:t>
            </a:r>
            <a:endParaRPr lang="en-US" sz="4400" b="0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3A2B23E-0FEA-4927-BA7C-28ADE5EC4AB8}"/>
              </a:ext>
            </a:extLst>
          </p:cNvPr>
          <p:cNvSpPr/>
          <p:nvPr/>
        </p:nvSpPr>
        <p:spPr>
          <a:xfrm>
            <a:off x="5878602" y="4106935"/>
            <a:ext cx="2335499" cy="681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1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7" grpId="0"/>
      <p:bldP spid="11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6D00FD-936A-49EA-A28A-FEA0A307F775}"/>
              </a:ext>
            </a:extLst>
          </p:cNvPr>
          <p:cNvSpPr/>
          <p:nvPr/>
        </p:nvSpPr>
        <p:spPr>
          <a:xfrm>
            <a:off x="993493" y="2364447"/>
            <a:ext cx="1073387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44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০.</a:t>
            </a:r>
            <a:r>
              <a:rPr lang="as-IN" sz="44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as-IN" sz="44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cap="none" spc="0" dirty="0" err="1">
                <a:ln/>
                <a:solidFill>
                  <a:schemeClr val="accent5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 err="1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ংলাদেশের</a:t>
            </a:r>
            <a:r>
              <a:rPr lang="en-US" sz="4400" b="1" dirty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b="1" dirty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4400" b="1" dirty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b="1" dirty="0" err="1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র্যোগ</a:t>
            </a:r>
            <a:r>
              <a:rPr lang="en-US" sz="4400" b="1" dirty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b="1" dirty="0" err="1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4400" b="1" dirty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</a:t>
            </a:r>
            <a:r>
              <a:rPr lang="as-IN" sz="4400" b="1" dirty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b="1" dirty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 err="1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4400" b="1" dirty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জলোচ্ছ্বাস</a:t>
            </a:r>
            <a:r>
              <a:rPr lang="en-US" sz="4400" b="1" dirty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আগুনলাগা</a:t>
            </a:r>
            <a:r>
              <a:rPr lang="en-US" sz="4400" b="1" dirty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ও </a:t>
            </a:r>
            <a:r>
              <a:rPr lang="en-US" sz="4400" b="1" dirty="0" err="1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400" b="1" dirty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</a:t>
            </a:r>
            <a:r>
              <a:rPr lang="en-US" sz="4400" b="1" dirty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400" b="1" dirty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b="1" dirty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cap="none" spc="0" dirty="0">
              <a:ln/>
              <a:solidFill>
                <a:schemeClr val="accent5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50493B-22A6-43EC-BDC8-8C4E051B71F4}"/>
              </a:ext>
            </a:extLst>
          </p:cNvPr>
          <p:cNvSpPr/>
          <p:nvPr/>
        </p:nvSpPr>
        <p:spPr>
          <a:xfrm>
            <a:off x="4526219" y="377189"/>
            <a:ext cx="31468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BE766A-F43D-43E6-B404-4055F869E6DF}"/>
              </a:ext>
            </a:extLst>
          </p:cNvPr>
          <p:cNvSpPr/>
          <p:nvPr/>
        </p:nvSpPr>
        <p:spPr>
          <a:xfrm>
            <a:off x="142567" y="4411769"/>
            <a:ext cx="107338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44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০.</a:t>
            </a:r>
            <a:r>
              <a:rPr lang="en-US" sz="4400" b="1" dirty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44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.2 </a:t>
            </a:r>
            <a:r>
              <a:rPr lang="as-IN" sz="44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cap="none" spc="0" dirty="0" err="1">
                <a:ln/>
                <a:solidFill>
                  <a:schemeClr val="accent5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ুর</a:t>
            </a:r>
            <a:r>
              <a:rPr lang="en-US" sz="4400" b="1" dirty="0" err="1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্যোগ</a:t>
            </a:r>
            <a:r>
              <a:rPr lang="en-US" sz="4400" b="1" dirty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মোকাবেলার</a:t>
            </a:r>
            <a:r>
              <a:rPr lang="en-US" sz="4400" b="1" dirty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মনোভাব</a:t>
            </a:r>
            <a:r>
              <a:rPr lang="en-US" sz="4400" b="1" dirty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as-IN" sz="4400" b="1" dirty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b="1" dirty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  <a:endParaRPr lang="en-US" sz="4400" b="1" cap="none" spc="0" dirty="0">
              <a:ln/>
              <a:solidFill>
                <a:schemeClr val="accent5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88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82422D9-9C11-4D01-8552-8389933B37EE}"/>
              </a:ext>
            </a:extLst>
          </p:cNvPr>
          <p:cNvSpPr/>
          <p:nvPr/>
        </p:nvSpPr>
        <p:spPr>
          <a:xfrm>
            <a:off x="5163176" y="615553"/>
            <a:ext cx="19992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BC1929-05B8-4B4A-9356-2B47EE9FA653}"/>
              </a:ext>
            </a:extLst>
          </p:cNvPr>
          <p:cNvSpPr/>
          <p:nvPr/>
        </p:nvSpPr>
        <p:spPr>
          <a:xfrm>
            <a:off x="5436846" y="1384994"/>
            <a:ext cx="6290524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আগুনের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44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আজকাল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লাগার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মৌসুমে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বস্তি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গার্মেন্টস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লেগে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দুর্ঘটনা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সেসব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এলাকাতেও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লেগে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এধরনের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দুর্ঘটনা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লাগলে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ঘরবাড়ির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বিপদগ্রস্থ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26" name="Picture 2" descr="প্লাষ্টিক কারখানা ও আবাসিক ভবনে লাগা আগুনে পুড়ে গেছে শতাধিক ঘর। -  বাংলাভিশন | দৃষ্টি জুড়ে দেশ">
            <a:extLst>
              <a:ext uri="{FF2B5EF4-FFF2-40B4-BE49-F238E27FC236}">
                <a16:creationId xmlns:a16="http://schemas.microsoft.com/office/drawing/2014/main" id="{CE6053D9-E647-498A-9043-D56434CD2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48" y="1223755"/>
            <a:ext cx="3277023" cy="244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ঘরে লাগা আগুন থেকে সন্তানদের বাঁচানোয় গ্রেফতার মা">
            <a:extLst>
              <a:ext uri="{FF2B5EF4-FFF2-40B4-BE49-F238E27FC236}">
                <a16:creationId xmlns:a16="http://schemas.microsoft.com/office/drawing/2014/main" id="{B51D7277-765F-42DD-9F42-E4D1447F3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47" y="3820434"/>
            <a:ext cx="3277023" cy="244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87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82422D9-9C11-4D01-8552-8389933B37EE}"/>
              </a:ext>
            </a:extLst>
          </p:cNvPr>
          <p:cNvSpPr/>
          <p:nvPr/>
        </p:nvSpPr>
        <p:spPr>
          <a:xfrm>
            <a:off x="3940007" y="427592"/>
            <a:ext cx="35734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লাগার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BC1929-05B8-4B4A-9356-2B47EE9FA653}"/>
              </a:ext>
            </a:extLst>
          </p:cNvPr>
          <p:cNvSpPr/>
          <p:nvPr/>
        </p:nvSpPr>
        <p:spPr>
          <a:xfrm>
            <a:off x="471965" y="1214966"/>
            <a:ext cx="10153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লাগতে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উদাহরন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90768F-0E67-40C5-B742-0930AAC88BD1}"/>
              </a:ext>
            </a:extLst>
          </p:cNvPr>
          <p:cNvSpPr/>
          <p:nvPr/>
        </p:nvSpPr>
        <p:spPr>
          <a:xfrm>
            <a:off x="297463" y="1994206"/>
            <a:ext cx="64378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রান্নার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চুলার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নিভিয়ে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09B756-A686-4C57-987C-A3899635B5EB}"/>
              </a:ext>
            </a:extLst>
          </p:cNvPr>
          <p:cNvSpPr/>
          <p:nvPr/>
        </p:nvSpPr>
        <p:spPr>
          <a:xfrm>
            <a:off x="347340" y="2614220"/>
            <a:ext cx="52013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সিগারেট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বিড়ি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হুকার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DF53D4-E460-4AFD-9A0E-402D5B929DB7}"/>
              </a:ext>
            </a:extLst>
          </p:cNvPr>
          <p:cNvSpPr/>
          <p:nvPr/>
        </p:nvSpPr>
        <p:spPr>
          <a:xfrm>
            <a:off x="152690" y="3174663"/>
            <a:ext cx="73607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কুপি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হারিকেন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মশার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কয়েল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জ্বালিয়ে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রাখলে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707ACA-9550-4A7C-9E50-246CFC364794}"/>
              </a:ext>
            </a:extLst>
          </p:cNvPr>
          <p:cNvSpPr/>
          <p:nvPr/>
        </p:nvSpPr>
        <p:spPr>
          <a:xfrm>
            <a:off x="-625386" y="3794007"/>
            <a:ext cx="73607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বিদ্যুতের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F03693-61D3-4D8C-B4E1-CAC29251B671}"/>
              </a:ext>
            </a:extLst>
          </p:cNvPr>
          <p:cNvSpPr/>
          <p:nvPr/>
        </p:nvSpPr>
        <p:spPr>
          <a:xfrm>
            <a:off x="-180025" y="4314590"/>
            <a:ext cx="91956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কারখানার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দার্য্য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FA9AEC-F260-446F-B6DD-41D232672E66}"/>
              </a:ext>
            </a:extLst>
          </p:cNvPr>
          <p:cNvSpPr/>
          <p:nvPr/>
        </p:nvSpPr>
        <p:spPr>
          <a:xfrm>
            <a:off x="-180025" y="4901254"/>
            <a:ext cx="91956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আতশবাজি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ফোটাতে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511525-7830-4D70-BE9A-1D6214F91067}"/>
              </a:ext>
            </a:extLst>
          </p:cNvPr>
          <p:cNvSpPr/>
          <p:nvPr/>
        </p:nvSpPr>
        <p:spPr>
          <a:xfrm>
            <a:off x="462130" y="5435996"/>
            <a:ext cx="91956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লাগলে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9232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82422D9-9C11-4D01-8552-8389933B37EE}"/>
              </a:ext>
            </a:extLst>
          </p:cNvPr>
          <p:cNvSpPr/>
          <p:nvPr/>
        </p:nvSpPr>
        <p:spPr>
          <a:xfrm>
            <a:off x="1128872" y="518912"/>
            <a:ext cx="32415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মোকাবিলা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BC1929-05B8-4B4A-9356-2B47EE9FA653}"/>
              </a:ext>
            </a:extLst>
          </p:cNvPr>
          <p:cNvSpPr/>
          <p:nvPr/>
        </p:nvSpPr>
        <p:spPr>
          <a:xfrm>
            <a:off x="3430366" y="839925"/>
            <a:ext cx="71703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ADD702-76CD-4013-B6BC-483BCAF10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64" y="1410674"/>
            <a:ext cx="3549468" cy="403665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D2AF269-3DE5-4381-860B-1EE45808FDEC}"/>
              </a:ext>
            </a:extLst>
          </p:cNvPr>
          <p:cNvSpPr/>
          <p:nvPr/>
        </p:nvSpPr>
        <p:spPr>
          <a:xfrm>
            <a:off x="3526230" y="1360195"/>
            <a:ext cx="71703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ফায়ার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সার্ভিসকে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4FEC7D-CEFA-4D7D-BB93-1678D6FFC4E6}"/>
              </a:ext>
            </a:extLst>
          </p:cNvPr>
          <p:cNvSpPr/>
          <p:nvPr/>
        </p:nvSpPr>
        <p:spPr>
          <a:xfrm>
            <a:off x="4162641" y="1834890"/>
            <a:ext cx="71703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আশেপাশের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EDE48F-7D0A-44D0-B267-7485993991F6}"/>
              </a:ext>
            </a:extLst>
          </p:cNvPr>
          <p:cNvSpPr/>
          <p:nvPr/>
        </p:nvSpPr>
        <p:spPr>
          <a:xfrm>
            <a:off x="4162641" y="2330992"/>
            <a:ext cx="71703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বিল্ডিং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ভেতর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কর্তৃপক্ষকে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জানাতে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179788-7DFE-4459-9A1B-DEF149CB8CC8}"/>
              </a:ext>
            </a:extLst>
          </p:cNvPr>
          <p:cNvSpPr/>
          <p:nvPr/>
        </p:nvSpPr>
        <p:spPr>
          <a:xfrm>
            <a:off x="4291996" y="3325589"/>
            <a:ext cx="71703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দায্য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লোকালয়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4242F4-BDB1-4F7C-A18A-D73B7D09ED90}"/>
              </a:ext>
            </a:extLst>
          </p:cNvPr>
          <p:cNvSpPr/>
          <p:nvPr/>
        </p:nvSpPr>
        <p:spPr>
          <a:xfrm>
            <a:off x="4366098" y="3811579"/>
            <a:ext cx="71703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ঢালতে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ডাক্তারের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2CDB7A-8A16-4C03-B3EE-F4D211642439}"/>
              </a:ext>
            </a:extLst>
          </p:cNvPr>
          <p:cNvSpPr/>
          <p:nvPr/>
        </p:nvSpPr>
        <p:spPr>
          <a:xfrm>
            <a:off x="4343181" y="5328411"/>
            <a:ext cx="71703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75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508</Words>
  <Application>Microsoft Office PowerPoint</Application>
  <PresentationFormat>Widescreen</PresentationFormat>
  <Paragraphs>51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Basudebpur gps</dc:creator>
  <cp:lastModifiedBy>Basudebpur gps</cp:lastModifiedBy>
  <cp:revision>318</cp:revision>
  <dcterms:created xsi:type="dcterms:W3CDTF">2020-09-04T04:16:26Z</dcterms:created>
  <dcterms:modified xsi:type="dcterms:W3CDTF">2020-11-16T03:13:02Z</dcterms:modified>
</cp:coreProperties>
</file>