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673" r:id="rId3"/>
  </p:sldMasterIdLst>
  <p:notesMasterIdLst>
    <p:notesMasterId r:id="rId27"/>
  </p:notesMasterIdLst>
  <p:sldIdLst>
    <p:sldId id="25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7" r:id="rId15"/>
    <p:sldId id="270" r:id="rId16"/>
    <p:sldId id="271" r:id="rId17"/>
    <p:sldId id="278" r:id="rId18"/>
    <p:sldId id="279" r:id="rId19"/>
    <p:sldId id="280" r:id="rId20"/>
    <p:sldId id="282" r:id="rId21"/>
    <p:sldId id="272" r:id="rId22"/>
    <p:sldId id="273" r:id="rId23"/>
    <p:sldId id="275" r:id="rId24"/>
    <p:sldId id="276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8" autoAdjust="0"/>
  </p:normalViewPr>
  <p:slideViewPr>
    <p:cSldViewPr snapToGrid="0">
      <p:cViewPr varScale="1">
        <p:scale>
          <a:sx n="76" d="100"/>
          <a:sy n="76" d="100"/>
        </p:scale>
        <p:origin x="5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A43F5-CD79-4A38-ACB2-6A3231FDD3D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EE75-612F-40E6-A138-F25695B82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2EE75-612F-40E6-A138-F25695B82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7DC-F54B-4CC1-ACEF-33EE90481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541BB-C59F-4CC7-BF34-4CF03CA62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621BC-298B-4551-95D0-9E6CC39C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3F8AF-4D9D-4576-BE68-9B5C2A94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26561-1DB4-4431-832C-0D09CE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7E77-101B-4515-93F4-40A9F580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A8BE0-F5E3-4390-86A1-B2DC3AE13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DE18-6CC5-4153-A97A-9532E97A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AA11-C44C-4BC4-9F69-FEFBD701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BD392-E041-46B4-B335-EC1C36C2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2D692-3B54-4843-ACBF-380CF9E68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8DDA4-3ADF-494F-9B27-4890D653B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F738-8BEA-468A-B935-40F54E15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23D0-D73E-445D-BA3C-58A7F541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A53E5-5DE7-49E2-8BEC-A4BA5A1A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D77845A-F65A-4F92-9BEF-2F8B2699E3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60ECE48-2EDE-465E-B2E1-614FFEC2AD4F}"/>
              </a:ext>
            </a:extLst>
          </p:cNvPr>
          <p:cNvSpPr/>
          <p:nvPr userDrawn="1"/>
        </p:nvSpPr>
        <p:spPr>
          <a:xfrm>
            <a:off x="182880" y="195943"/>
            <a:ext cx="11834949" cy="6525532"/>
          </a:xfrm>
          <a:prstGeom prst="frame">
            <a:avLst>
              <a:gd name="adj1" fmla="val 1890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484C-F71E-4841-86F4-B2263518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7DFF-9D60-4883-952B-34FAC5350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0725-D2E1-4B4E-8731-635BD697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6C7CC-2AB2-46B0-A3CD-B5245A45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A1BC-D381-46D8-B94D-C08CC29D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1D4F-A558-4BA5-8767-B4A7FC8C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35E08-E4FF-4D41-BAAF-58F837F8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2515-050E-4071-8D56-947035FC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C977-328E-4430-A59D-F2424B04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DFE1-1269-4DC7-8256-81A5EAC8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E0B8-6EC5-422C-A458-6BE5FB50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A8ED-64E4-4B0E-A67A-F63F3F557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7078-082A-47F5-BBAC-83F89222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873C3-EEC8-4C34-A8B1-002CDA75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25347-DA1C-4B4F-8F3B-9F86590D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82E2C-7633-4408-AF95-A52D3669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581D-0742-4F94-97D3-7C73FD58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D9C4-AF08-4235-AB18-6DC035FD4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980B5-E2EB-44E4-B7F1-E0B700A59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2F30-F54E-430A-9CF1-A7F67975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728B-F59B-42A7-A9BF-6E852298A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E2384-AABC-4216-9483-0DDA2200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56096-6A07-4DCA-8F7C-DC606CF9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9F1C7-50E9-413C-9ED2-742DB961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9AA8-45B9-42DC-96B3-991313A7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4A796-FAE8-4883-8ADF-09B13098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33DC7-C013-41DA-A683-F8663C3F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2D1B2-25D1-4AA1-ABF9-9787856E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957A0-CA21-4EDD-8EC6-514E4E0F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B5DF6-9460-4169-AAD5-C1792F83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54CEB-F86C-4EF2-A441-D265766B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3673FEC-6A1C-47E2-82CD-711E6740A5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D88EDBD-CBA6-4CF3-86A1-5B25736419B9}"/>
              </a:ext>
            </a:extLst>
          </p:cNvPr>
          <p:cNvSpPr/>
          <p:nvPr userDrawn="1"/>
        </p:nvSpPr>
        <p:spPr>
          <a:xfrm>
            <a:off x="182880" y="195943"/>
            <a:ext cx="11834949" cy="6525532"/>
          </a:xfrm>
          <a:prstGeom prst="frame">
            <a:avLst>
              <a:gd name="adj1" fmla="val 1890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0156-59D2-4F08-88DA-6D24206E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E78F-B2EC-4090-9FDC-073992D4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A4042-86B2-41DF-BBDD-C2E2AF903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E8A9-F961-4E83-A651-4D1897AC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5308A-C536-4667-9993-F2EA9FF5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4DA-09BF-484E-B8FB-48D4DFE9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63ED-8BA3-4188-8912-E4D1EF9F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601D2-F451-476D-B923-BF20E6B3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7D636-4857-4582-870A-84C450F7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BA925-8E39-4997-9F78-787DA0C1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9CFC-5405-48E8-87D0-BDD9A376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FF68-936D-40B3-A3D0-B129AE90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A51A32-123F-4926-99D9-77251996A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88" y="300446"/>
            <a:ext cx="5954937" cy="5917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120445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238C-BFBC-4041-BBFB-18865DC58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A9D7-F133-424E-B017-54B9128B20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15FA-EDA2-42F1-A526-FDC113D59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F5-491A-4A1F-B5A4-0DF8A3436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B41-EC4D-4B64-B6C5-EC222487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DB686-BF2D-4D30-B768-944B95B466C5}"/>
              </a:ext>
            </a:extLst>
          </p:cNvPr>
          <p:cNvSpPr txBox="1"/>
          <p:nvPr/>
        </p:nvSpPr>
        <p:spPr>
          <a:xfrm>
            <a:off x="596900" y="1254859"/>
            <a:ext cx="2075179" cy="34163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9A15941-92DE-4269-BAD8-2A7C2A2495AA}"/>
              </a:ext>
            </a:extLst>
          </p:cNvPr>
          <p:cNvSpPr/>
          <p:nvPr/>
        </p:nvSpPr>
        <p:spPr>
          <a:xfrm>
            <a:off x="2092570" y="96715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F67F1-C3B1-4979-87B0-9B137272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058593"/>
            <a:ext cx="7264400" cy="415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3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4FB4D-63B2-41C6-A291-57AD926EABB3}"/>
              </a:ext>
            </a:extLst>
          </p:cNvPr>
          <p:cNvSpPr txBox="1"/>
          <p:nvPr/>
        </p:nvSpPr>
        <p:spPr>
          <a:xfrm>
            <a:off x="407962" y="365760"/>
            <a:ext cx="1139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01C7F-9479-40E7-A656-70D8716A7098}"/>
              </a:ext>
            </a:extLst>
          </p:cNvPr>
          <p:cNvSpPr txBox="1"/>
          <p:nvPr/>
        </p:nvSpPr>
        <p:spPr>
          <a:xfrm>
            <a:off x="787791" y="1900991"/>
            <a:ext cx="3143911" cy="689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FD072-A4F7-4111-B0CF-065AAC1ED485}"/>
              </a:ext>
            </a:extLst>
          </p:cNvPr>
          <p:cNvSpPr txBox="1"/>
          <p:nvPr/>
        </p:nvSpPr>
        <p:spPr>
          <a:xfrm>
            <a:off x="883229" y="2068903"/>
            <a:ext cx="144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D3D3B-E1EF-4AFF-BEE2-FED486BB4029}"/>
              </a:ext>
            </a:extLst>
          </p:cNvPr>
          <p:cNvSpPr txBox="1"/>
          <p:nvPr/>
        </p:nvSpPr>
        <p:spPr>
          <a:xfrm>
            <a:off x="787791" y="3540111"/>
            <a:ext cx="14489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1C13B47-907E-4BBE-AE07-6378B5CD2F4C}"/>
              </a:ext>
            </a:extLst>
          </p:cNvPr>
          <p:cNvSpPr/>
          <p:nvPr/>
        </p:nvSpPr>
        <p:spPr>
          <a:xfrm>
            <a:off x="2713572" y="2245648"/>
            <a:ext cx="745587" cy="41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C49072-1CBD-42C7-8E05-5CDB884E4FB5}"/>
              </a:ext>
            </a:extLst>
          </p:cNvPr>
          <p:cNvSpPr/>
          <p:nvPr/>
        </p:nvSpPr>
        <p:spPr>
          <a:xfrm>
            <a:off x="2522540" y="4638684"/>
            <a:ext cx="745587" cy="41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8AC228-E810-4BF6-B199-FF883A87FD64}"/>
              </a:ext>
            </a:extLst>
          </p:cNvPr>
          <p:cNvSpPr txBox="1"/>
          <p:nvPr/>
        </p:nvSpPr>
        <p:spPr>
          <a:xfrm>
            <a:off x="8576604" y="1601169"/>
            <a:ext cx="267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দা,বটি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57D14-820B-44B1-BF24-E2D0113D204B}"/>
              </a:ext>
            </a:extLst>
          </p:cNvPr>
          <p:cNvSpPr txBox="1"/>
          <p:nvPr/>
        </p:nvSpPr>
        <p:spPr>
          <a:xfrm>
            <a:off x="8576604" y="3750398"/>
            <a:ext cx="267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E3A83-FE3C-4BF5-8318-1C875719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20" y="1084292"/>
            <a:ext cx="2532917" cy="232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C2D6E-7DA0-4DC1-959A-C96AE0AF9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6" y="3686953"/>
            <a:ext cx="2418348" cy="2322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25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17E03-D9CA-48F9-979C-F76D4F26E631}"/>
              </a:ext>
            </a:extLst>
          </p:cNvPr>
          <p:cNvSpPr txBox="1"/>
          <p:nvPr/>
        </p:nvSpPr>
        <p:spPr>
          <a:xfrm>
            <a:off x="715303" y="1925303"/>
            <a:ext cx="115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0502A-7F93-41D2-A1D3-C08AE2B34924}"/>
              </a:ext>
            </a:extLst>
          </p:cNvPr>
          <p:cNvSpPr txBox="1"/>
          <p:nvPr/>
        </p:nvSpPr>
        <p:spPr>
          <a:xfrm>
            <a:off x="633046" y="4473526"/>
            <a:ext cx="187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C7DB72-3166-4872-A213-6653DA90124A}"/>
              </a:ext>
            </a:extLst>
          </p:cNvPr>
          <p:cNvSpPr/>
          <p:nvPr/>
        </p:nvSpPr>
        <p:spPr>
          <a:xfrm>
            <a:off x="2410643" y="2173402"/>
            <a:ext cx="520504" cy="28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B4C5A-428B-410C-A94E-E176A391A267}"/>
              </a:ext>
            </a:extLst>
          </p:cNvPr>
          <p:cNvSpPr txBox="1"/>
          <p:nvPr/>
        </p:nvSpPr>
        <p:spPr>
          <a:xfrm>
            <a:off x="940386" y="4463952"/>
            <a:ext cx="18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08672C4-70B0-46E9-BA0A-E80EB06866A8}"/>
              </a:ext>
            </a:extLst>
          </p:cNvPr>
          <p:cNvSpPr/>
          <p:nvPr/>
        </p:nvSpPr>
        <p:spPr>
          <a:xfrm>
            <a:off x="2410643" y="4635465"/>
            <a:ext cx="520504" cy="28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D2FCE-6A5B-4C25-89BE-EAE1F613FAFD}"/>
              </a:ext>
            </a:extLst>
          </p:cNvPr>
          <p:cNvSpPr txBox="1"/>
          <p:nvPr/>
        </p:nvSpPr>
        <p:spPr>
          <a:xfrm>
            <a:off x="3601328" y="211163"/>
            <a:ext cx="4614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BEB78-BB04-48B5-BE5C-6220DF272FFA}"/>
              </a:ext>
            </a:extLst>
          </p:cNvPr>
          <p:cNvSpPr txBox="1"/>
          <p:nvPr/>
        </p:nvSpPr>
        <p:spPr>
          <a:xfrm>
            <a:off x="8736037" y="1676588"/>
            <a:ext cx="2504049" cy="160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3DDA6-3136-4D43-8630-2E0940E358AD}"/>
              </a:ext>
            </a:extLst>
          </p:cNvPr>
          <p:cNvSpPr txBox="1"/>
          <p:nvPr/>
        </p:nvSpPr>
        <p:spPr>
          <a:xfrm>
            <a:off x="8060788" y="1607566"/>
            <a:ext cx="317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AB1A8-C348-4064-A435-F0041931CCA0}"/>
              </a:ext>
            </a:extLst>
          </p:cNvPr>
          <p:cNvSpPr txBox="1"/>
          <p:nvPr/>
        </p:nvSpPr>
        <p:spPr>
          <a:xfrm>
            <a:off x="8053656" y="4288860"/>
            <a:ext cx="3024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5BB2E-8A92-4ECA-8C68-45DEC44CB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13" y="1194080"/>
            <a:ext cx="2532917" cy="224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89F5F-8661-493D-8950-21DD71F64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7" y="3700760"/>
            <a:ext cx="2532917" cy="224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94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838F-1E53-4F95-BBE9-B5F8836330A5}"/>
              </a:ext>
            </a:extLst>
          </p:cNvPr>
          <p:cNvSpPr txBox="1"/>
          <p:nvPr/>
        </p:nvSpPr>
        <p:spPr>
          <a:xfrm>
            <a:off x="3226191" y="265500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92F78-25BD-4A31-A439-7999D4B18C71}"/>
              </a:ext>
            </a:extLst>
          </p:cNvPr>
          <p:cNvSpPr txBox="1"/>
          <p:nvPr/>
        </p:nvSpPr>
        <p:spPr>
          <a:xfrm>
            <a:off x="1817078" y="1317079"/>
            <a:ext cx="10832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A0F7D-6839-4A65-83FC-B854B3581D92}"/>
              </a:ext>
            </a:extLst>
          </p:cNvPr>
          <p:cNvSpPr txBox="1"/>
          <p:nvPr/>
        </p:nvSpPr>
        <p:spPr>
          <a:xfrm>
            <a:off x="1817078" y="2258828"/>
            <a:ext cx="15591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CF9DE-099A-4ECB-AF99-3EEFACA72648}"/>
              </a:ext>
            </a:extLst>
          </p:cNvPr>
          <p:cNvSpPr txBox="1"/>
          <p:nvPr/>
        </p:nvSpPr>
        <p:spPr>
          <a:xfrm>
            <a:off x="1817078" y="3124820"/>
            <a:ext cx="10832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B4C6E-3B8E-4155-932C-1FBD8AD363A8}"/>
              </a:ext>
            </a:extLst>
          </p:cNvPr>
          <p:cNvSpPr txBox="1"/>
          <p:nvPr/>
        </p:nvSpPr>
        <p:spPr>
          <a:xfrm>
            <a:off x="1667023" y="3990812"/>
            <a:ext cx="15591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354D4-2D9C-4126-82A1-76799FB6D270}"/>
              </a:ext>
            </a:extLst>
          </p:cNvPr>
          <p:cNvSpPr txBox="1"/>
          <p:nvPr/>
        </p:nvSpPr>
        <p:spPr>
          <a:xfrm>
            <a:off x="1905001" y="4932561"/>
            <a:ext cx="108321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64235-1F63-4CBB-98DD-0B5A8811E113}"/>
              </a:ext>
            </a:extLst>
          </p:cNvPr>
          <p:cNvSpPr txBox="1"/>
          <p:nvPr/>
        </p:nvSpPr>
        <p:spPr>
          <a:xfrm>
            <a:off x="6278881" y="1317079"/>
            <a:ext cx="323088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E2308-5726-4683-B074-2C5161EE4AE7}"/>
              </a:ext>
            </a:extLst>
          </p:cNvPr>
          <p:cNvSpPr txBox="1"/>
          <p:nvPr/>
        </p:nvSpPr>
        <p:spPr>
          <a:xfrm>
            <a:off x="6278880" y="2252758"/>
            <a:ext cx="23211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72A57-5307-4307-A86A-C59922BA2DCC}"/>
              </a:ext>
            </a:extLst>
          </p:cNvPr>
          <p:cNvSpPr txBox="1"/>
          <p:nvPr/>
        </p:nvSpPr>
        <p:spPr>
          <a:xfrm>
            <a:off x="6278880" y="3124820"/>
            <a:ext cx="197885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74560-DBAB-44CF-897F-2FEA4530CDDE}"/>
              </a:ext>
            </a:extLst>
          </p:cNvPr>
          <p:cNvSpPr txBox="1"/>
          <p:nvPr/>
        </p:nvSpPr>
        <p:spPr>
          <a:xfrm>
            <a:off x="6081933" y="4038990"/>
            <a:ext cx="25040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9A3CA-F6D8-4DBC-9CE8-4EEBBD4A1D31}"/>
              </a:ext>
            </a:extLst>
          </p:cNvPr>
          <p:cNvSpPr txBox="1"/>
          <p:nvPr/>
        </p:nvSpPr>
        <p:spPr>
          <a:xfrm>
            <a:off x="6096000" y="4941335"/>
            <a:ext cx="186631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CFDA580-34D2-4884-AD6F-8E020A4AD43D}"/>
              </a:ext>
            </a:extLst>
          </p:cNvPr>
          <p:cNvSpPr/>
          <p:nvPr/>
        </p:nvSpPr>
        <p:spPr>
          <a:xfrm>
            <a:off x="4135902" y="1463040"/>
            <a:ext cx="844062" cy="27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406F474-7753-4ACE-A98F-23D7E446D89F}"/>
              </a:ext>
            </a:extLst>
          </p:cNvPr>
          <p:cNvSpPr/>
          <p:nvPr/>
        </p:nvSpPr>
        <p:spPr>
          <a:xfrm>
            <a:off x="4167554" y="2359488"/>
            <a:ext cx="844062" cy="27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4E776F-C3C8-43B5-9E3E-F71F27FEFD2F}"/>
              </a:ext>
            </a:extLst>
          </p:cNvPr>
          <p:cNvSpPr/>
          <p:nvPr/>
        </p:nvSpPr>
        <p:spPr>
          <a:xfrm>
            <a:off x="4167554" y="3200293"/>
            <a:ext cx="844062" cy="27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4552BF-A1D7-4684-884C-AF11D2211B6A}"/>
              </a:ext>
            </a:extLst>
          </p:cNvPr>
          <p:cNvSpPr/>
          <p:nvPr/>
        </p:nvSpPr>
        <p:spPr>
          <a:xfrm>
            <a:off x="4013982" y="4148198"/>
            <a:ext cx="844062" cy="27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988897-1616-4E1F-82ED-60D3EF555C10}"/>
              </a:ext>
            </a:extLst>
          </p:cNvPr>
          <p:cNvSpPr/>
          <p:nvPr/>
        </p:nvSpPr>
        <p:spPr>
          <a:xfrm>
            <a:off x="4067909" y="5089947"/>
            <a:ext cx="844062" cy="270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BBAC6A-359F-438F-9CED-D99A3937D68F}"/>
              </a:ext>
            </a:extLst>
          </p:cNvPr>
          <p:cNvSpPr txBox="1"/>
          <p:nvPr/>
        </p:nvSpPr>
        <p:spPr>
          <a:xfrm>
            <a:off x="775222" y="546854"/>
            <a:ext cx="10971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 এবং যুক্তবর্ণ দিয়ে গঠিত শব্দগুলো পড়ি ও লিখি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635BC-1768-4DAA-A033-1B72A1C2EB5D}"/>
              </a:ext>
            </a:extLst>
          </p:cNvPr>
          <p:cNvSpPr txBox="1"/>
          <p:nvPr/>
        </p:nvSpPr>
        <p:spPr>
          <a:xfrm>
            <a:off x="2376253" y="2038497"/>
            <a:ext cx="8593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50386-A852-4D85-97AA-0652F7F2196B}"/>
              </a:ext>
            </a:extLst>
          </p:cNvPr>
          <p:cNvSpPr txBox="1"/>
          <p:nvPr/>
        </p:nvSpPr>
        <p:spPr>
          <a:xfrm>
            <a:off x="3903766" y="2068734"/>
            <a:ext cx="11816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AB75B-07EE-4FEE-918D-762BD8D5270D}"/>
              </a:ext>
            </a:extLst>
          </p:cNvPr>
          <p:cNvSpPr txBox="1"/>
          <p:nvPr/>
        </p:nvSpPr>
        <p:spPr>
          <a:xfrm>
            <a:off x="5753662" y="2068734"/>
            <a:ext cx="13950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FAD64-F24A-450D-B915-876069B1C59B}"/>
              </a:ext>
            </a:extLst>
          </p:cNvPr>
          <p:cNvSpPr txBox="1"/>
          <p:nvPr/>
        </p:nvSpPr>
        <p:spPr>
          <a:xfrm>
            <a:off x="7952937" y="2058570"/>
            <a:ext cx="11816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ধৈ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CF0B0-CD96-4502-AD74-6F49BFDCD105}"/>
              </a:ext>
            </a:extLst>
          </p:cNvPr>
          <p:cNvSpPr txBox="1"/>
          <p:nvPr/>
        </p:nvSpPr>
        <p:spPr>
          <a:xfrm>
            <a:off x="9802833" y="2004551"/>
            <a:ext cx="13950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ঐশ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FAA680-88F5-41B3-95CD-144B44B772D2}"/>
              </a:ext>
            </a:extLst>
          </p:cNvPr>
          <p:cNvSpPr txBox="1"/>
          <p:nvPr/>
        </p:nvSpPr>
        <p:spPr>
          <a:xfrm>
            <a:off x="2405878" y="3335175"/>
            <a:ext cx="112423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30AE9C-AE5A-4E76-8479-8A724F2A5CE7}"/>
              </a:ext>
            </a:extLst>
          </p:cNvPr>
          <p:cNvSpPr txBox="1"/>
          <p:nvPr/>
        </p:nvSpPr>
        <p:spPr>
          <a:xfrm>
            <a:off x="4279515" y="3429210"/>
            <a:ext cx="12496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C38DCB-DFF2-498C-9575-5D8D1D150CB1}"/>
              </a:ext>
            </a:extLst>
          </p:cNvPr>
          <p:cNvSpPr txBox="1"/>
          <p:nvPr/>
        </p:nvSpPr>
        <p:spPr>
          <a:xfrm>
            <a:off x="6142892" y="3429210"/>
            <a:ext cx="1205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ঞ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665AE5-4C16-4CFB-B17E-8DE12A0B0AA0}"/>
              </a:ext>
            </a:extLst>
          </p:cNvPr>
          <p:cNvSpPr txBox="1"/>
          <p:nvPr/>
        </p:nvSpPr>
        <p:spPr>
          <a:xfrm>
            <a:off x="8152218" y="3389048"/>
            <a:ext cx="11113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3E7582-2FC6-4DC1-86FC-292395DDC075}"/>
              </a:ext>
            </a:extLst>
          </p:cNvPr>
          <p:cNvSpPr txBox="1"/>
          <p:nvPr/>
        </p:nvSpPr>
        <p:spPr>
          <a:xfrm>
            <a:off x="9913008" y="3389049"/>
            <a:ext cx="118168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D96C4F-A358-46E4-9D83-E23382E9362B}"/>
              </a:ext>
            </a:extLst>
          </p:cNvPr>
          <p:cNvSpPr txBox="1"/>
          <p:nvPr/>
        </p:nvSpPr>
        <p:spPr>
          <a:xfrm>
            <a:off x="2331743" y="4859277"/>
            <a:ext cx="111837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00E77B-F9EE-4816-AB93-A987A4F60EFF}"/>
              </a:ext>
            </a:extLst>
          </p:cNvPr>
          <p:cNvSpPr txBox="1"/>
          <p:nvPr/>
        </p:nvSpPr>
        <p:spPr>
          <a:xfrm>
            <a:off x="4398463" y="4859278"/>
            <a:ext cx="11605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ক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791D29-444F-41F1-B4B2-9713F77169E1}"/>
              </a:ext>
            </a:extLst>
          </p:cNvPr>
          <p:cNvSpPr txBox="1"/>
          <p:nvPr/>
        </p:nvSpPr>
        <p:spPr>
          <a:xfrm>
            <a:off x="6321053" y="4888282"/>
            <a:ext cx="106915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D76722-7705-478D-9E15-D0751862C213}"/>
              </a:ext>
            </a:extLst>
          </p:cNvPr>
          <p:cNvSpPr txBox="1"/>
          <p:nvPr/>
        </p:nvSpPr>
        <p:spPr>
          <a:xfrm>
            <a:off x="8152218" y="4859278"/>
            <a:ext cx="11441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CB1E6D-3687-461F-B209-EC3FAC7E8085}"/>
              </a:ext>
            </a:extLst>
          </p:cNvPr>
          <p:cNvSpPr txBox="1"/>
          <p:nvPr/>
        </p:nvSpPr>
        <p:spPr>
          <a:xfrm>
            <a:off x="9973989" y="4859279"/>
            <a:ext cx="11816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1F3CE-4554-4A96-993D-FE808DFEC715}"/>
              </a:ext>
            </a:extLst>
          </p:cNvPr>
          <p:cNvSpPr txBox="1"/>
          <p:nvPr/>
        </p:nvSpPr>
        <p:spPr>
          <a:xfrm>
            <a:off x="542786" y="2038497"/>
            <a:ext cx="145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AE762-D671-48FC-897B-BBA3CB02E1DE}"/>
              </a:ext>
            </a:extLst>
          </p:cNvPr>
          <p:cNvSpPr txBox="1"/>
          <p:nvPr/>
        </p:nvSpPr>
        <p:spPr>
          <a:xfrm>
            <a:off x="775221" y="3273619"/>
            <a:ext cx="124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5CB45-022A-469E-BAE1-179A59C026AB}"/>
              </a:ext>
            </a:extLst>
          </p:cNvPr>
          <p:cNvSpPr txBox="1"/>
          <p:nvPr/>
        </p:nvSpPr>
        <p:spPr>
          <a:xfrm>
            <a:off x="775221" y="4805195"/>
            <a:ext cx="79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CC9C5-37FD-4DF5-B956-072D01B5BEF5}"/>
              </a:ext>
            </a:extLst>
          </p:cNvPr>
          <p:cNvSpPr txBox="1"/>
          <p:nvPr/>
        </p:nvSpPr>
        <p:spPr>
          <a:xfrm>
            <a:off x="2349304" y="562706"/>
            <a:ext cx="710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F8F23-8E09-4B73-A902-4C1BAD959B18}"/>
              </a:ext>
            </a:extLst>
          </p:cNvPr>
          <p:cNvSpPr txBox="1"/>
          <p:nvPr/>
        </p:nvSpPr>
        <p:spPr>
          <a:xfrm>
            <a:off x="770372" y="1590890"/>
            <a:ext cx="10507228" cy="3539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বাবা-মা,দাদা-দাদি.নানা-নানি,ঠাকুরদা-ঠাকুরমা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ইচ্ছা,আশা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মাতৃভাষাতেই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690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A918D-3755-4177-BEAC-9E1C053E4D1C}"/>
              </a:ext>
            </a:extLst>
          </p:cNvPr>
          <p:cNvSpPr txBox="1"/>
          <p:nvPr/>
        </p:nvSpPr>
        <p:spPr>
          <a:xfrm>
            <a:off x="600855" y="521512"/>
            <a:ext cx="486742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38D9A-71B7-47C8-B190-1AB784E6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86" y="3668382"/>
            <a:ext cx="2532917" cy="224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27EF1D-0878-4CF9-B6A9-41C07BA4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04" y="3757617"/>
            <a:ext cx="2532917" cy="2151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641C6-6B89-4E64-8E33-12B1EB9BB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87" y="1106287"/>
            <a:ext cx="2532917" cy="232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A1A07-BD44-4B32-8C04-6048D5CDC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9" y="1106288"/>
            <a:ext cx="2418348" cy="2322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BBED6-F37B-40D8-AE41-D7B464B50C36}"/>
              </a:ext>
            </a:extLst>
          </p:cNvPr>
          <p:cNvSpPr txBox="1"/>
          <p:nvPr/>
        </p:nvSpPr>
        <p:spPr>
          <a:xfrm>
            <a:off x="770372" y="1590890"/>
            <a:ext cx="4867422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8739-F3F5-4026-9164-45DC9CA9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86" y="1106287"/>
            <a:ext cx="2532917" cy="232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88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D1F4A-D320-4BA3-BD24-5CECE637D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9" y="3429000"/>
            <a:ext cx="4021821" cy="25743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DACE6D-E083-4B02-9FF0-4E769153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9" y="1491174"/>
            <a:ext cx="4021821" cy="18006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639C6D-4CF5-4923-8CC2-49E98E4FE020}"/>
              </a:ext>
            </a:extLst>
          </p:cNvPr>
          <p:cNvSpPr txBox="1"/>
          <p:nvPr/>
        </p:nvSpPr>
        <p:spPr>
          <a:xfrm>
            <a:off x="2264898" y="432526"/>
            <a:ext cx="550046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BDBA9-92D2-480E-A55C-AEF88A365F7E}"/>
              </a:ext>
            </a:extLst>
          </p:cNvPr>
          <p:cNvSpPr txBox="1"/>
          <p:nvPr/>
        </p:nvSpPr>
        <p:spPr>
          <a:xfrm>
            <a:off x="980050" y="2391507"/>
            <a:ext cx="5500468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774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53A5D-C78A-440B-8352-4A04DCA4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3609243"/>
            <a:ext cx="4286250" cy="22169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98D8C-2794-4480-B1D7-218F865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1595803"/>
            <a:ext cx="4286250" cy="28575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24F7A-93A8-443E-983F-E5BC7045D325}"/>
              </a:ext>
            </a:extLst>
          </p:cNvPr>
          <p:cNvSpPr txBox="1"/>
          <p:nvPr/>
        </p:nvSpPr>
        <p:spPr>
          <a:xfrm>
            <a:off x="2544201" y="507700"/>
            <a:ext cx="6105378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63D7C-C3D7-493C-B2AA-0589AD2B35C1}"/>
              </a:ext>
            </a:extLst>
          </p:cNvPr>
          <p:cNvSpPr txBox="1"/>
          <p:nvPr/>
        </p:nvSpPr>
        <p:spPr>
          <a:xfrm>
            <a:off x="874396" y="1531751"/>
            <a:ext cx="4867422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গুণী,জ্ঞানী,মনীষীরা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4BFEC-B650-4666-A8B4-913E014D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2" y="1071782"/>
            <a:ext cx="3399032" cy="18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F23122-0827-468E-881F-ACCEBF6DA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14" y="1071782"/>
            <a:ext cx="2952750" cy="192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67D9D-580E-4CAE-8B1F-A669B392F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2" y="2996418"/>
            <a:ext cx="6351781" cy="3052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1FB51-DF2B-4217-B700-4DC91C7CDD4A}"/>
              </a:ext>
            </a:extLst>
          </p:cNvPr>
          <p:cNvSpPr txBox="1"/>
          <p:nvPr/>
        </p:nvSpPr>
        <p:spPr>
          <a:xfrm>
            <a:off x="239151" y="310565"/>
            <a:ext cx="561300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27365-C943-4020-B0D6-97424980E028}"/>
              </a:ext>
            </a:extLst>
          </p:cNvPr>
          <p:cNvSpPr txBox="1"/>
          <p:nvPr/>
        </p:nvSpPr>
        <p:spPr>
          <a:xfrm>
            <a:off x="379827" y="1633094"/>
            <a:ext cx="4698610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8DC2D-748C-44EB-A272-6AAA7410E23E}"/>
              </a:ext>
            </a:extLst>
          </p:cNvPr>
          <p:cNvSpPr txBox="1"/>
          <p:nvPr/>
        </p:nvSpPr>
        <p:spPr>
          <a:xfrm>
            <a:off x="2989384" y="331877"/>
            <a:ext cx="77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D8CFC-1D48-400C-B146-7BB619B2ABE0}"/>
              </a:ext>
            </a:extLst>
          </p:cNvPr>
          <p:cNvSpPr txBox="1"/>
          <p:nvPr/>
        </p:nvSpPr>
        <p:spPr>
          <a:xfrm>
            <a:off x="895644" y="1674055"/>
            <a:ext cx="615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AE798-8E65-441B-B359-BF8D138D80A5}"/>
              </a:ext>
            </a:extLst>
          </p:cNvPr>
          <p:cNvSpPr txBox="1"/>
          <p:nvPr/>
        </p:nvSpPr>
        <p:spPr>
          <a:xfrm>
            <a:off x="1012874" y="2910988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FE825-78AA-434B-9420-679C471A0182}"/>
              </a:ext>
            </a:extLst>
          </p:cNvPr>
          <p:cNvSpPr txBox="1"/>
          <p:nvPr/>
        </p:nvSpPr>
        <p:spPr>
          <a:xfrm>
            <a:off x="1012874" y="4061467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A8813-BDCA-4C4A-A903-8CD6F049D642}"/>
              </a:ext>
            </a:extLst>
          </p:cNvPr>
          <p:cNvSpPr txBox="1"/>
          <p:nvPr/>
        </p:nvSpPr>
        <p:spPr>
          <a:xfrm>
            <a:off x="9059594" y="1674055"/>
            <a:ext cx="142083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73548-EF16-4C00-B78C-89BD2E3F86A0}"/>
              </a:ext>
            </a:extLst>
          </p:cNvPr>
          <p:cNvSpPr txBox="1"/>
          <p:nvPr/>
        </p:nvSpPr>
        <p:spPr>
          <a:xfrm>
            <a:off x="8906700" y="3916292"/>
            <a:ext cx="142083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409DB-2680-409A-9F73-A66BCEE0C3F0}"/>
              </a:ext>
            </a:extLst>
          </p:cNvPr>
          <p:cNvSpPr txBox="1"/>
          <p:nvPr/>
        </p:nvSpPr>
        <p:spPr>
          <a:xfrm>
            <a:off x="9059593" y="2795173"/>
            <a:ext cx="14208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E2B18-A346-4353-AD59-400F77E3579C}"/>
              </a:ext>
            </a:extLst>
          </p:cNvPr>
          <p:cNvSpPr txBox="1"/>
          <p:nvPr/>
        </p:nvSpPr>
        <p:spPr>
          <a:xfrm>
            <a:off x="787791" y="341246"/>
            <a:ext cx="230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FC919B-A91C-498D-B39E-EAF7ADF71F02}"/>
              </a:ext>
            </a:extLst>
          </p:cNvPr>
          <p:cNvSpPr/>
          <p:nvPr/>
        </p:nvSpPr>
        <p:spPr>
          <a:xfrm>
            <a:off x="379829" y="331877"/>
            <a:ext cx="1997612" cy="1077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1653 -0.32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4245 0.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14245 0.1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.pic\New folder\20190215_144100.jpg">
            <a:extLst>
              <a:ext uri="{FF2B5EF4-FFF2-40B4-BE49-F238E27FC236}">
                <a16:creationId xmlns:a16="http://schemas.microsoft.com/office/drawing/2014/main" id="{2ACC385C-894B-4EB8-B83B-0305216C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8000" contrast="16000"/>
          </a:blip>
          <a:srcRect l="28271" t="17500" r="14445" b="45000"/>
          <a:stretch>
            <a:fillRect/>
          </a:stretch>
        </p:blipFill>
        <p:spPr bwMode="auto">
          <a:xfrm>
            <a:off x="1026941" y="1308294"/>
            <a:ext cx="2089025" cy="2433711"/>
          </a:xfrm>
          <a:prstGeom prst="rect">
            <a:avLst/>
          </a:prstGeom>
          <a:solidFill>
            <a:schemeClr val="accent2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33FD4-6008-41EE-81B8-376923D45AF7}"/>
              </a:ext>
            </a:extLst>
          </p:cNvPr>
          <p:cNvSpPr txBox="1"/>
          <p:nvPr/>
        </p:nvSpPr>
        <p:spPr>
          <a:xfrm>
            <a:off x="625180" y="3995225"/>
            <a:ext cx="425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বুলবুল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মেলাগাছি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প্রা্থমিক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বোচাগঞ্জ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34EBE-F4B6-4C68-B0A3-9534EB0C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67" y="616005"/>
            <a:ext cx="2884868" cy="312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A8273B-E256-4887-B9F2-5C4B1BDDDA99}"/>
              </a:ext>
            </a:extLst>
          </p:cNvPr>
          <p:cNvSpPr txBox="1"/>
          <p:nvPr/>
        </p:nvSpPr>
        <p:spPr>
          <a:xfrm>
            <a:off x="8045767" y="3995225"/>
            <a:ext cx="3728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৪র্থ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75A560-6F7E-4CF6-A34A-827C3C22AD6C}"/>
              </a:ext>
            </a:extLst>
          </p:cNvPr>
          <p:cNvSpPr txBox="1"/>
          <p:nvPr/>
        </p:nvSpPr>
        <p:spPr>
          <a:xfrm>
            <a:off x="4146233" y="616006"/>
            <a:ext cx="2884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3CAEE1-43A8-49A8-AC4C-DD7E9D1E2519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588667" y="1724002"/>
            <a:ext cx="0" cy="325439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024C7-DD29-4F99-8C7B-34AD1E4A9508}"/>
              </a:ext>
            </a:extLst>
          </p:cNvPr>
          <p:cNvSpPr txBox="1"/>
          <p:nvPr/>
        </p:nvSpPr>
        <p:spPr>
          <a:xfrm>
            <a:off x="942537" y="422030"/>
            <a:ext cx="209608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A895E-8966-46BD-A949-7EC3DC286299}"/>
              </a:ext>
            </a:extLst>
          </p:cNvPr>
          <p:cNvSpPr txBox="1"/>
          <p:nvPr/>
        </p:nvSpPr>
        <p:spPr>
          <a:xfrm>
            <a:off x="1990580" y="3807768"/>
            <a:ext cx="714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4C427-6131-4C46-8C18-B5C2F782E34E}"/>
              </a:ext>
            </a:extLst>
          </p:cNvPr>
          <p:cNvSpPr txBox="1"/>
          <p:nvPr/>
        </p:nvSpPr>
        <p:spPr>
          <a:xfrm>
            <a:off x="1990580" y="2018138"/>
            <a:ext cx="714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208AC-203C-4FA2-9D63-55823FF11CE1}"/>
              </a:ext>
            </a:extLst>
          </p:cNvPr>
          <p:cNvSpPr txBox="1"/>
          <p:nvPr/>
        </p:nvSpPr>
        <p:spPr>
          <a:xfrm>
            <a:off x="4065563" y="844062"/>
            <a:ext cx="714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8936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33A23-2105-4673-AC87-867925386BF5}"/>
              </a:ext>
            </a:extLst>
          </p:cNvPr>
          <p:cNvSpPr txBox="1"/>
          <p:nvPr/>
        </p:nvSpPr>
        <p:spPr>
          <a:xfrm>
            <a:off x="607871" y="1213289"/>
            <a:ext cx="119552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71C9C-0F34-4801-86F8-C6E9015FC996}"/>
              </a:ext>
            </a:extLst>
          </p:cNvPr>
          <p:cNvSpPr txBox="1"/>
          <p:nvPr/>
        </p:nvSpPr>
        <p:spPr>
          <a:xfrm>
            <a:off x="3797749" y="505403"/>
            <a:ext cx="659774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FEBE43-0259-40D2-941E-39DF39B59D22}"/>
              </a:ext>
            </a:extLst>
          </p:cNvPr>
          <p:cNvSpPr/>
          <p:nvPr/>
        </p:nvSpPr>
        <p:spPr>
          <a:xfrm>
            <a:off x="428238" y="1112851"/>
            <a:ext cx="1552074" cy="1854764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7C136-C8E5-4AA0-8ECA-436BAEA4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689100"/>
            <a:ext cx="3263900" cy="3886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DBCFB-CADF-48AD-BE96-1C52B769275A}"/>
              </a:ext>
            </a:extLst>
          </p:cNvPr>
          <p:cNvSpPr txBox="1"/>
          <p:nvPr/>
        </p:nvSpPr>
        <p:spPr>
          <a:xfrm>
            <a:off x="4171070" y="759655"/>
            <a:ext cx="296828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D5CE8-C776-46B2-B78C-FB1F8081BFC2}"/>
              </a:ext>
            </a:extLst>
          </p:cNvPr>
          <p:cNvSpPr txBox="1"/>
          <p:nvPr/>
        </p:nvSpPr>
        <p:spPr>
          <a:xfrm>
            <a:off x="1448971" y="2551837"/>
            <a:ext cx="841248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68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01965D-B16E-46B8-A09D-F1388FA3E54D}"/>
              </a:ext>
            </a:extLst>
          </p:cNvPr>
          <p:cNvSpPr txBox="1"/>
          <p:nvPr/>
        </p:nvSpPr>
        <p:spPr>
          <a:xfrm>
            <a:off x="548640" y="429849"/>
            <a:ext cx="11094719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00000-04F1-470C-B250-162431BDEEEE}"/>
              </a:ext>
            </a:extLst>
          </p:cNvPr>
          <p:cNvSpPr txBox="1"/>
          <p:nvPr/>
        </p:nvSpPr>
        <p:spPr>
          <a:xfrm>
            <a:off x="548640" y="1561514"/>
            <a:ext cx="1083212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9ADD5-6557-4AE2-B174-1B8C32198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561514"/>
            <a:ext cx="7454900" cy="4193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7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C548F-23FA-48A8-B6A9-22EB5B35FABC}"/>
              </a:ext>
            </a:extLst>
          </p:cNvPr>
          <p:cNvSpPr txBox="1"/>
          <p:nvPr/>
        </p:nvSpPr>
        <p:spPr>
          <a:xfrm>
            <a:off x="2011680" y="406177"/>
            <a:ext cx="87079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মোদের গরব">
            <a:hlinkClick r:id="" action="ppaction://media"/>
            <a:extLst>
              <a:ext uri="{FF2B5EF4-FFF2-40B4-BE49-F238E27FC236}">
                <a16:creationId xmlns:a16="http://schemas.microsoft.com/office/drawing/2014/main" id="{D0A43032-3570-48C6-90FC-A25AB0B06C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1" y="2043464"/>
            <a:ext cx="6134099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98EC1-B48F-4A39-9D05-B2B017168335}"/>
              </a:ext>
            </a:extLst>
          </p:cNvPr>
          <p:cNvSpPr txBox="1"/>
          <p:nvPr/>
        </p:nvSpPr>
        <p:spPr>
          <a:xfrm>
            <a:off x="3057378" y="339237"/>
            <a:ext cx="607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F7976-A85E-465E-8E2B-C7A86B4ECF54}"/>
              </a:ext>
            </a:extLst>
          </p:cNvPr>
          <p:cNvSpPr txBox="1"/>
          <p:nvPr/>
        </p:nvSpPr>
        <p:spPr>
          <a:xfrm>
            <a:off x="1249679" y="4970704"/>
            <a:ext cx="3615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D7DEA-86FC-4229-87A6-7A26A359C23C}"/>
              </a:ext>
            </a:extLst>
          </p:cNvPr>
          <p:cNvSpPr txBox="1"/>
          <p:nvPr/>
        </p:nvSpPr>
        <p:spPr>
          <a:xfrm>
            <a:off x="5614815" y="4970704"/>
            <a:ext cx="610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       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1AE5D-704E-43BB-AA9D-8650659C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54" y="1491176"/>
            <a:ext cx="5466039" cy="3201256"/>
          </a:xfrm>
          <a:prstGeom prst="rect">
            <a:avLst/>
          </a:prstGeom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C0E65A1E-7F35-406D-995B-8B62BE5E1355}"/>
              </a:ext>
            </a:extLst>
          </p:cNvPr>
          <p:cNvSpPr/>
          <p:nvPr/>
        </p:nvSpPr>
        <p:spPr>
          <a:xfrm>
            <a:off x="4431323" y="2771335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AEC7C-FE21-4938-81E6-350CFED8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9" y="1491176"/>
            <a:ext cx="4783014" cy="32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ECE73-4074-4FCA-8778-A3B086AC6317}"/>
              </a:ext>
            </a:extLst>
          </p:cNvPr>
          <p:cNvSpPr txBox="1"/>
          <p:nvPr/>
        </p:nvSpPr>
        <p:spPr>
          <a:xfrm>
            <a:off x="2100775" y="486301"/>
            <a:ext cx="799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D9555-8A4D-4C26-B6FB-19B1C0A8C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1" y="1473200"/>
            <a:ext cx="2814124" cy="2692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5A172-F6AD-4A64-B069-E91378E046F8}"/>
              </a:ext>
            </a:extLst>
          </p:cNvPr>
          <p:cNvSpPr txBox="1"/>
          <p:nvPr/>
        </p:nvSpPr>
        <p:spPr>
          <a:xfrm>
            <a:off x="6956278" y="4357963"/>
            <a:ext cx="455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6CBE2-BC58-44AC-A843-D00DB0E70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4" y="1473200"/>
            <a:ext cx="5345723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40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BEC26FBC-895A-4EB5-BDD0-BB2A4CABBDB1}"/>
              </a:ext>
            </a:extLst>
          </p:cNvPr>
          <p:cNvSpPr txBox="1"/>
          <p:nvPr/>
        </p:nvSpPr>
        <p:spPr>
          <a:xfrm>
            <a:off x="2417540" y="1659285"/>
            <a:ext cx="7356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২.১.2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0737E-7DBC-4D45-9644-112B1302634C}"/>
              </a:ext>
            </a:extLst>
          </p:cNvPr>
          <p:cNvSpPr txBox="1"/>
          <p:nvPr/>
        </p:nvSpPr>
        <p:spPr>
          <a:xfrm>
            <a:off x="2417540" y="604910"/>
            <a:ext cx="281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0904AA-A069-43DC-9101-CDF8D4E265F1}"/>
              </a:ext>
            </a:extLst>
          </p:cNvPr>
          <p:cNvSpPr/>
          <p:nvPr/>
        </p:nvSpPr>
        <p:spPr>
          <a:xfrm>
            <a:off x="2417540" y="393895"/>
            <a:ext cx="2815642" cy="101737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13354-77F7-462C-B55F-DF69F64FFE93}"/>
              </a:ext>
            </a:extLst>
          </p:cNvPr>
          <p:cNvSpPr txBox="1"/>
          <p:nvPr/>
        </p:nvSpPr>
        <p:spPr>
          <a:xfrm>
            <a:off x="2166426" y="661182"/>
            <a:ext cx="29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E73C2-2CFD-40E8-B3D6-65BEB8E1B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54" y="1813332"/>
            <a:ext cx="2504048" cy="2893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2712D-9FEE-4F8D-AAB7-60F34B7CB8E5}"/>
              </a:ext>
            </a:extLst>
          </p:cNvPr>
          <p:cNvSpPr txBox="1"/>
          <p:nvPr/>
        </p:nvSpPr>
        <p:spPr>
          <a:xfrm>
            <a:off x="5641145" y="1615802"/>
            <a:ext cx="5303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২০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১৯১১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২০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১৯৯৯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কব্যগ্রন্থ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সাঝেঁর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মায়াকানন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ইতলবিতল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54E20-8BDA-4795-98C1-9B690403A6A5}"/>
              </a:ext>
            </a:extLst>
          </p:cNvPr>
          <p:cNvSpPr txBox="1"/>
          <p:nvPr/>
        </p:nvSpPr>
        <p:spPr>
          <a:xfrm>
            <a:off x="1899140" y="5044668"/>
            <a:ext cx="319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A4A14-B701-4F4C-88A3-A89161B09451}"/>
              </a:ext>
            </a:extLst>
          </p:cNvPr>
          <p:cNvSpPr txBox="1"/>
          <p:nvPr/>
        </p:nvSpPr>
        <p:spPr>
          <a:xfrm>
            <a:off x="393895" y="365759"/>
            <a:ext cx="11296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BE158-E7EC-4832-AD21-6D2F6651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1955800"/>
            <a:ext cx="4430738" cy="3628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1CC92-F4C9-48C4-A8FE-BF13768B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1" y="1110376"/>
            <a:ext cx="4125938" cy="4637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  <a:reflection stA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94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7C94B-EBBB-4C50-8023-52CB0940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2" y="1730325"/>
            <a:ext cx="5739618" cy="3727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4D3C0-A4AF-4E72-AE1E-7E2337B456DD}"/>
              </a:ext>
            </a:extLst>
          </p:cNvPr>
          <p:cNvSpPr txBox="1"/>
          <p:nvPr/>
        </p:nvSpPr>
        <p:spPr>
          <a:xfrm>
            <a:off x="2743200" y="717452"/>
            <a:ext cx="5824025" cy="8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9736F-701B-4EB3-B9E7-980F770364BF}"/>
              </a:ext>
            </a:extLst>
          </p:cNvPr>
          <p:cNvSpPr txBox="1"/>
          <p:nvPr/>
        </p:nvSpPr>
        <p:spPr>
          <a:xfrm>
            <a:off x="2560322" y="297488"/>
            <a:ext cx="6217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1222</TotalTime>
  <Words>628</Words>
  <Application>Microsoft Office PowerPoint</Application>
  <PresentationFormat>Widescreen</PresentationFormat>
  <Paragraphs>126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NikoshBAN</vt:lpstr>
      <vt:lpstr>Organic</vt:lpstr>
      <vt:lpstr>Custom Design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Shamim</cp:lastModifiedBy>
  <cp:revision>236</cp:revision>
  <dcterms:created xsi:type="dcterms:W3CDTF">2020-10-19T05:26:24Z</dcterms:created>
  <dcterms:modified xsi:type="dcterms:W3CDTF">2020-11-15T18:07:52Z</dcterms:modified>
</cp:coreProperties>
</file>