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77" r:id="rId4"/>
    <p:sldId id="282" r:id="rId5"/>
    <p:sldId id="267" r:id="rId6"/>
    <p:sldId id="275" r:id="rId7"/>
    <p:sldId id="274" r:id="rId8"/>
    <p:sldId id="276" r:id="rId9"/>
    <p:sldId id="273" r:id="rId10"/>
    <p:sldId id="278" r:id="rId11"/>
    <p:sldId id="279" r:id="rId12"/>
    <p:sldId id="268" r:id="rId13"/>
    <p:sldId id="280" r:id="rId14"/>
    <p:sldId id="261" r:id="rId15"/>
    <p:sldId id="260" r:id="rId16"/>
    <p:sldId id="270" r:id="rId17"/>
    <p:sldId id="271" r:id="rId18"/>
    <p:sldId id="272" r:id="rId19"/>
    <p:sldId id="262" r:id="rId20"/>
    <p:sldId id="263" r:id="rId21"/>
    <p:sldId id="264" r:id="rId22"/>
    <p:sldId id="265" r:id="rId23"/>
    <p:sldId id="266"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37C8E-60A4-4A6B-8AE2-9D7A25E6260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90B616AB-47B5-40F1-95CC-E576A3F0E2CB}">
      <dgm:prSet phldrT="[Text]" custT="1"/>
      <dgm:spPr>
        <a:solidFill>
          <a:srgbClr val="00B050"/>
        </a:solidFill>
      </dgm:spPr>
      <dgm:t>
        <a:bodyPr/>
        <a:lstStyle/>
        <a:p>
          <a:r>
            <a:rPr lang="en-US" sz="4400" dirty="0" err="1" smtClean="0">
              <a:solidFill>
                <a:srgbClr val="FFFF00"/>
              </a:solidFill>
              <a:latin typeface="NikoshBAN" panose="02000000000000000000" pitchFamily="2" charset="0"/>
              <a:cs typeface="NikoshBAN" panose="02000000000000000000" pitchFamily="2" charset="0"/>
            </a:rPr>
            <a:t>শাসন</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বিভাগঃ</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দুই</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প্রকার</a:t>
          </a:r>
          <a:r>
            <a:rPr lang="en-US" sz="4400" dirty="0" smtClean="0">
              <a:solidFill>
                <a:srgbClr val="FFFF00"/>
              </a:solidFill>
              <a:latin typeface="NikoshBAN" panose="02000000000000000000" pitchFamily="2" charset="0"/>
              <a:cs typeface="NikoshBAN" panose="02000000000000000000" pitchFamily="2" charset="0"/>
            </a:rPr>
            <a:t>,</a:t>
          </a:r>
          <a:endParaRPr lang="en-US" sz="4400" dirty="0">
            <a:solidFill>
              <a:srgbClr val="FFFF00"/>
            </a:solidFill>
            <a:latin typeface="NikoshBAN" panose="02000000000000000000" pitchFamily="2" charset="0"/>
            <a:cs typeface="NikoshBAN" panose="02000000000000000000" pitchFamily="2" charset="0"/>
          </a:endParaRPr>
        </a:p>
      </dgm:t>
    </dgm:pt>
    <dgm:pt modelId="{7EF156A4-75EE-4637-AE95-C756FD2CE95F}" type="parTrans" cxnId="{71110112-93B9-49E9-9874-285C4BC5A34B}">
      <dgm:prSet/>
      <dgm:spPr/>
      <dgm:t>
        <a:bodyPr/>
        <a:lstStyle/>
        <a:p>
          <a:endParaRPr lang="en-US"/>
        </a:p>
      </dgm:t>
    </dgm:pt>
    <dgm:pt modelId="{677A4234-B379-4977-8F08-1F4FEEDC1C17}" type="sibTrans" cxnId="{71110112-93B9-49E9-9874-285C4BC5A34B}">
      <dgm:prSet/>
      <dgm:spPr/>
      <dgm:t>
        <a:bodyPr/>
        <a:lstStyle/>
        <a:p>
          <a:endParaRPr lang="en-US"/>
        </a:p>
      </dgm:t>
    </dgm:pt>
    <dgm:pt modelId="{88880AFF-EB64-4C08-9FC7-2CA88525B65F}">
      <dgm:prSet phldrT="[Text]" custT="1"/>
      <dgm:spPr>
        <a:solidFill>
          <a:srgbClr val="FFFF00"/>
        </a:solidFill>
      </dgm:spPr>
      <dgm:t>
        <a:bodyPr/>
        <a:lstStyle/>
        <a:p>
          <a:r>
            <a:rPr lang="en-US" sz="3600" dirty="0" smtClean="0">
              <a:solidFill>
                <a:srgbClr val="FF0000"/>
              </a:solidFill>
              <a:latin typeface="NikoshBAN" panose="02000000000000000000" pitchFamily="2" charset="0"/>
              <a:cs typeface="NikoshBAN" panose="02000000000000000000" pitchFamily="2" charset="0"/>
            </a:rPr>
            <a:t>১। </a:t>
          </a:r>
          <a:r>
            <a:rPr lang="en-US" sz="3600" dirty="0" err="1" smtClean="0">
              <a:solidFill>
                <a:srgbClr val="FF0000"/>
              </a:solidFill>
              <a:latin typeface="NikoshBAN" panose="02000000000000000000" pitchFamily="2" charset="0"/>
              <a:cs typeface="NikoshBAN" panose="02000000000000000000" pitchFamily="2" charset="0"/>
            </a:rPr>
            <a:t>রাজনৈতিক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অংশঃ-রাষ্ট্রের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শাসন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নীতি</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নির্ধারণ</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করেন</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dgm:t>
    </dgm:pt>
    <dgm:pt modelId="{D7F081BD-5B8B-44CC-B5DF-AF437633D793}" type="parTrans" cxnId="{D73BC40A-5116-4C88-8717-A8FC25D5B9E6}">
      <dgm:prSet/>
      <dgm:spPr/>
      <dgm:t>
        <a:bodyPr/>
        <a:lstStyle/>
        <a:p>
          <a:endParaRPr lang="en-US"/>
        </a:p>
      </dgm:t>
    </dgm:pt>
    <dgm:pt modelId="{B8F65FEA-21BF-4E64-9616-5F31461E0E53}" type="sibTrans" cxnId="{D73BC40A-5116-4C88-8717-A8FC25D5B9E6}">
      <dgm:prSet/>
      <dgm:spPr/>
      <dgm:t>
        <a:bodyPr/>
        <a:lstStyle/>
        <a:p>
          <a:endParaRPr lang="en-US"/>
        </a:p>
      </dgm:t>
    </dgm:pt>
    <dgm:pt modelId="{FACCC560-C7A5-47D2-A778-9444EBDD1950}">
      <dgm:prSet phldrT="[Text]" custT="1"/>
      <dgm:spPr>
        <a:solidFill>
          <a:srgbClr val="92D050"/>
        </a:solidFill>
      </dgm:spPr>
      <dgm:t>
        <a:bodyPr/>
        <a:lstStyle/>
        <a:p>
          <a:r>
            <a:rPr lang="en-US" sz="3600" dirty="0" smtClean="0">
              <a:solidFill>
                <a:srgbClr val="002060"/>
              </a:solidFill>
              <a:latin typeface="NikoshBAN" panose="02000000000000000000" pitchFamily="2" charset="0"/>
              <a:cs typeface="NikoshBAN" panose="02000000000000000000" pitchFamily="2" charset="0"/>
            </a:rPr>
            <a:t>২। </a:t>
          </a:r>
          <a:r>
            <a:rPr lang="en-US" sz="3600" dirty="0" err="1" smtClean="0">
              <a:solidFill>
                <a:srgbClr val="002060"/>
              </a:solidFill>
              <a:latin typeface="NikoshBAN" panose="02000000000000000000" pitchFamily="2" charset="0"/>
              <a:cs typeface="NikoshBAN" panose="02000000000000000000" pitchFamily="2" charset="0"/>
            </a:rPr>
            <a:t>অরাজনৈতিক</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অংশঃ</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রাষ্ট্রের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শাসন</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নীতি</a:t>
          </a:r>
          <a:r>
            <a:rPr lang="en-US" sz="3600" dirty="0" smtClean="0">
              <a:solidFill>
                <a:srgbClr val="002060"/>
              </a:solidFill>
              <a:latin typeface="NikoshBAN" panose="02000000000000000000" pitchFamily="2" charset="0"/>
              <a:cs typeface="NikoshBAN" panose="02000000000000000000" pitchFamily="2" charset="0"/>
            </a:rPr>
            <a:t> ও </a:t>
          </a:r>
          <a:r>
            <a:rPr lang="en-US" sz="3600" dirty="0" err="1" smtClean="0">
              <a:solidFill>
                <a:srgbClr val="002060"/>
              </a:solidFill>
              <a:latin typeface="NikoshBAN" panose="02000000000000000000" pitchFamily="2" charset="0"/>
              <a:cs typeface="NikoshBAN" panose="02000000000000000000" pitchFamily="2" charset="0"/>
            </a:rPr>
            <a:t>আইন</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কার্যকর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করেন</a:t>
          </a:r>
          <a:r>
            <a:rPr lang="en-US" sz="3600" dirty="0" smtClean="0">
              <a:solidFill>
                <a:srgbClr val="002060"/>
              </a:solidFill>
              <a:latin typeface="NikoshBAN" panose="02000000000000000000" pitchFamily="2" charset="0"/>
              <a:cs typeface="NikoshBAN" panose="02000000000000000000" pitchFamily="2" charset="0"/>
            </a:rPr>
            <a:t>, </a:t>
          </a:r>
          <a:endParaRPr lang="en-US" sz="3600" dirty="0">
            <a:solidFill>
              <a:srgbClr val="002060"/>
            </a:solidFill>
            <a:latin typeface="NikoshBAN" panose="02000000000000000000" pitchFamily="2" charset="0"/>
            <a:cs typeface="NikoshBAN" panose="02000000000000000000" pitchFamily="2" charset="0"/>
          </a:endParaRPr>
        </a:p>
      </dgm:t>
    </dgm:pt>
    <dgm:pt modelId="{62D12298-BC13-4CE0-935F-CCE99F9E1B82}" type="parTrans" cxnId="{420262B5-E2BE-4EFB-B7E1-10DF22C8817A}">
      <dgm:prSet/>
      <dgm:spPr/>
      <dgm:t>
        <a:bodyPr/>
        <a:lstStyle/>
        <a:p>
          <a:endParaRPr lang="en-US"/>
        </a:p>
      </dgm:t>
    </dgm:pt>
    <dgm:pt modelId="{A931A141-DCE6-422C-9A73-FC04E1CD6025}" type="sibTrans" cxnId="{420262B5-E2BE-4EFB-B7E1-10DF22C8817A}">
      <dgm:prSet/>
      <dgm:spPr/>
      <dgm:t>
        <a:bodyPr/>
        <a:lstStyle/>
        <a:p>
          <a:endParaRPr lang="en-US"/>
        </a:p>
      </dgm:t>
    </dgm:pt>
    <dgm:pt modelId="{F27721F3-84E7-4ABB-A267-0ECB6E26B0EE}" type="pres">
      <dgm:prSet presAssocID="{7BB37C8E-60A4-4A6B-8AE2-9D7A25E62604}" presName="Name0" presStyleCnt="0">
        <dgm:presLayoutVars>
          <dgm:dir/>
          <dgm:resizeHandles val="exact"/>
        </dgm:presLayoutVars>
      </dgm:prSet>
      <dgm:spPr/>
      <dgm:t>
        <a:bodyPr/>
        <a:lstStyle/>
        <a:p>
          <a:endParaRPr lang="en-US"/>
        </a:p>
      </dgm:t>
    </dgm:pt>
    <dgm:pt modelId="{A17F817B-055E-4224-BD10-EF00C806DFEA}" type="pres">
      <dgm:prSet presAssocID="{90B616AB-47B5-40F1-95CC-E576A3F0E2CB}" presName="node" presStyleLbl="node1" presStyleIdx="0" presStyleCnt="3" custScaleX="223266" custScaleY="129392" custRadScaleRad="80804" custRadScaleInc="4561">
        <dgm:presLayoutVars>
          <dgm:bulletEnabled val="1"/>
        </dgm:presLayoutVars>
      </dgm:prSet>
      <dgm:spPr/>
      <dgm:t>
        <a:bodyPr/>
        <a:lstStyle/>
        <a:p>
          <a:endParaRPr lang="en-US"/>
        </a:p>
      </dgm:t>
    </dgm:pt>
    <dgm:pt modelId="{D2F0F0B8-3CA3-4CEF-812A-9B914271B16A}" type="pres">
      <dgm:prSet presAssocID="{677A4234-B379-4977-8F08-1F4FEEDC1C17}" presName="sibTrans" presStyleLbl="sibTrans2D1" presStyleIdx="0" presStyleCnt="3"/>
      <dgm:spPr/>
      <dgm:t>
        <a:bodyPr/>
        <a:lstStyle/>
        <a:p>
          <a:endParaRPr lang="en-US"/>
        </a:p>
      </dgm:t>
    </dgm:pt>
    <dgm:pt modelId="{E53DC642-8848-44F1-A9AF-C9B22B3AECFD}" type="pres">
      <dgm:prSet presAssocID="{677A4234-B379-4977-8F08-1F4FEEDC1C17}" presName="connectorText" presStyleLbl="sibTrans2D1" presStyleIdx="0" presStyleCnt="3"/>
      <dgm:spPr/>
      <dgm:t>
        <a:bodyPr/>
        <a:lstStyle/>
        <a:p>
          <a:endParaRPr lang="en-US"/>
        </a:p>
      </dgm:t>
    </dgm:pt>
    <dgm:pt modelId="{635D20E0-2D9E-4900-89C6-A97BD0CED28C}" type="pres">
      <dgm:prSet presAssocID="{88880AFF-EB64-4C08-9FC7-2CA88525B65F}" presName="node" presStyleLbl="node1" presStyleIdx="1" presStyleCnt="3" custScaleX="199739" custScaleY="140306" custRadScaleRad="135366" custRadScaleInc="-22987">
        <dgm:presLayoutVars>
          <dgm:bulletEnabled val="1"/>
        </dgm:presLayoutVars>
      </dgm:prSet>
      <dgm:spPr/>
      <dgm:t>
        <a:bodyPr/>
        <a:lstStyle/>
        <a:p>
          <a:endParaRPr lang="en-US"/>
        </a:p>
      </dgm:t>
    </dgm:pt>
    <dgm:pt modelId="{7C0BF754-3DB8-4E38-A99C-48BBBDBC724E}" type="pres">
      <dgm:prSet presAssocID="{B8F65FEA-21BF-4E64-9616-5F31461E0E53}" presName="sibTrans" presStyleLbl="sibTrans2D1" presStyleIdx="1" presStyleCnt="3"/>
      <dgm:spPr/>
      <dgm:t>
        <a:bodyPr/>
        <a:lstStyle/>
        <a:p>
          <a:endParaRPr lang="en-US"/>
        </a:p>
      </dgm:t>
    </dgm:pt>
    <dgm:pt modelId="{E69F4297-B77A-4D98-A8BC-BF85252C227B}" type="pres">
      <dgm:prSet presAssocID="{B8F65FEA-21BF-4E64-9616-5F31461E0E53}" presName="connectorText" presStyleLbl="sibTrans2D1" presStyleIdx="1" presStyleCnt="3"/>
      <dgm:spPr/>
      <dgm:t>
        <a:bodyPr/>
        <a:lstStyle/>
        <a:p>
          <a:endParaRPr lang="en-US"/>
        </a:p>
      </dgm:t>
    </dgm:pt>
    <dgm:pt modelId="{3C3DB52C-CA02-4F13-903B-0504004005B5}" type="pres">
      <dgm:prSet presAssocID="{FACCC560-C7A5-47D2-A778-9444EBDD1950}" presName="node" presStyleLbl="node1" presStyleIdx="2" presStyleCnt="3" custScaleX="221001" custScaleY="142239" custRadScaleRad="118101" custRadScaleInc="19997">
        <dgm:presLayoutVars>
          <dgm:bulletEnabled val="1"/>
        </dgm:presLayoutVars>
      </dgm:prSet>
      <dgm:spPr/>
      <dgm:t>
        <a:bodyPr/>
        <a:lstStyle/>
        <a:p>
          <a:endParaRPr lang="en-US"/>
        </a:p>
      </dgm:t>
    </dgm:pt>
    <dgm:pt modelId="{556CD550-40FB-4503-89F1-10ABB92EEA62}" type="pres">
      <dgm:prSet presAssocID="{A931A141-DCE6-422C-9A73-FC04E1CD6025}" presName="sibTrans" presStyleLbl="sibTrans2D1" presStyleIdx="2" presStyleCnt="3"/>
      <dgm:spPr/>
      <dgm:t>
        <a:bodyPr/>
        <a:lstStyle/>
        <a:p>
          <a:endParaRPr lang="en-US"/>
        </a:p>
      </dgm:t>
    </dgm:pt>
    <dgm:pt modelId="{DE5E1BDF-3C03-48F5-9FB2-55B47B2982F4}" type="pres">
      <dgm:prSet presAssocID="{A931A141-DCE6-422C-9A73-FC04E1CD6025}" presName="connectorText" presStyleLbl="sibTrans2D1" presStyleIdx="2" presStyleCnt="3"/>
      <dgm:spPr/>
      <dgm:t>
        <a:bodyPr/>
        <a:lstStyle/>
        <a:p>
          <a:endParaRPr lang="en-US"/>
        </a:p>
      </dgm:t>
    </dgm:pt>
  </dgm:ptLst>
  <dgm:cxnLst>
    <dgm:cxn modelId="{C01D87E4-EF87-413D-B736-6CF0626B3A25}" type="presOf" srcId="{677A4234-B379-4977-8F08-1F4FEEDC1C17}" destId="{E53DC642-8848-44F1-A9AF-C9B22B3AECFD}" srcOrd="1" destOrd="0" presId="urn:microsoft.com/office/officeart/2005/8/layout/cycle7"/>
    <dgm:cxn modelId="{840700D8-1397-4581-BF90-7C1280EA100B}" type="presOf" srcId="{FACCC560-C7A5-47D2-A778-9444EBDD1950}" destId="{3C3DB52C-CA02-4F13-903B-0504004005B5}" srcOrd="0" destOrd="0" presId="urn:microsoft.com/office/officeart/2005/8/layout/cycle7"/>
    <dgm:cxn modelId="{EB329FA0-1FBD-4A6A-9FA1-5C0D315FD2AF}" type="presOf" srcId="{B8F65FEA-21BF-4E64-9616-5F31461E0E53}" destId="{E69F4297-B77A-4D98-A8BC-BF85252C227B}" srcOrd="1" destOrd="0" presId="urn:microsoft.com/office/officeart/2005/8/layout/cycle7"/>
    <dgm:cxn modelId="{9173F250-70E0-45F8-B21C-78AE234C751D}" type="presOf" srcId="{7BB37C8E-60A4-4A6B-8AE2-9D7A25E62604}" destId="{F27721F3-84E7-4ABB-A267-0ECB6E26B0EE}" srcOrd="0" destOrd="0" presId="urn:microsoft.com/office/officeart/2005/8/layout/cycle7"/>
    <dgm:cxn modelId="{38F7E5C4-C9EF-450B-9778-A6B2F1D4DDD2}" type="presOf" srcId="{90B616AB-47B5-40F1-95CC-E576A3F0E2CB}" destId="{A17F817B-055E-4224-BD10-EF00C806DFEA}" srcOrd="0" destOrd="0" presId="urn:microsoft.com/office/officeart/2005/8/layout/cycle7"/>
    <dgm:cxn modelId="{420262B5-E2BE-4EFB-B7E1-10DF22C8817A}" srcId="{7BB37C8E-60A4-4A6B-8AE2-9D7A25E62604}" destId="{FACCC560-C7A5-47D2-A778-9444EBDD1950}" srcOrd="2" destOrd="0" parTransId="{62D12298-BC13-4CE0-935F-CCE99F9E1B82}" sibTransId="{A931A141-DCE6-422C-9A73-FC04E1CD6025}"/>
    <dgm:cxn modelId="{D73BC40A-5116-4C88-8717-A8FC25D5B9E6}" srcId="{7BB37C8E-60A4-4A6B-8AE2-9D7A25E62604}" destId="{88880AFF-EB64-4C08-9FC7-2CA88525B65F}" srcOrd="1" destOrd="0" parTransId="{D7F081BD-5B8B-44CC-B5DF-AF437633D793}" sibTransId="{B8F65FEA-21BF-4E64-9616-5F31461E0E53}"/>
    <dgm:cxn modelId="{041C6CA5-306A-46B3-8954-6220A86A48AD}" type="presOf" srcId="{A931A141-DCE6-422C-9A73-FC04E1CD6025}" destId="{556CD550-40FB-4503-89F1-10ABB92EEA62}" srcOrd="0" destOrd="0" presId="urn:microsoft.com/office/officeart/2005/8/layout/cycle7"/>
    <dgm:cxn modelId="{0254C773-8228-454F-9903-AAF9B9C0D5E8}" type="presOf" srcId="{88880AFF-EB64-4C08-9FC7-2CA88525B65F}" destId="{635D20E0-2D9E-4900-89C6-A97BD0CED28C}" srcOrd="0" destOrd="0" presId="urn:microsoft.com/office/officeart/2005/8/layout/cycle7"/>
    <dgm:cxn modelId="{9DB657DF-0847-4B72-992E-13386B7C9412}" type="presOf" srcId="{677A4234-B379-4977-8F08-1F4FEEDC1C17}" destId="{D2F0F0B8-3CA3-4CEF-812A-9B914271B16A}" srcOrd="0" destOrd="0" presId="urn:microsoft.com/office/officeart/2005/8/layout/cycle7"/>
    <dgm:cxn modelId="{25ED2514-9502-4996-9EC3-C4CD9DF0C9DE}" type="presOf" srcId="{A931A141-DCE6-422C-9A73-FC04E1CD6025}" destId="{DE5E1BDF-3C03-48F5-9FB2-55B47B2982F4}" srcOrd="1" destOrd="0" presId="urn:microsoft.com/office/officeart/2005/8/layout/cycle7"/>
    <dgm:cxn modelId="{71110112-93B9-49E9-9874-285C4BC5A34B}" srcId="{7BB37C8E-60A4-4A6B-8AE2-9D7A25E62604}" destId="{90B616AB-47B5-40F1-95CC-E576A3F0E2CB}" srcOrd="0" destOrd="0" parTransId="{7EF156A4-75EE-4637-AE95-C756FD2CE95F}" sibTransId="{677A4234-B379-4977-8F08-1F4FEEDC1C17}"/>
    <dgm:cxn modelId="{88B054F8-63A3-44BE-BFB0-D38B2AE23D0B}" type="presOf" srcId="{B8F65FEA-21BF-4E64-9616-5F31461E0E53}" destId="{7C0BF754-3DB8-4E38-A99C-48BBBDBC724E}" srcOrd="0" destOrd="0" presId="urn:microsoft.com/office/officeart/2005/8/layout/cycle7"/>
    <dgm:cxn modelId="{EFAC40D9-3AC2-4B72-AD9D-6D1E3DCCA9C8}" type="presParOf" srcId="{F27721F3-84E7-4ABB-A267-0ECB6E26B0EE}" destId="{A17F817B-055E-4224-BD10-EF00C806DFEA}" srcOrd="0" destOrd="0" presId="urn:microsoft.com/office/officeart/2005/8/layout/cycle7"/>
    <dgm:cxn modelId="{D57E70DB-5942-42CA-A429-986045B2E333}" type="presParOf" srcId="{F27721F3-84E7-4ABB-A267-0ECB6E26B0EE}" destId="{D2F0F0B8-3CA3-4CEF-812A-9B914271B16A}" srcOrd="1" destOrd="0" presId="urn:microsoft.com/office/officeart/2005/8/layout/cycle7"/>
    <dgm:cxn modelId="{5587D3AD-594E-45D9-9A9D-C13B582E07D7}" type="presParOf" srcId="{D2F0F0B8-3CA3-4CEF-812A-9B914271B16A}" destId="{E53DC642-8848-44F1-A9AF-C9B22B3AECFD}" srcOrd="0" destOrd="0" presId="urn:microsoft.com/office/officeart/2005/8/layout/cycle7"/>
    <dgm:cxn modelId="{01EA60BE-7E11-4EE4-8417-BB5F4E4145AF}" type="presParOf" srcId="{F27721F3-84E7-4ABB-A267-0ECB6E26B0EE}" destId="{635D20E0-2D9E-4900-89C6-A97BD0CED28C}" srcOrd="2" destOrd="0" presId="urn:microsoft.com/office/officeart/2005/8/layout/cycle7"/>
    <dgm:cxn modelId="{C007C3D5-A587-4582-B13F-85B7BD630BE6}" type="presParOf" srcId="{F27721F3-84E7-4ABB-A267-0ECB6E26B0EE}" destId="{7C0BF754-3DB8-4E38-A99C-48BBBDBC724E}" srcOrd="3" destOrd="0" presId="urn:microsoft.com/office/officeart/2005/8/layout/cycle7"/>
    <dgm:cxn modelId="{6ED47109-239E-47F2-912D-369E92BAFC25}" type="presParOf" srcId="{7C0BF754-3DB8-4E38-A99C-48BBBDBC724E}" destId="{E69F4297-B77A-4D98-A8BC-BF85252C227B}" srcOrd="0" destOrd="0" presId="urn:microsoft.com/office/officeart/2005/8/layout/cycle7"/>
    <dgm:cxn modelId="{259D5C59-7E22-4729-9339-2DDF97D9DE61}" type="presParOf" srcId="{F27721F3-84E7-4ABB-A267-0ECB6E26B0EE}" destId="{3C3DB52C-CA02-4F13-903B-0504004005B5}" srcOrd="4" destOrd="0" presId="urn:microsoft.com/office/officeart/2005/8/layout/cycle7"/>
    <dgm:cxn modelId="{14C28BE4-9104-44D9-B577-4EFFC3D84E79}" type="presParOf" srcId="{F27721F3-84E7-4ABB-A267-0ECB6E26B0EE}" destId="{556CD550-40FB-4503-89F1-10ABB92EEA62}" srcOrd="5" destOrd="0" presId="urn:microsoft.com/office/officeart/2005/8/layout/cycle7"/>
    <dgm:cxn modelId="{172F5A5B-E9AC-4673-B105-029617B5E5A5}" type="presParOf" srcId="{556CD550-40FB-4503-89F1-10ABB92EEA62}" destId="{DE5E1BDF-3C03-48F5-9FB2-55B47B2982F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26EE6-9DFE-41B0-8AC6-764DB67AEF5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39E02749-FE47-4D86-94E0-5FC1413CA500}">
      <dgm:prSet phldrT="[Text]" custT="1"/>
      <dgm:spPr>
        <a:solidFill>
          <a:srgbClr val="FFFF00"/>
        </a:solidFill>
      </dgm:spPr>
      <dgm:t>
        <a:bodyPr/>
        <a:lstStyle/>
        <a:p>
          <a:r>
            <a:rPr lang="bn-IN" sz="2800" dirty="0" smtClean="0">
              <a:solidFill>
                <a:schemeClr val="accent5">
                  <a:lumMod val="75000"/>
                </a:schemeClr>
              </a:solidFill>
              <a:latin typeface="NikoshBAN" panose="02000000000000000000" pitchFamily="2" charset="0"/>
              <a:cs typeface="NikoshBAN" panose="02000000000000000000" pitchFamily="2" charset="0"/>
            </a:rPr>
            <a:t>১। শাসন</a:t>
          </a:r>
        </a:p>
        <a:p>
          <a:r>
            <a:rPr lang="bn-IN" sz="2800" dirty="0" smtClean="0">
              <a:solidFill>
                <a:schemeClr val="accent5">
                  <a:lumMod val="75000"/>
                </a:schemeClr>
              </a:solidFill>
              <a:latin typeface="NikoshBAN" panose="02000000000000000000" pitchFamily="2" charset="0"/>
              <a:cs typeface="NikoshBAN" panose="02000000000000000000" pitchFamily="2" charset="0"/>
            </a:rPr>
            <a:t>সংক্রান্ত কাজ।</a:t>
          </a:r>
          <a:endParaRPr lang="en-US" sz="2800" dirty="0">
            <a:solidFill>
              <a:schemeClr val="accent5">
                <a:lumMod val="75000"/>
              </a:schemeClr>
            </a:solidFill>
            <a:latin typeface="NikoshBAN" panose="02000000000000000000" pitchFamily="2" charset="0"/>
            <a:cs typeface="NikoshBAN" panose="02000000000000000000" pitchFamily="2" charset="0"/>
          </a:endParaRPr>
        </a:p>
      </dgm:t>
    </dgm:pt>
    <dgm:pt modelId="{ECEF4C2B-3288-4FB7-A059-6C91258FF903}" type="parTrans" cxnId="{13040D8B-5218-49F8-B725-5F4E69D6FDC2}">
      <dgm:prSet/>
      <dgm:spPr/>
      <dgm:t>
        <a:bodyPr/>
        <a:lstStyle/>
        <a:p>
          <a:endParaRPr lang="en-US"/>
        </a:p>
      </dgm:t>
    </dgm:pt>
    <dgm:pt modelId="{58BAF365-9BE6-4544-A77B-AFAD5F58847D}" type="sibTrans" cxnId="{13040D8B-5218-49F8-B725-5F4E69D6FDC2}">
      <dgm:prSet/>
      <dgm:spPr/>
      <dgm:t>
        <a:bodyPr/>
        <a:lstStyle/>
        <a:p>
          <a:endParaRPr lang="en-US"/>
        </a:p>
      </dgm:t>
    </dgm:pt>
    <dgm:pt modelId="{89DBAF07-4275-4DF6-A2C8-8ABE9190C18C}">
      <dgm:prSet phldrT="[Text]" custT="1"/>
      <dgm:spPr>
        <a:solidFill>
          <a:srgbClr val="FF0000"/>
        </a:solidFill>
      </dgm:spPr>
      <dgm:t>
        <a:bodyPr/>
        <a:lstStyle/>
        <a:p>
          <a:r>
            <a:rPr lang="bn-IN" sz="2800" dirty="0" smtClean="0">
              <a:solidFill>
                <a:schemeClr val="accent2">
                  <a:lumMod val="75000"/>
                </a:schemeClr>
              </a:solidFill>
              <a:latin typeface="NikoshBAN" panose="02000000000000000000" pitchFamily="2" charset="0"/>
              <a:cs typeface="NikoshBAN" panose="02000000000000000000" pitchFamily="2" charset="0"/>
            </a:rPr>
            <a:t>২। পররাষ্ট্র</a:t>
          </a:r>
        </a:p>
        <a:p>
          <a:r>
            <a:rPr lang="bn-IN" sz="2800" dirty="0" smtClean="0">
              <a:solidFill>
                <a:schemeClr val="accent2">
                  <a:lumMod val="75000"/>
                </a:schemeClr>
              </a:solidFill>
              <a:latin typeface="NikoshBAN" panose="02000000000000000000" pitchFamily="2" charset="0"/>
              <a:cs typeface="NikoshBAN" panose="02000000000000000000" pitchFamily="2" charset="0"/>
            </a:rPr>
            <a:t>সংক্রান্ত কাজ।</a:t>
          </a:r>
          <a:endParaRPr lang="en-US" sz="2800" dirty="0">
            <a:solidFill>
              <a:schemeClr val="accent2">
                <a:lumMod val="75000"/>
              </a:schemeClr>
            </a:solidFill>
            <a:latin typeface="NikoshBAN" panose="02000000000000000000" pitchFamily="2" charset="0"/>
            <a:cs typeface="NikoshBAN" panose="02000000000000000000" pitchFamily="2" charset="0"/>
          </a:endParaRPr>
        </a:p>
      </dgm:t>
    </dgm:pt>
    <dgm:pt modelId="{50E8A93D-CE2A-4511-BD1F-A1E9D8CFCA19}" type="parTrans" cxnId="{58C13DEF-75E5-4404-AA07-7D07D2431A42}">
      <dgm:prSet/>
      <dgm:spPr/>
      <dgm:t>
        <a:bodyPr/>
        <a:lstStyle/>
        <a:p>
          <a:endParaRPr lang="en-US"/>
        </a:p>
      </dgm:t>
    </dgm:pt>
    <dgm:pt modelId="{98E113AC-862D-43F7-9A7E-6F65626BDBC0}" type="sibTrans" cxnId="{58C13DEF-75E5-4404-AA07-7D07D2431A42}">
      <dgm:prSet/>
      <dgm:spPr/>
      <dgm:t>
        <a:bodyPr/>
        <a:lstStyle/>
        <a:p>
          <a:endParaRPr lang="en-US"/>
        </a:p>
      </dgm:t>
    </dgm:pt>
    <dgm:pt modelId="{33FC4602-CBD9-4E93-8004-50CBD55EE2AE}">
      <dgm:prSet phldrT="[Text]" custT="1"/>
      <dgm:spPr>
        <a:solidFill>
          <a:srgbClr val="00B0F0"/>
        </a:solidFill>
      </dgm:spPr>
      <dgm:t>
        <a:bodyPr/>
        <a:lstStyle/>
        <a:p>
          <a:r>
            <a:rPr lang="bn-IN" sz="2800" dirty="0" smtClean="0">
              <a:solidFill>
                <a:schemeClr val="tx2">
                  <a:lumMod val="90000"/>
                  <a:lumOff val="10000"/>
                </a:schemeClr>
              </a:solidFill>
              <a:latin typeface="NikoshBAN" panose="02000000000000000000" pitchFamily="2" charset="0"/>
              <a:cs typeface="NikoshBAN" panose="02000000000000000000" pitchFamily="2" charset="0"/>
            </a:rPr>
            <a:t>৩।প্রতিরক্ষা</a:t>
          </a:r>
        </a:p>
        <a:p>
          <a:r>
            <a:rPr lang="bn-IN" sz="2800" dirty="0" smtClean="0">
              <a:solidFill>
                <a:schemeClr val="tx2">
                  <a:lumMod val="90000"/>
                  <a:lumOff val="10000"/>
                </a:schemeClr>
              </a:solidFill>
              <a:latin typeface="NikoshBAN" panose="02000000000000000000" pitchFamily="2" charset="0"/>
              <a:cs typeface="NikoshBAN" panose="02000000000000000000" pitchFamily="2" charset="0"/>
            </a:rPr>
            <a:t>সংক্তান্ত কাজ। </a:t>
          </a:r>
          <a:endParaRPr lang="en-US" sz="2800" dirty="0">
            <a:solidFill>
              <a:schemeClr val="tx2">
                <a:lumMod val="90000"/>
                <a:lumOff val="10000"/>
              </a:schemeClr>
            </a:solidFill>
            <a:latin typeface="NikoshBAN" panose="02000000000000000000" pitchFamily="2" charset="0"/>
            <a:cs typeface="NikoshBAN" panose="02000000000000000000" pitchFamily="2" charset="0"/>
          </a:endParaRPr>
        </a:p>
      </dgm:t>
    </dgm:pt>
    <dgm:pt modelId="{55837E83-D27E-4322-AC3C-BCBCD9BF7CFF}" type="parTrans" cxnId="{4D8EB03F-7776-452B-A085-1FD6C13EE840}">
      <dgm:prSet/>
      <dgm:spPr/>
      <dgm:t>
        <a:bodyPr/>
        <a:lstStyle/>
        <a:p>
          <a:endParaRPr lang="en-US"/>
        </a:p>
      </dgm:t>
    </dgm:pt>
    <dgm:pt modelId="{DEC89E3C-A601-4B94-89C9-1EFE53C2AC65}" type="sibTrans" cxnId="{4D8EB03F-7776-452B-A085-1FD6C13EE840}">
      <dgm:prSet/>
      <dgm:spPr/>
      <dgm:t>
        <a:bodyPr/>
        <a:lstStyle/>
        <a:p>
          <a:endParaRPr lang="en-US"/>
        </a:p>
      </dgm:t>
    </dgm:pt>
    <dgm:pt modelId="{AF32362E-FC8D-4DBF-B92D-12137E24C7B6}">
      <dgm:prSet phldrT="[Text]" custT="1"/>
      <dgm:spPr>
        <a:solidFill>
          <a:srgbClr val="0070C0"/>
        </a:solidFill>
      </dgm:spPr>
      <dgm:t>
        <a:bodyPr/>
        <a:lstStyle/>
        <a:p>
          <a:r>
            <a:rPr lang="bn-IN" sz="2800" dirty="0" smtClean="0">
              <a:solidFill>
                <a:schemeClr val="accent5">
                  <a:lumMod val="50000"/>
                </a:schemeClr>
              </a:solidFill>
              <a:latin typeface="NikoshBAN" panose="02000000000000000000" pitchFamily="2" charset="0"/>
              <a:cs typeface="NikoshBAN" panose="02000000000000000000" pitchFamily="2" charset="0"/>
            </a:rPr>
            <a:t>৪। আইন</a:t>
          </a:r>
        </a:p>
        <a:p>
          <a:r>
            <a:rPr lang="bn-IN" sz="2800" dirty="0" smtClean="0">
              <a:solidFill>
                <a:schemeClr val="accent5">
                  <a:lumMod val="50000"/>
                </a:schemeClr>
              </a:solidFill>
              <a:latin typeface="NikoshBAN" panose="02000000000000000000" pitchFamily="2" charset="0"/>
              <a:cs typeface="NikoshBAN" panose="02000000000000000000" pitchFamily="2" charset="0"/>
            </a:rPr>
            <a:t>সংক্রান্ত কাজ।</a:t>
          </a:r>
          <a:endParaRPr lang="en-US" sz="2800" dirty="0">
            <a:solidFill>
              <a:schemeClr val="accent5">
                <a:lumMod val="50000"/>
              </a:schemeClr>
            </a:solidFill>
            <a:latin typeface="NikoshBAN" panose="02000000000000000000" pitchFamily="2" charset="0"/>
            <a:cs typeface="NikoshBAN" panose="02000000000000000000" pitchFamily="2" charset="0"/>
          </a:endParaRPr>
        </a:p>
      </dgm:t>
    </dgm:pt>
    <dgm:pt modelId="{EB579982-C8F2-4238-A73D-82C6C717C4C3}" type="parTrans" cxnId="{11261E0B-BD4B-40FD-9CCD-1CEB34121755}">
      <dgm:prSet/>
      <dgm:spPr/>
      <dgm:t>
        <a:bodyPr/>
        <a:lstStyle/>
        <a:p>
          <a:endParaRPr lang="en-US"/>
        </a:p>
      </dgm:t>
    </dgm:pt>
    <dgm:pt modelId="{3E482419-0381-4B54-A0AB-E2C21B98995F}" type="sibTrans" cxnId="{11261E0B-BD4B-40FD-9CCD-1CEB34121755}">
      <dgm:prSet/>
      <dgm:spPr/>
      <dgm:t>
        <a:bodyPr/>
        <a:lstStyle/>
        <a:p>
          <a:endParaRPr lang="en-US"/>
        </a:p>
      </dgm:t>
    </dgm:pt>
    <dgm:pt modelId="{AB17F80E-8C27-4586-810A-BB5E8ADEB064}">
      <dgm:prSet phldrT="[Text]" custT="1"/>
      <dgm:spPr>
        <a:solidFill>
          <a:srgbClr val="00B050"/>
        </a:solidFill>
      </dgm:spPr>
      <dgm:t>
        <a:bodyPr/>
        <a:lstStyle/>
        <a:p>
          <a:r>
            <a:rPr lang="bn-IN" sz="2800" dirty="0" smtClean="0">
              <a:solidFill>
                <a:schemeClr val="accent6">
                  <a:lumMod val="60000"/>
                  <a:lumOff val="40000"/>
                </a:schemeClr>
              </a:solidFill>
              <a:latin typeface="NikoshBAN" panose="02000000000000000000" pitchFamily="2" charset="0"/>
              <a:cs typeface="NikoshBAN" panose="02000000000000000000" pitchFamily="2" charset="0"/>
            </a:rPr>
            <a:t>৫। বিচার </a:t>
          </a:r>
        </a:p>
        <a:p>
          <a:r>
            <a:rPr lang="bn-IN" sz="2800" dirty="0" smtClean="0">
              <a:solidFill>
                <a:schemeClr val="accent6">
                  <a:lumMod val="60000"/>
                  <a:lumOff val="40000"/>
                </a:schemeClr>
              </a:solidFill>
              <a:latin typeface="NikoshBAN" panose="02000000000000000000" pitchFamily="2" charset="0"/>
              <a:cs typeface="NikoshBAN" panose="02000000000000000000" pitchFamily="2" charset="0"/>
            </a:rPr>
            <a:t>সংক্রান্ত কাজ।</a:t>
          </a:r>
          <a:endParaRPr lang="en-US" sz="2800" dirty="0">
            <a:solidFill>
              <a:schemeClr val="accent6">
                <a:lumMod val="60000"/>
                <a:lumOff val="40000"/>
              </a:schemeClr>
            </a:solidFill>
            <a:latin typeface="NikoshBAN" panose="02000000000000000000" pitchFamily="2" charset="0"/>
            <a:cs typeface="NikoshBAN" panose="02000000000000000000" pitchFamily="2" charset="0"/>
          </a:endParaRPr>
        </a:p>
      </dgm:t>
    </dgm:pt>
    <dgm:pt modelId="{567462F2-A80E-49F5-9551-BBFBC1BB4886}" type="parTrans" cxnId="{3DE92B22-4B26-447B-87AA-5276920454F8}">
      <dgm:prSet/>
      <dgm:spPr/>
      <dgm:t>
        <a:bodyPr/>
        <a:lstStyle/>
        <a:p>
          <a:endParaRPr lang="en-US"/>
        </a:p>
      </dgm:t>
    </dgm:pt>
    <dgm:pt modelId="{AD41BA2C-E257-4E33-B68F-E0B6FE2B0A82}" type="sibTrans" cxnId="{3DE92B22-4B26-447B-87AA-5276920454F8}">
      <dgm:prSet/>
      <dgm:spPr/>
      <dgm:t>
        <a:bodyPr/>
        <a:lstStyle/>
        <a:p>
          <a:endParaRPr lang="en-US"/>
        </a:p>
      </dgm:t>
    </dgm:pt>
    <dgm:pt modelId="{5A50F948-3560-4700-9A54-258ECBC0D3D9}">
      <dgm:prSet phldrT="[Text]" custT="1"/>
      <dgm:spPr>
        <a:solidFill>
          <a:srgbClr val="002060"/>
        </a:solidFill>
      </dgm:spPr>
      <dgm:t>
        <a:bodyPr/>
        <a:lstStyle/>
        <a:p>
          <a:r>
            <a:rPr lang="bn-IN" sz="2800" dirty="0" smtClean="0">
              <a:solidFill>
                <a:schemeClr val="accent4">
                  <a:lumMod val="40000"/>
                  <a:lumOff val="60000"/>
                </a:schemeClr>
              </a:solidFill>
              <a:latin typeface="NikoshBAN" panose="02000000000000000000" pitchFamily="2" charset="0"/>
              <a:cs typeface="NikoshBAN" panose="02000000000000000000" pitchFamily="2" charset="0"/>
            </a:rPr>
            <a:t>৬। অর্থ</a:t>
          </a:r>
        </a:p>
        <a:p>
          <a:r>
            <a:rPr lang="bn-IN" sz="2800" dirty="0" smtClean="0">
              <a:solidFill>
                <a:schemeClr val="accent4">
                  <a:lumMod val="40000"/>
                  <a:lumOff val="60000"/>
                </a:schemeClr>
              </a:solidFill>
              <a:latin typeface="NikoshBAN" panose="02000000000000000000" pitchFamily="2" charset="0"/>
              <a:cs typeface="NikoshBAN" panose="02000000000000000000" pitchFamily="2" charset="0"/>
            </a:rPr>
            <a:t>সংক্রান্ত কাজ।</a:t>
          </a:r>
          <a:endParaRPr lang="en-US" sz="2800" dirty="0">
            <a:solidFill>
              <a:schemeClr val="accent4">
                <a:lumMod val="40000"/>
                <a:lumOff val="60000"/>
              </a:schemeClr>
            </a:solidFill>
            <a:latin typeface="NikoshBAN" panose="02000000000000000000" pitchFamily="2" charset="0"/>
            <a:cs typeface="NikoshBAN" panose="02000000000000000000" pitchFamily="2" charset="0"/>
          </a:endParaRPr>
        </a:p>
      </dgm:t>
    </dgm:pt>
    <dgm:pt modelId="{E4411DA2-2EDF-4038-BA14-4EF71306EEC8}" type="parTrans" cxnId="{8535C2F5-0F48-44D6-9CD9-BE94DFFDAE4B}">
      <dgm:prSet/>
      <dgm:spPr/>
      <dgm:t>
        <a:bodyPr/>
        <a:lstStyle/>
        <a:p>
          <a:endParaRPr lang="en-US"/>
        </a:p>
      </dgm:t>
    </dgm:pt>
    <dgm:pt modelId="{8B772948-8464-4245-88E9-9CBBCCA96048}" type="sibTrans" cxnId="{8535C2F5-0F48-44D6-9CD9-BE94DFFDAE4B}">
      <dgm:prSet/>
      <dgm:spPr/>
      <dgm:t>
        <a:bodyPr/>
        <a:lstStyle/>
        <a:p>
          <a:endParaRPr lang="en-US"/>
        </a:p>
      </dgm:t>
    </dgm:pt>
    <dgm:pt modelId="{1991C2CE-29A8-4244-AD69-BAA8C53E7A38}">
      <dgm:prSet phldrT="[Text]" custT="1"/>
      <dgm:spPr>
        <a:solidFill>
          <a:schemeClr val="accent1">
            <a:lumMod val="75000"/>
          </a:schemeClr>
        </a:solidFill>
      </dgm:spPr>
      <dgm:t>
        <a:bodyPr/>
        <a:lstStyle/>
        <a:p>
          <a:r>
            <a:rPr lang="bn-IN" sz="2800" dirty="0" smtClean="0">
              <a:solidFill>
                <a:schemeClr val="accent3">
                  <a:lumMod val="60000"/>
                  <a:lumOff val="40000"/>
                </a:schemeClr>
              </a:solidFill>
              <a:latin typeface="NikoshBAN" panose="02000000000000000000" pitchFamily="2" charset="0"/>
              <a:cs typeface="NikoshBAN" panose="02000000000000000000" pitchFamily="2" charset="0"/>
            </a:rPr>
            <a:t>৭। উন্নয়ন</a:t>
          </a:r>
        </a:p>
        <a:p>
          <a:r>
            <a:rPr lang="bn-IN" sz="2800" dirty="0" smtClean="0">
              <a:solidFill>
                <a:schemeClr val="accent3">
                  <a:lumMod val="60000"/>
                  <a:lumOff val="40000"/>
                </a:schemeClr>
              </a:solidFill>
              <a:latin typeface="NikoshBAN" panose="02000000000000000000" pitchFamily="2" charset="0"/>
              <a:cs typeface="NikoshBAN" panose="02000000000000000000" pitchFamily="2" charset="0"/>
            </a:rPr>
            <a:t>সংক্রান্ত কাজ।</a:t>
          </a:r>
          <a:endParaRPr lang="en-US" sz="2800" dirty="0">
            <a:solidFill>
              <a:schemeClr val="accent3">
                <a:lumMod val="60000"/>
                <a:lumOff val="40000"/>
              </a:schemeClr>
            </a:solidFill>
            <a:latin typeface="NikoshBAN" panose="02000000000000000000" pitchFamily="2" charset="0"/>
            <a:cs typeface="NikoshBAN" panose="02000000000000000000" pitchFamily="2" charset="0"/>
          </a:endParaRPr>
        </a:p>
      </dgm:t>
    </dgm:pt>
    <dgm:pt modelId="{99DBFD24-004D-444E-8EAB-D9929FD60D5F}" type="parTrans" cxnId="{E261E101-FDFE-47E7-9054-17EA9AD5B696}">
      <dgm:prSet/>
      <dgm:spPr/>
      <dgm:t>
        <a:bodyPr/>
        <a:lstStyle/>
        <a:p>
          <a:endParaRPr lang="en-US"/>
        </a:p>
      </dgm:t>
    </dgm:pt>
    <dgm:pt modelId="{70BE3034-223C-438B-92B7-3129D23043B3}" type="sibTrans" cxnId="{E261E101-FDFE-47E7-9054-17EA9AD5B696}">
      <dgm:prSet/>
      <dgm:spPr/>
      <dgm:t>
        <a:bodyPr/>
        <a:lstStyle/>
        <a:p>
          <a:endParaRPr lang="en-US"/>
        </a:p>
      </dgm:t>
    </dgm:pt>
    <dgm:pt modelId="{6732AF52-13E2-40FF-8649-16A29912F3A2}">
      <dgm:prSet phldrT="[Text]" custT="1"/>
      <dgm:spPr>
        <a:solidFill>
          <a:schemeClr val="accent4">
            <a:lumMod val="75000"/>
          </a:schemeClr>
        </a:solidFill>
      </dgm:spPr>
      <dgm:t>
        <a:bodyPr/>
        <a:lstStyle/>
        <a:p>
          <a:r>
            <a:rPr lang="bn-IN" sz="2800" dirty="0" smtClean="0">
              <a:solidFill>
                <a:schemeClr val="accent2">
                  <a:lumMod val="75000"/>
                </a:schemeClr>
              </a:solidFill>
              <a:latin typeface="NikoshBAN" panose="02000000000000000000" pitchFamily="2" charset="0"/>
              <a:cs typeface="NikoshBAN" panose="02000000000000000000" pitchFamily="2" charset="0"/>
            </a:rPr>
            <a:t>৮। জনকল্যাণ</a:t>
          </a:r>
        </a:p>
        <a:p>
          <a:r>
            <a:rPr lang="bn-IN" sz="2800" dirty="0" smtClean="0">
              <a:solidFill>
                <a:schemeClr val="accent2">
                  <a:lumMod val="75000"/>
                </a:schemeClr>
              </a:solidFill>
              <a:latin typeface="NikoshBAN" panose="02000000000000000000" pitchFamily="2" charset="0"/>
              <a:cs typeface="NikoshBAN" panose="02000000000000000000" pitchFamily="2" charset="0"/>
            </a:rPr>
            <a:t>মুলক কাজ।</a:t>
          </a:r>
          <a:endParaRPr lang="en-US" sz="2800" dirty="0">
            <a:solidFill>
              <a:schemeClr val="accent2">
                <a:lumMod val="75000"/>
              </a:schemeClr>
            </a:solidFill>
            <a:latin typeface="NikoshBAN" panose="02000000000000000000" pitchFamily="2" charset="0"/>
            <a:cs typeface="NikoshBAN" panose="02000000000000000000" pitchFamily="2" charset="0"/>
          </a:endParaRPr>
        </a:p>
      </dgm:t>
    </dgm:pt>
    <dgm:pt modelId="{08CAF0B2-B263-47E2-905F-5D3DBBDACE67}" type="parTrans" cxnId="{AF4CEBFB-77D6-480B-B960-AB77F7433708}">
      <dgm:prSet/>
      <dgm:spPr/>
      <dgm:t>
        <a:bodyPr/>
        <a:lstStyle/>
        <a:p>
          <a:endParaRPr lang="en-US"/>
        </a:p>
      </dgm:t>
    </dgm:pt>
    <dgm:pt modelId="{DFD6BA12-D3E1-4AA8-B08E-6C4983130D55}" type="sibTrans" cxnId="{AF4CEBFB-77D6-480B-B960-AB77F7433708}">
      <dgm:prSet/>
      <dgm:spPr/>
      <dgm:t>
        <a:bodyPr/>
        <a:lstStyle/>
        <a:p>
          <a:endParaRPr lang="en-US"/>
        </a:p>
      </dgm:t>
    </dgm:pt>
    <dgm:pt modelId="{42AC9EFD-94D3-4AE2-87C2-38A4EB28800B}">
      <dgm:prSet phldrT="[Text]" custT="1"/>
      <dgm:spPr>
        <a:solidFill>
          <a:schemeClr val="tx1">
            <a:lumMod val="95000"/>
            <a:lumOff val="5000"/>
          </a:schemeClr>
        </a:solidFill>
      </dgm:spPr>
      <dgm:t>
        <a:bodyPr/>
        <a:lstStyle/>
        <a:p>
          <a:r>
            <a:rPr lang="bn-IN" sz="2800" dirty="0" smtClean="0">
              <a:solidFill>
                <a:schemeClr val="accent3"/>
              </a:solidFill>
              <a:latin typeface="NikoshBAN" panose="02000000000000000000" pitchFamily="2" charset="0"/>
              <a:cs typeface="NikoshBAN" panose="02000000000000000000" pitchFamily="2" charset="0"/>
            </a:rPr>
            <a:t>৯। বিবিধ কাজ।</a:t>
          </a:r>
          <a:endParaRPr lang="en-US" sz="2800" dirty="0">
            <a:solidFill>
              <a:schemeClr val="accent3"/>
            </a:solidFill>
            <a:latin typeface="NikoshBAN" panose="02000000000000000000" pitchFamily="2" charset="0"/>
            <a:cs typeface="NikoshBAN" panose="02000000000000000000" pitchFamily="2" charset="0"/>
          </a:endParaRPr>
        </a:p>
      </dgm:t>
    </dgm:pt>
    <dgm:pt modelId="{894CB6C0-06DF-4B6E-8E31-4C80762BD6A7}" type="parTrans" cxnId="{95530445-2CD0-4AD5-8700-E9E4608E115D}">
      <dgm:prSet/>
      <dgm:spPr/>
      <dgm:t>
        <a:bodyPr/>
        <a:lstStyle/>
        <a:p>
          <a:endParaRPr lang="en-US"/>
        </a:p>
      </dgm:t>
    </dgm:pt>
    <dgm:pt modelId="{4216C634-617F-4139-9B06-51657F971986}" type="sibTrans" cxnId="{95530445-2CD0-4AD5-8700-E9E4608E115D}">
      <dgm:prSet/>
      <dgm:spPr/>
      <dgm:t>
        <a:bodyPr/>
        <a:lstStyle/>
        <a:p>
          <a:endParaRPr lang="en-US"/>
        </a:p>
      </dgm:t>
    </dgm:pt>
    <dgm:pt modelId="{AF3F1F62-3A7B-4472-B420-0C7947ADAC28}" type="pres">
      <dgm:prSet presAssocID="{E2926EE6-9DFE-41B0-8AC6-764DB67AEF5A}" presName="Name0" presStyleCnt="0">
        <dgm:presLayoutVars>
          <dgm:dir/>
          <dgm:resizeHandles/>
        </dgm:presLayoutVars>
      </dgm:prSet>
      <dgm:spPr/>
      <dgm:t>
        <a:bodyPr/>
        <a:lstStyle/>
        <a:p>
          <a:endParaRPr lang="en-US"/>
        </a:p>
      </dgm:t>
    </dgm:pt>
    <dgm:pt modelId="{7CC24849-7320-4207-A979-E6A3B269DDE2}" type="pres">
      <dgm:prSet presAssocID="{39E02749-FE47-4D86-94E0-5FC1413CA500}" presName="compNode" presStyleCnt="0"/>
      <dgm:spPr/>
    </dgm:pt>
    <dgm:pt modelId="{3A12107E-0101-4E25-BEB4-FBB9BDC52E9F}" type="pres">
      <dgm:prSet presAssocID="{39E02749-FE47-4D86-94E0-5FC1413CA500}" presName="dummyConnPt" presStyleCnt="0"/>
      <dgm:spPr/>
    </dgm:pt>
    <dgm:pt modelId="{55AA0E40-D40C-4F04-B085-5FD581160852}" type="pres">
      <dgm:prSet presAssocID="{39E02749-FE47-4D86-94E0-5FC1413CA500}" presName="node" presStyleLbl="node1" presStyleIdx="0" presStyleCnt="9" custScaleX="127473" custLinFactNeighborX="-53070" custLinFactNeighborY="10905">
        <dgm:presLayoutVars>
          <dgm:bulletEnabled val="1"/>
        </dgm:presLayoutVars>
      </dgm:prSet>
      <dgm:spPr/>
      <dgm:t>
        <a:bodyPr/>
        <a:lstStyle/>
        <a:p>
          <a:endParaRPr lang="en-US"/>
        </a:p>
      </dgm:t>
    </dgm:pt>
    <dgm:pt modelId="{23885F55-0758-4BEB-A548-E0F286DBB8E2}" type="pres">
      <dgm:prSet presAssocID="{58BAF365-9BE6-4544-A77B-AFAD5F58847D}" presName="sibTrans" presStyleLbl="bgSibTrans2D1" presStyleIdx="0" presStyleCnt="8"/>
      <dgm:spPr/>
      <dgm:t>
        <a:bodyPr/>
        <a:lstStyle/>
        <a:p>
          <a:endParaRPr lang="en-US"/>
        </a:p>
      </dgm:t>
    </dgm:pt>
    <dgm:pt modelId="{F0794418-5A25-4AAF-9126-165E4037A97E}" type="pres">
      <dgm:prSet presAssocID="{89DBAF07-4275-4DF6-A2C8-8ABE9190C18C}" presName="compNode" presStyleCnt="0"/>
      <dgm:spPr/>
    </dgm:pt>
    <dgm:pt modelId="{054EEB44-F69F-4398-B8FB-75B090088B41}" type="pres">
      <dgm:prSet presAssocID="{89DBAF07-4275-4DF6-A2C8-8ABE9190C18C}" presName="dummyConnPt" presStyleCnt="0"/>
      <dgm:spPr/>
    </dgm:pt>
    <dgm:pt modelId="{068D5ABA-9985-4B72-A73B-B3B18C9367C7}" type="pres">
      <dgm:prSet presAssocID="{89DBAF07-4275-4DF6-A2C8-8ABE9190C18C}" presName="node" presStyleLbl="node1" presStyleIdx="1" presStyleCnt="9" custScaleX="123188" custLinFactNeighborX="-52343" custLinFactNeighborY="0">
        <dgm:presLayoutVars>
          <dgm:bulletEnabled val="1"/>
        </dgm:presLayoutVars>
      </dgm:prSet>
      <dgm:spPr/>
      <dgm:t>
        <a:bodyPr/>
        <a:lstStyle/>
        <a:p>
          <a:endParaRPr lang="en-US"/>
        </a:p>
      </dgm:t>
    </dgm:pt>
    <dgm:pt modelId="{78E587C3-B7E8-49B5-A523-C59B0A87CE04}" type="pres">
      <dgm:prSet presAssocID="{98E113AC-862D-43F7-9A7E-6F65626BDBC0}" presName="sibTrans" presStyleLbl="bgSibTrans2D1" presStyleIdx="1" presStyleCnt="8"/>
      <dgm:spPr/>
      <dgm:t>
        <a:bodyPr/>
        <a:lstStyle/>
        <a:p>
          <a:endParaRPr lang="en-US"/>
        </a:p>
      </dgm:t>
    </dgm:pt>
    <dgm:pt modelId="{4497E537-522C-41AA-99A8-CFE6D59ECFBE}" type="pres">
      <dgm:prSet presAssocID="{33FC4602-CBD9-4E93-8004-50CBD55EE2AE}" presName="compNode" presStyleCnt="0"/>
      <dgm:spPr/>
    </dgm:pt>
    <dgm:pt modelId="{6CDB208A-C990-478F-ACDB-80E6AC8DBB51}" type="pres">
      <dgm:prSet presAssocID="{33FC4602-CBD9-4E93-8004-50CBD55EE2AE}" presName="dummyConnPt" presStyleCnt="0"/>
      <dgm:spPr/>
    </dgm:pt>
    <dgm:pt modelId="{D64B3AEB-CA94-4710-A180-0CA189E6D004}" type="pres">
      <dgm:prSet presAssocID="{33FC4602-CBD9-4E93-8004-50CBD55EE2AE}" presName="node" presStyleLbl="node1" presStyleIdx="2" presStyleCnt="9" custScaleX="131912" custLinFactNeighborX="-54524" custLinFactNeighborY="-13328">
        <dgm:presLayoutVars>
          <dgm:bulletEnabled val="1"/>
        </dgm:presLayoutVars>
      </dgm:prSet>
      <dgm:spPr/>
      <dgm:t>
        <a:bodyPr/>
        <a:lstStyle/>
        <a:p>
          <a:endParaRPr lang="en-US"/>
        </a:p>
      </dgm:t>
    </dgm:pt>
    <dgm:pt modelId="{1827F9AB-5BA6-4B36-91D6-8A894408CAC9}" type="pres">
      <dgm:prSet presAssocID="{DEC89E3C-A601-4B94-89C9-1EFE53C2AC65}" presName="sibTrans" presStyleLbl="bgSibTrans2D1" presStyleIdx="2" presStyleCnt="8"/>
      <dgm:spPr/>
      <dgm:t>
        <a:bodyPr/>
        <a:lstStyle/>
        <a:p>
          <a:endParaRPr lang="en-US"/>
        </a:p>
      </dgm:t>
    </dgm:pt>
    <dgm:pt modelId="{0E568D46-B889-4D34-8458-DD4F09CFDA18}" type="pres">
      <dgm:prSet presAssocID="{AF32362E-FC8D-4DBF-B92D-12137E24C7B6}" presName="compNode" presStyleCnt="0"/>
      <dgm:spPr/>
    </dgm:pt>
    <dgm:pt modelId="{DCAF69F3-2818-47C5-B01E-B7DE3C761401}" type="pres">
      <dgm:prSet presAssocID="{AF32362E-FC8D-4DBF-B92D-12137E24C7B6}" presName="dummyConnPt" presStyleCnt="0"/>
      <dgm:spPr/>
    </dgm:pt>
    <dgm:pt modelId="{D3B946F6-F2B4-47A5-A8D9-22862D937222}" type="pres">
      <dgm:prSet presAssocID="{AF32362E-FC8D-4DBF-B92D-12137E24C7B6}" presName="node" presStyleLbl="node1" presStyleIdx="3" presStyleCnt="9" custScaleX="126900" custLinFactNeighborX="-4122" custLinFactNeighborY="-4847">
        <dgm:presLayoutVars>
          <dgm:bulletEnabled val="1"/>
        </dgm:presLayoutVars>
      </dgm:prSet>
      <dgm:spPr/>
      <dgm:t>
        <a:bodyPr/>
        <a:lstStyle/>
        <a:p>
          <a:endParaRPr lang="en-US"/>
        </a:p>
      </dgm:t>
    </dgm:pt>
    <dgm:pt modelId="{B821EEA0-11A8-446E-8DE8-24C7A30FAD7A}" type="pres">
      <dgm:prSet presAssocID="{3E482419-0381-4B54-A0AB-E2C21B98995F}" presName="sibTrans" presStyleLbl="bgSibTrans2D1" presStyleIdx="3" presStyleCnt="8"/>
      <dgm:spPr/>
      <dgm:t>
        <a:bodyPr/>
        <a:lstStyle/>
        <a:p>
          <a:endParaRPr lang="en-US"/>
        </a:p>
      </dgm:t>
    </dgm:pt>
    <dgm:pt modelId="{2B723DC5-71A9-474E-87FE-E9742BE93786}" type="pres">
      <dgm:prSet presAssocID="{AB17F80E-8C27-4586-810A-BB5E8ADEB064}" presName="compNode" presStyleCnt="0"/>
      <dgm:spPr/>
    </dgm:pt>
    <dgm:pt modelId="{69B24064-DC01-4893-B358-4A0F5316788F}" type="pres">
      <dgm:prSet presAssocID="{AB17F80E-8C27-4586-810A-BB5E8ADEB064}" presName="dummyConnPt" presStyleCnt="0"/>
      <dgm:spPr/>
    </dgm:pt>
    <dgm:pt modelId="{673BCB3C-5EB7-4EB9-9E2E-DA658584BEEE}" type="pres">
      <dgm:prSet presAssocID="{AB17F80E-8C27-4586-810A-BB5E8ADEB064}" presName="node" presStyleLbl="node1" presStyleIdx="4" presStyleCnt="9" custScaleX="120967" custLinFactNeighborX="2181" custLinFactNeighborY="-7270">
        <dgm:presLayoutVars>
          <dgm:bulletEnabled val="1"/>
        </dgm:presLayoutVars>
      </dgm:prSet>
      <dgm:spPr/>
      <dgm:t>
        <a:bodyPr/>
        <a:lstStyle/>
        <a:p>
          <a:endParaRPr lang="en-US"/>
        </a:p>
      </dgm:t>
    </dgm:pt>
    <dgm:pt modelId="{23C7259F-44E4-475D-850A-DA0E2E2A6DC6}" type="pres">
      <dgm:prSet presAssocID="{AD41BA2C-E257-4E33-B68F-E0B6FE2B0A82}" presName="sibTrans" presStyleLbl="bgSibTrans2D1" presStyleIdx="4" presStyleCnt="8"/>
      <dgm:spPr/>
      <dgm:t>
        <a:bodyPr/>
        <a:lstStyle/>
        <a:p>
          <a:endParaRPr lang="en-US"/>
        </a:p>
      </dgm:t>
    </dgm:pt>
    <dgm:pt modelId="{826CDCF0-538B-450D-B1EC-EBB90F337A1B}" type="pres">
      <dgm:prSet presAssocID="{5A50F948-3560-4700-9A54-258ECBC0D3D9}" presName="compNode" presStyleCnt="0"/>
      <dgm:spPr/>
    </dgm:pt>
    <dgm:pt modelId="{82A2E126-704C-4E7F-B3A3-2A67289138D0}" type="pres">
      <dgm:prSet presAssocID="{5A50F948-3560-4700-9A54-258ECBC0D3D9}" presName="dummyConnPt" presStyleCnt="0"/>
      <dgm:spPr/>
    </dgm:pt>
    <dgm:pt modelId="{07C2B62B-7E1D-45D0-B452-391778C26BB1}" type="pres">
      <dgm:prSet presAssocID="{5A50F948-3560-4700-9A54-258ECBC0D3D9}" presName="node" presStyleLbl="node1" presStyleIdx="5" presStyleCnt="9" custScaleX="127975" custLinFactNeighborX="5816" custLinFactNeighborY="-4847">
        <dgm:presLayoutVars>
          <dgm:bulletEnabled val="1"/>
        </dgm:presLayoutVars>
      </dgm:prSet>
      <dgm:spPr/>
      <dgm:t>
        <a:bodyPr/>
        <a:lstStyle/>
        <a:p>
          <a:endParaRPr lang="en-US"/>
        </a:p>
      </dgm:t>
    </dgm:pt>
    <dgm:pt modelId="{F66445A9-CF47-444C-915D-F51DA0B95AF7}" type="pres">
      <dgm:prSet presAssocID="{8B772948-8464-4245-88E9-9CBBCCA96048}" presName="sibTrans" presStyleLbl="bgSibTrans2D1" presStyleIdx="5" presStyleCnt="8"/>
      <dgm:spPr/>
      <dgm:t>
        <a:bodyPr/>
        <a:lstStyle/>
        <a:p>
          <a:endParaRPr lang="en-US"/>
        </a:p>
      </dgm:t>
    </dgm:pt>
    <dgm:pt modelId="{E0ADDD0A-DED1-4177-A0A8-06D66639C089}" type="pres">
      <dgm:prSet presAssocID="{1991C2CE-29A8-4244-AD69-BAA8C53E7A38}" presName="compNode" presStyleCnt="0"/>
      <dgm:spPr/>
    </dgm:pt>
    <dgm:pt modelId="{6F08B715-48A4-4952-A863-00E092EA150F}" type="pres">
      <dgm:prSet presAssocID="{1991C2CE-29A8-4244-AD69-BAA8C53E7A38}" presName="dummyConnPt" presStyleCnt="0"/>
      <dgm:spPr/>
    </dgm:pt>
    <dgm:pt modelId="{FCE1BBE2-5219-4BEB-98C3-DAD6F41B3C9D}" type="pres">
      <dgm:prSet presAssocID="{1991C2CE-29A8-4244-AD69-BAA8C53E7A38}" presName="node" presStyleLbl="node1" presStyleIdx="6" presStyleCnt="9" custScaleX="126152" custLinFactNeighborX="47254" custLinFactNeighborY="-6058">
        <dgm:presLayoutVars>
          <dgm:bulletEnabled val="1"/>
        </dgm:presLayoutVars>
      </dgm:prSet>
      <dgm:spPr/>
      <dgm:t>
        <a:bodyPr/>
        <a:lstStyle/>
        <a:p>
          <a:endParaRPr lang="en-US"/>
        </a:p>
      </dgm:t>
    </dgm:pt>
    <dgm:pt modelId="{8994482D-953E-4CF5-BCB3-A9AFED4D41BA}" type="pres">
      <dgm:prSet presAssocID="{70BE3034-223C-438B-92B7-3129D23043B3}" presName="sibTrans" presStyleLbl="bgSibTrans2D1" presStyleIdx="6" presStyleCnt="8"/>
      <dgm:spPr/>
      <dgm:t>
        <a:bodyPr/>
        <a:lstStyle/>
        <a:p>
          <a:endParaRPr lang="en-US"/>
        </a:p>
      </dgm:t>
    </dgm:pt>
    <dgm:pt modelId="{0D1029E5-F548-493B-814B-C153A8E7A7F5}" type="pres">
      <dgm:prSet presAssocID="{6732AF52-13E2-40FF-8649-16A29912F3A2}" presName="compNode" presStyleCnt="0"/>
      <dgm:spPr/>
    </dgm:pt>
    <dgm:pt modelId="{DA166C0A-4806-4A20-AB48-A3AE111DCD2B}" type="pres">
      <dgm:prSet presAssocID="{6732AF52-13E2-40FF-8649-16A29912F3A2}" presName="dummyConnPt" presStyleCnt="0"/>
      <dgm:spPr/>
    </dgm:pt>
    <dgm:pt modelId="{94F2CFE9-2D7F-43A9-A814-3BBF5B1568A5}" type="pres">
      <dgm:prSet presAssocID="{6732AF52-13E2-40FF-8649-16A29912F3A2}" presName="node" presStyleLbl="node1" presStyleIdx="7" presStyleCnt="9" custScaleX="125081" custLinFactNeighborX="47981" custLinFactNeighborY="6058">
        <dgm:presLayoutVars>
          <dgm:bulletEnabled val="1"/>
        </dgm:presLayoutVars>
      </dgm:prSet>
      <dgm:spPr/>
      <dgm:t>
        <a:bodyPr/>
        <a:lstStyle/>
        <a:p>
          <a:endParaRPr lang="en-US"/>
        </a:p>
      </dgm:t>
    </dgm:pt>
    <dgm:pt modelId="{391062DE-68CC-478D-8493-F4C84B65B484}" type="pres">
      <dgm:prSet presAssocID="{DFD6BA12-D3E1-4AA8-B08E-6C4983130D55}" presName="sibTrans" presStyleLbl="bgSibTrans2D1" presStyleIdx="7" presStyleCnt="8"/>
      <dgm:spPr/>
      <dgm:t>
        <a:bodyPr/>
        <a:lstStyle/>
        <a:p>
          <a:endParaRPr lang="en-US"/>
        </a:p>
      </dgm:t>
    </dgm:pt>
    <dgm:pt modelId="{B6B13690-9175-4D6C-9EDD-EB10D18329D3}" type="pres">
      <dgm:prSet presAssocID="{42AC9EFD-94D3-4AE2-87C2-38A4EB28800B}" presName="compNode" presStyleCnt="0"/>
      <dgm:spPr/>
    </dgm:pt>
    <dgm:pt modelId="{C62C6600-F8DD-455E-9149-B4C60BA2692C}" type="pres">
      <dgm:prSet presAssocID="{42AC9EFD-94D3-4AE2-87C2-38A4EB28800B}" presName="dummyConnPt" presStyleCnt="0"/>
      <dgm:spPr/>
    </dgm:pt>
    <dgm:pt modelId="{EE3582FC-B24F-46A2-B969-9047C32C7AD2}" type="pres">
      <dgm:prSet presAssocID="{42AC9EFD-94D3-4AE2-87C2-38A4EB28800B}" presName="node" presStyleLbl="node1" presStyleIdx="8" presStyleCnt="9" custScaleX="131505" custLinFactNeighborX="50562" custLinFactNeighborY="-4847">
        <dgm:presLayoutVars>
          <dgm:bulletEnabled val="1"/>
        </dgm:presLayoutVars>
      </dgm:prSet>
      <dgm:spPr/>
      <dgm:t>
        <a:bodyPr/>
        <a:lstStyle/>
        <a:p>
          <a:endParaRPr lang="en-US"/>
        </a:p>
      </dgm:t>
    </dgm:pt>
  </dgm:ptLst>
  <dgm:cxnLst>
    <dgm:cxn modelId="{E261E101-FDFE-47E7-9054-17EA9AD5B696}" srcId="{E2926EE6-9DFE-41B0-8AC6-764DB67AEF5A}" destId="{1991C2CE-29A8-4244-AD69-BAA8C53E7A38}" srcOrd="6" destOrd="0" parTransId="{99DBFD24-004D-444E-8EAB-D9929FD60D5F}" sibTransId="{70BE3034-223C-438B-92B7-3129D23043B3}"/>
    <dgm:cxn modelId="{2CB1B1F1-2138-4C65-9BB8-6C9493C3CA5F}" type="presOf" srcId="{AB17F80E-8C27-4586-810A-BB5E8ADEB064}" destId="{673BCB3C-5EB7-4EB9-9E2E-DA658584BEEE}" srcOrd="0" destOrd="0" presId="urn:microsoft.com/office/officeart/2005/8/layout/bProcess4"/>
    <dgm:cxn modelId="{AF4CEBFB-77D6-480B-B960-AB77F7433708}" srcId="{E2926EE6-9DFE-41B0-8AC6-764DB67AEF5A}" destId="{6732AF52-13E2-40FF-8649-16A29912F3A2}" srcOrd="7" destOrd="0" parTransId="{08CAF0B2-B263-47E2-905F-5D3DBBDACE67}" sibTransId="{DFD6BA12-D3E1-4AA8-B08E-6C4983130D55}"/>
    <dgm:cxn modelId="{42FEE650-C1C2-414C-9998-924818B2DB76}" type="presOf" srcId="{58BAF365-9BE6-4544-A77B-AFAD5F58847D}" destId="{23885F55-0758-4BEB-A548-E0F286DBB8E2}" srcOrd="0" destOrd="0" presId="urn:microsoft.com/office/officeart/2005/8/layout/bProcess4"/>
    <dgm:cxn modelId="{C4901362-261A-4E35-88FE-457F1B3FC8F5}" type="presOf" srcId="{98E113AC-862D-43F7-9A7E-6F65626BDBC0}" destId="{78E587C3-B7E8-49B5-A523-C59B0A87CE04}" srcOrd="0" destOrd="0" presId="urn:microsoft.com/office/officeart/2005/8/layout/bProcess4"/>
    <dgm:cxn modelId="{3DE92B22-4B26-447B-87AA-5276920454F8}" srcId="{E2926EE6-9DFE-41B0-8AC6-764DB67AEF5A}" destId="{AB17F80E-8C27-4586-810A-BB5E8ADEB064}" srcOrd="4" destOrd="0" parTransId="{567462F2-A80E-49F5-9551-BBFBC1BB4886}" sibTransId="{AD41BA2C-E257-4E33-B68F-E0B6FE2B0A82}"/>
    <dgm:cxn modelId="{DD8E0CF2-AE2B-47DB-A67D-43EE6EE86859}" type="presOf" srcId="{33FC4602-CBD9-4E93-8004-50CBD55EE2AE}" destId="{D64B3AEB-CA94-4710-A180-0CA189E6D004}" srcOrd="0" destOrd="0" presId="urn:microsoft.com/office/officeart/2005/8/layout/bProcess4"/>
    <dgm:cxn modelId="{67CC3DFF-8868-47FE-A264-CA69FD302CD8}" type="presOf" srcId="{3E482419-0381-4B54-A0AB-E2C21B98995F}" destId="{B821EEA0-11A8-446E-8DE8-24C7A30FAD7A}" srcOrd="0" destOrd="0" presId="urn:microsoft.com/office/officeart/2005/8/layout/bProcess4"/>
    <dgm:cxn modelId="{58C13DEF-75E5-4404-AA07-7D07D2431A42}" srcId="{E2926EE6-9DFE-41B0-8AC6-764DB67AEF5A}" destId="{89DBAF07-4275-4DF6-A2C8-8ABE9190C18C}" srcOrd="1" destOrd="0" parTransId="{50E8A93D-CE2A-4511-BD1F-A1E9D8CFCA19}" sibTransId="{98E113AC-862D-43F7-9A7E-6F65626BDBC0}"/>
    <dgm:cxn modelId="{90E614CE-544D-41AA-8BF6-2AB55DA6A181}" type="presOf" srcId="{42AC9EFD-94D3-4AE2-87C2-38A4EB28800B}" destId="{EE3582FC-B24F-46A2-B969-9047C32C7AD2}" srcOrd="0" destOrd="0" presId="urn:microsoft.com/office/officeart/2005/8/layout/bProcess4"/>
    <dgm:cxn modelId="{4D8EB03F-7776-452B-A085-1FD6C13EE840}" srcId="{E2926EE6-9DFE-41B0-8AC6-764DB67AEF5A}" destId="{33FC4602-CBD9-4E93-8004-50CBD55EE2AE}" srcOrd="2" destOrd="0" parTransId="{55837E83-D27E-4322-AC3C-BCBCD9BF7CFF}" sibTransId="{DEC89E3C-A601-4B94-89C9-1EFE53C2AC65}"/>
    <dgm:cxn modelId="{41B0E206-42D3-40A7-B5CB-22792AB77EFE}" type="presOf" srcId="{70BE3034-223C-438B-92B7-3129D23043B3}" destId="{8994482D-953E-4CF5-BCB3-A9AFED4D41BA}" srcOrd="0" destOrd="0" presId="urn:microsoft.com/office/officeart/2005/8/layout/bProcess4"/>
    <dgm:cxn modelId="{FB89E30E-0910-4FA4-A280-054DB8B7C043}" type="presOf" srcId="{AD41BA2C-E257-4E33-B68F-E0B6FE2B0A82}" destId="{23C7259F-44E4-475D-850A-DA0E2E2A6DC6}" srcOrd="0" destOrd="0" presId="urn:microsoft.com/office/officeart/2005/8/layout/bProcess4"/>
    <dgm:cxn modelId="{13040D8B-5218-49F8-B725-5F4E69D6FDC2}" srcId="{E2926EE6-9DFE-41B0-8AC6-764DB67AEF5A}" destId="{39E02749-FE47-4D86-94E0-5FC1413CA500}" srcOrd="0" destOrd="0" parTransId="{ECEF4C2B-3288-4FB7-A059-6C91258FF903}" sibTransId="{58BAF365-9BE6-4544-A77B-AFAD5F58847D}"/>
    <dgm:cxn modelId="{95530445-2CD0-4AD5-8700-E9E4608E115D}" srcId="{E2926EE6-9DFE-41B0-8AC6-764DB67AEF5A}" destId="{42AC9EFD-94D3-4AE2-87C2-38A4EB28800B}" srcOrd="8" destOrd="0" parTransId="{894CB6C0-06DF-4B6E-8E31-4C80762BD6A7}" sibTransId="{4216C634-617F-4139-9B06-51657F971986}"/>
    <dgm:cxn modelId="{895171CC-85C2-49CD-AA2D-DFAB2D588A35}" type="presOf" srcId="{DEC89E3C-A601-4B94-89C9-1EFE53C2AC65}" destId="{1827F9AB-5BA6-4B36-91D6-8A894408CAC9}" srcOrd="0" destOrd="0" presId="urn:microsoft.com/office/officeart/2005/8/layout/bProcess4"/>
    <dgm:cxn modelId="{ACA840A9-82A2-476E-8C71-B3DA1905EAC5}" type="presOf" srcId="{8B772948-8464-4245-88E9-9CBBCCA96048}" destId="{F66445A9-CF47-444C-915D-F51DA0B95AF7}" srcOrd="0" destOrd="0" presId="urn:microsoft.com/office/officeart/2005/8/layout/bProcess4"/>
    <dgm:cxn modelId="{E1B8E2A4-B5B6-4FEA-AF5C-63951379D25D}" type="presOf" srcId="{39E02749-FE47-4D86-94E0-5FC1413CA500}" destId="{55AA0E40-D40C-4F04-B085-5FD581160852}" srcOrd="0" destOrd="0" presId="urn:microsoft.com/office/officeart/2005/8/layout/bProcess4"/>
    <dgm:cxn modelId="{01FB0136-AC95-4BEC-BBCB-566A225E4DBC}" type="presOf" srcId="{AF32362E-FC8D-4DBF-B92D-12137E24C7B6}" destId="{D3B946F6-F2B4-47A5-A8D9-22862D937222}" srcOrd="0" destOrd="0" presId="urn:microsoft.com/office/officeart/2005/8/layout/bProcess4"/>
    <dgm:cxn modelId="{C5E36978-91C1-4109-8B27-B07FBD3E9D53}" type="presOf" srcId="{89DBAF07-4275-4DF6-A2C8-8ABE9190C18C}" destId="{068D5ABA-9985-4B72-A73B-B3B18C9367C7}" srcOrd="0" destOrd="0" presId="urn:microsoft.com/office/officeart/2005/8/layout/bProcess4"/>
    <dgm:cxn modelId="{2856025B-B2B4-45D1-879C-0777D7392282}" type="presOf" srcId="{6732AF52-13E2-40FF-8649-16A29912F3A2}" destId="{94F2CFE9-2D7F-43A9-A814-3BBF5B1568A5}" srcOrd="0" destOrd="0" presId="urn:microsoft.com/office/officeart/2005/8/layout/bProcess4"/>
    <dgm:cxn modelId="{11261E0B-BD4B-40FD-9CCD-1CEB34121755}" srcId="{E2926EE6-9DFE-41B0-8AC6-764DB67AEF5A}" destId="{AF32362E-FC8D-4DBF-B92D-12137E24C7B6}" srcOrd="3" destOrd="0" parTransId="{EB579982-C8F2-4238-A73D-82C6C717C4C3}" sibTransId="{3E482419-0381-4B54-A0AB-E2C21B98995F}"/>
    <dgm:cxn modelId="{1E6DA4A9-5334-445F-9009-E58C34A959D8}" type="presOf" srcId="{5A50F948-3560-4700-9A54-258ECBC0D3D9}" destId="{07C2B62B-7E1D-45D0-B452-391778C26BB1}" srcOrd="0" destOrd="0" presId="urn:microsoft.com/office/officeart/2005/8/layout/bProcess4"/>
    <dgm:cxn modelId="{8535C2F5-0F48-44D6-9CD9-BE94DFFDAE4B}" srcId="{E2926EE6-9DFE-41B0-8AC6-764DB67AEF5A}" destId="{5A50F948-3560-4700-9A54-258ECBC0D3D9}" srcOrd="5" destOrd="0" parTransId="{E4411DA2-2EDF-4038-BA14-4EF71306EEC8}" sibTransId="{8B772948-8464-4245-88E9-9CBBCCA96048}"/>
    <dgm:cxn modelId="{5A14E69D-9E48-48CC-A606-39C0DB6E97DE}" type="presOf" srcId="{E2926EE6-9DFE-41B0-8AC6-764DB67AEF5A}" destId="{AF3F1F62-3A7B-4472-B420-0C7947ADAC28}" srcOrd="0" destOrd="0" presId="urn:microsoft.com/office/officeart/2005/8/layout/bProcess4"/>
    <dgm:cxn modelId="{6A47A210-86A5-4283-BF0F-CB18CF22118F}" type="presOf" srcId="{1991C2CE-29A8-4244-AD69-BAA8C53E7A38}" destId="{FCE1BBE2-5219-4BEB-98C3-DAD6F41B3C9D}" srcOrd="0" destOrd="0" presId="urn:microsoft.com/office/officeart/2005/8/layout/bProcess4"/>
    <dgm:cxn modelId="{62132D3D-848F-4D66-92B6-0E9926EDA8AE}" type="presOf" srcId="{DFD6BA12-D3E1-4AA8-B08E-6C4983130D55}" destId="{391062DE-68CC-478D-8493-F4C84B65B484}" srcOrd="0" destOrd="0" presId="urn:microsoft.com/office/officeart/2005/8/layout/bProcess4"/>
    <dgm:cxn modelId="{E887F1E8-2CDF-4CFE-BFC9-E3B31C2C3820}" type="presParOf" srcId="{AF3F1F62-3A7B-4472-B420-0C7947ADAC28}" destId="{7CC24849-7320-4207-A979-E6A3B269DDE2}" srcOrd="0" destOrd="0" presId="urn:microsoft.com/office/officeart/2005/8/layout/bProcess4"/>
    <dgm:cxn modelId="{4BC09BFF-73A3-43D9-8811-DA24C51872BC}" type="presParOf" srcId="{7CC24849-7320-4207-A979-E6A3B269DDE2}" destId="{3A12107E-0101-4E25-BEB4-FBB9BDC52E9F}" srcOrd="0" destOrd="0" presId="urn:microsoft.com/office/officeart/2005/8/layout/bProcess4"/>
    <dgm:cxn modelId="{223D6AEE-821E-492C-A58B-EBB635BE36E4}" type="presParOf" srcId="{7CC24849-7320-4207-A979-E6A3B269DDE2}" destId="{55AA0E40-D40C-4F04-B085-5FD581160852}" srcOrd="1" destOrd="0" presId="urn:microsoft.com/office/officeart/2005/8/layout/bProcess4"/>
    <dgm:cxn modelId="{9774D536-999D-44D5-ACFD-C026865BFDC4}" type="presParOf" srcId="{AF3F1F62-3A7B-4472-B420-0C7947ADAC28}" destId="{23885F55-0758-4BEB-A548-E0F286DBB8E2}" srcOrd="1" destOrd="0" presId="urn:microsoft.com/office/officeart/2005/8/layout/bProcess4"/>
    <dgm:cxn modelId="{528EF011-1902-4279-9ACD-D11677F32C31}" type="presParOf" srcId="{AF3F1F62-3A7B-4472-B420-0C7947ADAC28}" destId="{F0794418-5A25-4AAF-9126-165E4037A97E}" srcOrd="2" destOrd="0" presId="urn:microsoft.com/office/officeart/2005/8/layout/bProcess4"/>
    <dgm:cxn modelId="{96D83974-EA0E-477C-9709-3B84062B9D2C}" type="presParOf" srcId="{F0794418-5A25-4AAF-9126-165E4037A97E}" destId="{054EEB44-F69F-4398-B8FB-75B090088B41}" srcOrd="0" destOrd="0" presId="urn:microsoft.com/office/officeart/2005/8/layout/bProcess4"/>
    <dgm:cxn modelId="{B21A3D53-88F9-4E57-BEF9-0F89B9F72B2C}" type="presParOf" srcId="{F0794418-5A25-4AAF-9126-165E4037A97E}" destId="{068D5ABA-9985-4B72-A73B-B3B18C9367C7}" srcOrd="1" destOrd="0" presId="urn:microsoft.com/office/officeart/2005/8/layout/bProcess4"/>
    <dgm:cxn modelId="{1662AB50-C79F-4A50-9AE1-053F4EC00225}" type="presParOf" srcId="{AF3F1F62-3A7B-4472-B420-0C7947ADAC28}" destId="{78E587C3-B7E8-49B5-A523-C59B0A87CE04}" srcOrd="3" destOrd="0" presId="urn:microsoft.com/office/officeart/2005/8/layout/bProcess4"/>
    <dgm:cxn modelId="{0BA6D2D3-AD9D-4EEE-9848-56DEBF346C0E}" type="presParOf" srcId="{AF3F1F62-3A7B-4472-B420-0C7947ADAC28}" destId="{4497E537-522C-41AA-99A8-CFE6D59ECFBE}" srcOrd="4" destOrd="0" presId="urn:microsoft.com/office/officeart/2005/8/layout/bProcess4"/>
    <dgm:cxn modelId="{7A51B495-298C-43EC-9C13-79D4D552D720}" type="presParOf" srcId="{4497E537-522C-41AA-99A8-CFE6D59ECFBE}" destId="{6CDB208A-C990-478F-ACDB-80E6AC8DBB51}" srcOrd="0" destOrd="0" presId="urn:microsoft.com/office/officeart/2005/8/layout/bProcess4"/>
    <dgm:cxn modelId="{5DC18B9F-2FF5-4C82-8BA5-F5565D229E94}" type="presParOf" srcId="{4497E537-522C-41AA-99A8-CFE6D59ECFBE}" destId="{D64B3AEB-CA94-4710-A180-0CA189E6D004}" srcOrd="1" destOrd="0" presId="urn:microsoft.com/office/officeart/2005/8/layout/bProcess4"/>
    <dgm:cxn modelId="{40EF311E-8DC6-4134-9D31-FCA12DE2ED40}" type="presParOf" srcId="{AF3F1F62-3A7B-4472-B420-0C7947ADAC28}" destId="{1827F9AB-5BA6-4B36-91D6-8A894408CAC9}" srcOrd="5" destOrd="0" presId="urn:microsoft.com/office/officeart/2005/8/layout/bProcess4"/>
    <dgm:cxn modelId="{0105E0B4-DFE0-4686-86A8-4F8466EA00F2}" type="presParOf" srcId="{AF3F1F62-3A7B-4472-B420-0C7947ADAC28}" destId="{0E568D46-B889-4D34-8458-DD4F09CFDA18}" srcOrd="6" destOrd="0" presId="urn:microsoft.com/office/officeart/2005/8/layout/bProcess4"/>
    <dgm:cxn modelId="{63F53DC7-FE45-48B7-9E0D-BDB743F44E16}" type="presParOf" srcId="{0E568D46-B889-4D34-8458-DD4F09CFDA18}" destId="{DCAF69F3-2818-47C5-B01E-B7DE3C761401}" srcOrd="0" destOrd="0" presId="urn:microsoft.com/office/officeart/2005/8/layout/bProcess4"/>
    <dgm:cxn modelId="{22AF8486-3E4D-4D97-ABE8-40D06C698018}" type="presParOf" srcId="{0E568D46-B889-4D34-8458-DD4F09CFDA18}" destId="{D3B946F6-F2B4-47A5-A8D9-22862D937222}" srcOrd="1" destOrd="0" presId="urn:microsoft.com/office/officeart/2005/8/layout/bProcess4"/>
    <dgm:cxn modelId="{7530B202-19F3-4074-9469-754989BB9B2A}" type="presParOf" srcId="{AF3F1F62-3A7B-4472-B420-0C7947ADAC28}" destId="{B821EEA0-11A8-446E-8DE8-24C7A30FAD7A}" srcOrd="7" destOrd="0" presId="urn:microsoft.com/office/officeart/2005/8/layout/bProcess4"/>
    <dgm:cxn modelId="{E9E5A133-0C98-496B-A54E-2818860582D8}" type="presParOf" srcId="{AF3F1F62-3A7B-4472-B420-0C7947ADAC28}" destId="{2B723DC5-71A9-474E-87FE-E9742BE93786}" srcOrd="8" destOrd="0" presId="urn:microsoft.com/office/officeart/2005/8/layout/bProcess4"/>
    <dgm:cxn modelId="{0A7356B9-3A16-44A3-8209-42CC08021F25}" type="presParOf" srcId="{2B723DC5-71A9-474E-87FE-E9742BE93786}" destId="{69B24064-DC01-4893-B358-4A0F5316788F}" srcOrd="0" destOrd="0" presId="urn:microsoft.com/office/officeart/2005/8/layout/bProcess4"/>
    <dgm:cxn modelId="{D3E1F07E-7456-4B95-A777-283BB26C0D3F}" type="presParOf" srcId="{2B723DC5-71A9-474E-87FE-E9742BE93786}" destId="{673BCB3C-5EB7-4EB9-9E2E-DA658584BEEE}" srcOrd="1" destOrd="0" presId="urn:microsoft.com/office/officeart/2005/8/layout/bProcess4"/>
    <dgm:cxn modelId="{3C5686DB-F600-49D2-AD73-5B9BF078D3CD}" type="presParOf" srcId="{AF3F1F62-3A7B-4472-B420-0C7947ADAC28}" destId="{23C7259F-44E4-475D-850A-DA0E2E2A6DC6}" srcOrd="9" destOrd="0" presId="urn:microsoft.com/office/officeart/2005/8/layout/bProcess4"/>
    <dgm:cxn modelId="{FE54AB29-3750-4E94-8B13-CBFEB025AFDA}" type="presParOf" srcId="{AF3F1F62-3A7B-4472-B420-0C7947ADAC28}" destId="{826CDCF0-538B-450D-B1EC-EBB90F337A1B}" srcOrd="10" destOrd="0" presId="urn:microsoft.com/office/officeart/2005/8/layout/bProcess4"/>
    <dgm:cxn modelId="{89300807-79B8-4E32-8763-C950EDDE06F3}" type="presParOf" srcId="{826CDCF0-538B-450D-B1EC-EBB90F337A1B}" destId="{82A2E126-704C-4E7F-B3A3-2A67289138D0}" srcOrd="0" destOrd="0" presId="urn:microsoft.com/office/officeart/2005/8/layout/bProcess4"/>
    <dgm:cxn modelId="{FDEBDAC8-924D-4942-9D71-E56DCAA08D17}" type="presParOf" srcId="{826CDCF0-538B-450D-B1EC-EBB90F337A1B}" destId="{07C2B62B-7E1D-45D0-B452-391778C26BB1}" srcOrd="1" destOrd="0" presId="urn:microsoft.com/office/officeart/2005/8/layout/bProcess4"/>
    <dgm:cxn modelId="{E91F8DA6-B4CE-4D26-AD39-E5024A5C757F}" type="presParOf" srcId="{AF3F1F62-3A7B-4472-B420-0C7947ADAC28}" destId="{F66445A9-CF47-444C-915D-F51DA0B95AF7}" srcOrd="11" destOrd="0" presId="urn:microsoft.com/office/officeart/2005/8/layout/bProcess4"/>
    <dgm:cxn modelId="{16A46344-35DD-465A-8369-E8CF7851CC82}" type="presParOf" srcId="{AF3F1F62-3A7B-4472-B420-0C7947ADAC28}" destId="{E0ADDD0A-DED1-4177-A0A8-06D66639C089}" srcOrd="12" destOrd="0" presId="urn:microsoft.com/office/officeart/2005/8/layout/bProcess4"/>
    <dgm:cxn modelId="{7FBC000A-7C5B-4CA8-899F-C125C474F26F}" type="presParOf" srcId="{E0ADDD0A-DED1-4177-A0A8-06D66639C089}" destId="{6F08B715-48A4-4952-A863-00E092EA150F}" srcOrd="0" destOrd="0" presId="urn:microsoft.com/office/officeart/2005/8/layout/bProcess4"/>
    <dgm:cxn modelId="{17DC75BF-B856-493F-81D6-D1A15A654660}" type="presParOf" srcId="{E0ADDD0A-DED1-4177-A0A8-06D66639C089}" destId="{FCE1BBE2-5219-4BEB-98C3-DAD6F41B3C9D}" srcOrd="1" destOrd="0" presId="urn:microsoft.com/office/officeart/2005/8/layout/bProcess4"/>
    <dgm:cxn modelId="{33F679DB-D2FF-4E70-B5C8-C393EA544E9E}" type="presParOf" srcId="{AF3F1F62-3A7B-4472-B420-0C7947ADAC28}" destId="{8994482D-953E-4CF5-BCB3-A9AFED4D41BA}" srcOrd="13" destOrd="0" presId="urn:microsoft.com/office/officeart/2005/8/layout/bProcess4"/>
    <dgm:cxn modelId="{86AE00B3-63E4-4323-8A37-AA587992CB68}" type="presParOf" srcId="{AF3F1F62-3A7B-4472-B420-0C7947ADAC28}" destId="{0D1029E5-F548-493B-814B-C153A8E7A7F5}" srcOrd="14" destOrd="0" presId="urn:microsoft.com/office/officeart/2005/8/layout/bProcess4"/>
    <dgm:cxn modelId="{3554EB86-4D6D-4238-8C95-CABF44459258}" type="presParOf" srcId="{0D1029E5-F548-493B-814B-C153A8E7A7F5}" destId="{DA166C0A-4806-4A20-AB48-A3AE111DCD2B}" srcOrd="0" destOrd="0" presId="urn:microsoft.com/office/officeart/2005/8/layout/bProcess4"/>
    <dgm:cxn modelId="{D475FD8B-91A3-44CA-AC6F-42493203E1D5}" type="presParOf" srcId="{0D1029E5-F548-493B-814B-C153A8E7A7F5}" destId="{94F2CFE9-2D7F-43A9-A814-3BBF5B1568A5}" srcOrd="1" destOrd="0" presId="urn:microsoft.com/office/officeart/2005/8/layout/bProcess4"/>
    <dgm:cxn modelId="{F174D1BD-451A-4B30-B846-00D2F3A512C2}" type="presParOf" srcId="{AF3F1F62-3A7B-4472-B420-0C7947ADAC28}" destId="{391062DE-68CC-478D-8493-F4C84B65B484}" srcOrd="15" destOrd="0" presId="urn:microsoft.com/office/officeart/2005/8/layout/bProcess4"/>
    <dgm:cxn modelId="{B1B9074D-1414-4865-8B8A-2AC3C26A96A3}" type="presParOf" srcId="{AF3F1F62-3A7B-4472-B420-0C7947ADAC28}" destId="{B6B13690-9175-4D6C-9EDD-EB10D18329D3}" srcOrd="16" destOrd="0" presId="urn:microsoft.com/office/officeart/2005/8/layout/bProcess4"/>
    <dgm:cxn modelId="{C51BCBA5-A4AC-4984-856D-221135ADC4B1}" type="presParOf" srcId="{B6B13690-9175-4D6C-9EDD-EB10D18329D3}" destId="{C62C6600-F8DD-455E-9149-B4C60BA2692C}" srcOrd="0" destOrd="0" presId="urn:microsoft.com/office/officeart/2005/8/layout/bProcess4"/>
    <dgm:cxn modelId="{987AAE78-A99A-4FAA-861E-80209AB2FE8B}" type="presParOf" srcId="{B6B13690-9175-4D6C-9EDD-EB10D18329D3}" destId="{EE3582FC-B24F-46A2-B969-9047C32C7AD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F817B-055E-4224-BD10-EF00C806DFEA}">
      <dsp:nvSpPr>
        <dsp:cNvPr id="0" name=""/>
        <dsp:cNvSpPr/>
      </dsp:nvSpPr>
      <dsp:spPr>
        <a:xfrm>
          <a:off x="3175294" y="215104"/>
          <a:ext cx="5042433" cy="1461150"/>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smtClean="0">
              <a:solidFill>
                <a:srgbClr val="FFFF00"/>
              </a:solidFill>
              <a:latin typeface="NikoshBAN" panose="02000000000000000000" pitchFamily="2" charset="0"/>
              <a:cs typeface="NikoshBAN" panose="02000000000000000000" pitchFamily="2" charset="0"/>
            </a:rPr>
            <a:t>শাসন</a:t>
          </a:r>
          <a:r>
            <a:rPr lang="en-US" sz="4400" kern="1200" dirty="0" smtClean="0">
              <a:solidFill>
                <a:srgbClr val="FFFF00"/>
              </a:solidFill>
              <a:latin typeface="NikoshBAN" panose="02000000000000000000" pitchFamily="2" charset="0"/>
              <a:cs typeface="NikoshBAN" panose="02000000000000000000" pitchFamily="2" charset="0"/>
            </a:rPr>
            <a:t> </a:t>
          </a:r>
          <a:r>
            <a:rPr lang="en-US" sz="4400" kern="1200" dirty="0" err="1" smtClean="0">
              <a:solidFill>
                <a:srgbClr val="FFFF00"/>
              </a:solidFill>
              <a:latin typeface="NikoshBAN" panose="02000000000000000000" pitchFamily="2" charset="0"/>
              <a:cs typeface="NikoshBAN" panose="02000000000000000000" pitchFamily="2" charset="0"/>
            </a:rPr>
            <a:t>বিভাগঃ</a:t>
          </a:r>
          <a:r>
            <a:rPr lang="en-US" sz="4400" kern="1200" dirty="0" smtClean="0">
              <a:solidFill>
                <a:srgbClr val="FFFF00"/>
              </a:solidFill>
              <a:latin typeface="NikoshBAN" panose="02000000000000000000" pitchFamily="2" charset="0"/>
              <a:cs typeface="NikoshBAN" panose="02000000000000000000" pitchFamily="2" charset="0"/>
            </a:rPr>
            <a:t> </a:t>
          </a:r>
          <a:r>
            <a:rPr lang="en-US" sz="4400" kern="1200" dirty="0" err="1" smtClean="0">
              <a:solidFill>
                <a:srgbClr val="FFFF00"/>
              </a:solidFill>
              <a:latin typeface="NikoshBAN" panose="02000000000000000000" pitchFamily="2" charset="0"/>
              <a:cs typeface="NikoshBAN" panose="02000000000000000000" pitchFamily="2" charset="0"/>
            </a:rPr>
            <a:t>দুই</a:t>
          </a:r>
          <a:r>
            <a:rPr lang="en-US" sz="4400" kern="1200" dirty="0" smtClean="0">
              <a:solidFill>
                <a:srgbClr val="FFFF00"/>
              </a:solidFill>
              <a:latin typeface="NikoshBAN" panose="02000000000000000000" pitchFamily="2" charset="0"/>
              <a:cs typeface="NikoshBAN" panose="02000000000000000000" pitchFamily="2" charset="0"/>
            </a:rPr>
            <a:t> </a:t>
          </a:r>
          <a:r>
            <a:rPr lang="en-US" sz="4400" kern="1200" dirty="0" err="1" smtClean="0">
              <a:solidFill>
                <a:srgbClr val="FFFF00"/>
              </a:solidFill>
              <a:latin typeface="NikoshBAN" panose="02000000000000000000" pitchFamily="2" charset="0"/>
              <a:cs typeface="NikoshBAN" panose="02000000000000000000" pitchFamily="2" charset="0"/>
            </a:rPr>
            <a:t>প্রকার</a:t>
          </a:r>
          <a:r>
            <a:rPr lang="en-US" sz="4400" kern="1200" dirty="0" smtClean="0">
              <a:solidFill>
                <a:srgbClr val="FFFF00"/>
              </a:solidFill>
              <a:latin typeface="NikoshBAN" panose="02000000000000000000" pitchFamily="2" charset="0"/>
              <a:cs typeface="NikoshBAN" panose="02000000000000000000" pitchFamily="2" charset="0"/>
            </a:rPr>
            <a:t>,</a:t>
          </a:r>
          <a:endParaRPr lang="en-US" sz="4400" kern="1200" dirty="0">
            <a:solidFill>
              <a:srgbClr val="FFFF00"/>
            </a:solidFill>
            <a:latin typeface="NikoshBAN" panose="02000000000000000000" pitchFamily="2" charset="0"/>
            <a:cs typeface="NikoshBAN" panose="02000000000000000000" pitchFamily="2" charset="0"/>
          </a:endParaRPr>
        </a:p>
      </dsp:txBody>
      <dsp:txXfrm>
        <a:off x="3218090" y="257900"/>
        <a:ext cx="4956841" cy="1375558"/>
      </dsp:txXfrm>
    </dsp:sp>
    <dsp:sp modelId="{D2F0F0B8-3CA3-4CEF-812A-9B914271B16A}">
      <dsp:nvSpPr>
        <dsp:cNvPr id="0" name=""/>
        <dsp:cNvSpPr/>
      </dsp:nvSpPr>
      <dsp:spPr>
        <a:xfrm rot="2592773">
          <a:off x="6834578" y="1993972"/>
          <a:ext cx="376190" cy="3952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947435" y="2073019"/>
        <a:ext cx="150476" cy="237141"/>
      </dsp:txXfrm>
    </dsp:sp>
    <dsp:sp modelId="{635D20E0-2D9E-4900-89C6-A97BD0CED28C}">
      <dsp:nvSpPr>
        <dsp:cNvPr id="0" name=""/>
        <dsp:cNvSpPr/>
      </dsp:nvSpPr>
      <dsp:spPr>
        <a:xfrm>
          <a:off x="6158888" y="2706925"/>
          <a:ext cx="4511079" cy="1584396"/>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0000"/>
              </a:solidFill>
              <a:latin typeface="NikoshBAN" panose="02000000000000000000" pitchFamily="2" charset="0"/>
              <a:cs typeface="NikoshBAN" panose="02000000000000000000" pitchFamily="2" charset="0"/>
            </a:rPr>
            <a:t>১। </a:t>
          </a:r>
          <a:r>
            <a:rPr lang="en-US" sz="3600" kern="1200" dirty="0" err="1" smtClean="0">
              <a:solidFill>
                <a:srgbClr val="FF0000"/>
              </a:solidFill>
              <a:latin typeface="NikoshBAN" panose="02000000000000000000" pitchFamily="2" charset="0"/>
              <a:cs typeface="NikoshBAN" panose="02000000000000000000" pitchFamily="2" charset="0"/>
            </a:rPr>
            <a:t>রাজনৈতিক</a:t>
          </a:r>
          <a:r>
            <a:rPr lang="en-US" sz="3600" kern="1200" dirty="0" smtClean="0">
              <a:solidFill>
                <a:srgbClr val="FF0000"/>
              </a:solidFill>
              <a:latin typeface="NikoshBAN" panose="02000000000000000000" pitchFamily="2" charset="0"/>
              <a:cs typeface="NikoshBAN" panose="02000000000000000000" pitchFamily="2" charset="0"/>
            </a:rPr>
            <a:t> </a:t>
          </a:r>
          <a:r>
            <a:rPr lang="en-US" sz="3600" kern="1200" dirty="0" err="1" smtClean="0">
              <a:solidFill>
                <a:srgbClr val="FF0000"/>
              </a:solidFill>
              <a:latin typeface="NikoshBAN" panose="02000000000000000000" pitchFamily="2" charset="0"/>
              <a:cs typeface="NikoshBAN" panose="02000000000000000000" pitchFamily="2" charset="0"/>
            </a:rPr>
            <a:t>অংশঃ-রাষ্ট্রের</a:t>
          </a:r>
          <a:r>
            <a:rPr lang="en-US" sz="3600" kern="1200" dirty="0" smtClean="0">
              <a:solidFill>
                <a:srgbClr val="FF0000"/>
              </a:solidFill>
              <a:latin typeface="NikoshBAN" panose="02000000000000000000" pitchFamily="2" charset="0"/>
              <a:cs typeface="NikoshBAN" panose="02000000000000000000" pitchFamily="2" charset="0"/>
            </a:rPr>
            <a:t> </a:t>
          </a:r>
          <a:r>
            <a:rPr lang="en-US" sz="3600" kern="1200" dirty="0" err="1" smtClean="0">
              <a:solidFill>
                <a:srgbClr val="FF0000"/>
              </a:solidFill>
              <a:latin typeface="NikoshBAN" panose="02000000000000000000" pitchFamily="2" charset="0"/>
              <a:cs typeface="NikoshBAN" panose="02000000000000000000" pitchFamily="2" charset="0"/>
            </a:rPr>
            <a:t>শাসন</a:t>
          </a:r>
          <a:r>
            <a:rPr lang="en-US" sz="3600" kern="1200" dirty="0" smtClean="0">
              <a:solidFill>
                <a:srgbClr val="FF0000"/>
              </a:solidFill>
              <a:latin typeface="NikoshBAN" panose="02000000000000000000" pitchFamily="2" charset="0"/>
              <a:cs typeface="NikoshBAN" panose="02000000000000000000" pitchFamily="2" charset="0"/>
            </a:rPr>
            <a:t> </a:t>
          </a:r>
          <a:r>
            <a:rPr lang="en-US" sz="3600" kern="1200" dirty="0" err="1" smtClean="0">
              <a:solidFill>
                <a:srgbClr val="FF0000"/>
              </a:solidFill>
              <a:latin typeface="NikoshBAN" panose="02000000000000000000" pitchFamily="2" charset="0"/>
              <a:cs typeface="NikoshBAN" panose="02000000000000000000" pitchFamily="2" charset="0"/>
            </a:rPr>
            <a:t>নীতি</a:t>
          </a:r>
          <a:r>
            <a:rPr lang="en-US" sz="3600" kern="1200" dirty="0" smtClean="0">
              <a:solidFill>
                <a:srgbClr val="FF0000"/>
              </a:solidFill>
              <a:latin typeface="NikoshBAN" panose="02000000000000000000" pitchFamily="2" charset="0"/>
              <a:cs typeface="NikoshBAN" panose="02000000000000000000" pitchFamily="2" charset="0"/>
            </a:rPr>
            <a:t> </a:t>
          </a:r>
          <a:r>
            <a:rPr lang="en-US" sz="3600" kern="1200" dirty="0" err="1" smtClean="0">
              <a:solidFill>
                <a:srgbClr val="FF0000"/>
              </a:solidFill>
              <a:latin typeface="NikoshBAN" panose="02000000000000000000" pitchFamily="2" charset="0"/>
              <a:cs typeface="NikoshBAN" panose="02000000000000000000" pitchFamily="2" charset="0"/>
            </a:rPr>
            <a:t>নির্ধারণ</a:t>
          </a:r>
          <a:r>
            <a:rPr lang="en-US" sz="3600" kern="1200" dirty="0" smtClean="0">
              <a:solidFill>
                <a:srgbClr val="FF0000"/>
              </a:solidFill>
              <a:latin typeface="NikoshBAN" panose="02000000000000000000" pitchFamily="2" charset="0"/>
              <a:cs typeface="NikoshBAN" panose="02000000000000000000" pitchFamily="2" charset="0"/>
            </a:rPr>
            <a:t> </a:t>
          </a:r>
          <a:r>
            <a:rPr lang="en-US" sz="3600" kern="1200" dirty="0" err="1" smtClean="0">
              <a:solidFill>
                <a:srgbClr val="FF0000"/>
              </a:solidFill>
              <a:latin typeface="NikoshBAN" panose="02000000000000000000" pitchFamily="2" charset="0"/>
              <a:cs typeface="NikoshBAN" panose="02000000000000000000" pitchFamily="2" charset="0"/>
            </a:rPr>
            <a:t>করেন</a:t>
          </a:r>
          <a:r>
            <a:rPr lang="en-US" sz="3600" kern="1200" dirty="0" smtClean="0">
              <a:solidFill>
                <a:srgbClr val="FF0000"/>
              </a:solidFill>
              <a:latin typeface="NikoshBAN" panose="02000000000000000000" pitchFamily="2" charset="0"/>
              <a:cs typeface="NikoshBAN" panose="02000000000000000000" pitchFamily="2" charset="0"/>
            </a:rPr>
            <a:t>,</a:t>
          </a:r>
          <a:endParaRPr lang="en-US" sz="3600" kern="1200" dirty="0">
            <a:solidFill>
              <a:srgbClr val="FF0000"/>
            </a:solidFill>
            <a:latin typeface="NikoshBAN" panose="02000000000000000000" pitchFamily="2" charset="0"/>
            <a:cs typeface="NikoshBAN" panose="02000000000000000000" pitchFamily="2" charset="0"/>
          </a:endParaRPr>
        </a:p>
      </dsp:txBody>
      <dsp:txXfrm>
        <a:off x="6205293" y="2753330"/>
        <a:ext cx="4418269" cy="1491586"/>
      </dsp:txXfrm>
    </dsp:sp>
    <dsp:sp modelId="{7C0BF754-3DB8-4E38-A99C-48BBBDBC724E}">
      <dsp:nvSpPr>
        <dsp:cNvPr id="0" name=""/>
        <dsp:cNvSpPr/>
      </dsp:nvSpPr>
      <dsp:spPr>
        <a:xfrm rot="10818229">
          <a:off x="5735677" y="3288298"/>
          <a:ext cx="376190" cy="3952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848534" y="3367345"/>
        <a:ext cx="150476" cy="237141"/>
      </dsp:txXfrm>
    </dsp:sp>
    <dsp:sp modelId="{3C3DB52C-CA02-4F13-903B-0504004005B5}">
      <dsp:nvSpPr>
        <dsp:cNvPr id="0" name=""/>
        <dsp:cNvSpPr/>
      </dsp:nvSpPr>
      <dsp:spPr>
        <a:xfrm>
          <a:off x="697377" y="2668323"/>
          <a:ext cx="4991279" cy="1606224"/>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002060"/>
              </a:solidFill>
              <a:latin typeface="NikoshBAN" panose="02000000000000000000" pitchFamily="2" charset="0"/>
              <a:cs typeface="NikoshBAN" panose="02000000000000000000" pitchFamily="2" charset="0"/>
            </a:rPr>
            <a:t>২। </a:t>
          </a:r>
          <a:r>
            <a:rPr lang="en-US" sz="3600" kern="1200" dirty="0" err="1" smtClean="0">
              <a:solidFill>
                <a:srgbClr val="002060"/>
              </a:solidFill>
              <a:latin typeface="NikoshBAN" panose="02000000000000000000" pitchFamily="2" charset="0"/>
              <a:cs typeface="NikoshBAN" panose="02000000000000000000" pitchFamily="2" charset="0"/>
            </a:rPr>
            <a:t>অরাজনৈতিক</a:t>
          </a:r>
          <a:r>
            <a:rPr lang="en-US" sz="3600" kern="1200" dirty="0" smtClean="0">
              <a:solidFill>
                <a:srgbClr val="002060"/>
              </a:solidFill>
              <a:latin typeface="NikoshBAN" panose="02000000000000000000" pitchFamily="2" charset="0"/>
              <a:cs typeface="NikoshBAN" panose="02000000000000000000" pitchFamily="2" charset="0"/>
            </a:rPr>
            <a:t> </a:t>
          </a:r>
          <a:r>
            <a:rPr lang="en-US" sz="3600" kern="1200" dirty="0" err="1" smtClean="0">
              <a:solidFill>
                <a:srgbClr val="002060"/>
              </a:solidFill>
              <a:latin typeface="NikoshBAN" panose="02000000000000000000" pitchFamily="2" charset="0"/>
              <a:cs typeface="NikoshBAN" panose="02000000000000000000" pitchFamily="2" charset="0"/>
            </a:rPr>
            <a:t>অংশঃ</a:t>
          </a:r>
          <a:r>
            <a:rPr lang="en-US" sz="3600" kern="1200" dirty="0" smtClean="0">
              <a:solidFill>
                <a:srgbClr val="002060"/>
              </a:solidFill>
              <a:latin typeface="NikoshBAN" panose="02000000000000000000" pitchFamily="2" charset="0"/>
              <a:cs typeface="NikoshBAN" panose="02000000000000000000" pitchFamily="2" charset="0"/>
            </a:rPr>
            <a:t> </a:t>
          </a:r>
          <a:r>
            <a:rPr lang="en-US" sz="3600" kern="1200" dirty="0" err="1" smtClean="0">
              <a:solidFill>
                <a:srgbClr val="002060"/>
              </a:solidFill>
              <a:latin typeface="NikoshBAN" panose="02000000000000000000" pitchFamily="2" charset="0"/>
              <a:cs typeface="NikoshBAN" panose="02000000000000000000" pitchFamily="2" charset="0"/>
            </a:rPr>
            <a:t>রাষ্ট্রের</a:t>
          </a:r>
          <a:r>
            <a:rPr lang="en-US" sz="3600" kern="1200" dirty="0" smtClean="0">
              <a:solidFill>
                <a:srgbClr val="002060"/>
              </a:solidFill>
              <a:latin typeface="NikoshBAN" panose="02000000000000000000" pitchFamily="2" charset="0"/>
              <a:cs typeface="NikoshBAN" panose="02000000000000000000" pitchFamily="2" charset="0"/>
            </a:rPr>
            <a:t> </a:t>
          </a:r>
          <a:r>
            <a:rPr lang="en-US" sz="3600" kern="1200" dirty="0" err="1" smtClean="0">
              <a:solidFill>
                <a:srgbClr val="002060"/>
              </a:solidFill>
              <a:latin typeface="NikoshBAN" panose="02000000000000000000" pitchFamily="2" charset="0"/>
              <a:cs typeface="NikoshBAN" panose="02000000000000000000" pitchFamily="2" charset="0"/>
            </a:rPr>
            <a:t>শাসন</a:t>
          </a:r>
          <a:r>
            <a:rPr lang="en-US" sz="3600" kern="1200" dirty="0" smtClean="0">
              <a:solidFill>
                <a:srgbClr val="002060"/>
              </a:solidFill>
              <a:latin typeface="NikoshBAN" panose="02000000000000000000" pitchFamily="2" charset="0"/>
              <a:cs typeface="NikoshBAN" panose="02000000000000000000" pitchFamily="2" charset="0"/>
            </a:rPr>
            <a:t> </a:t>
          </a:r>
          <a:r>
            <a:rPr lang="en-US" sz="3600" kern="1200" dirty="0" err="1" smtClean="0">
              <a:solidFill>
                <a:srgbClr val="002060"/>
              </a:solidFill>
              <a:latin typeface="NikoshBAN" panose="02000000000000000000" pitchFamily="2" charset="0"/>
              <a:cs typeface="NikoshBAN" panose="02000000000000000000" pitchFamily="2" charset="0"/>
            </a:rPr>
            <a:t>নীতি</a:t>
          </a:r>
          <a:r>
            <a:rPr lang="en-US" sz="3600" kern="1200" dirty="0" smtClean="0">
              <a:solidFill>
                <a:srgbClr val="002060"/>
              </a:solidFill>
              <a:latin typeface="NikoshBAN" panose="02000000000000000000" pitchFamily="2" charset="0"/>
              <a:cs typeface="NikoshBAN" panose="02000000000000000000" pitchFamily="2" charset="0"/>
            </a:rPr>
            <a:t> ও </a:t>
          </a:r>
          <a:r>
            <a:rPr lang="en-US" sz="3600" kern="1200" dirty="0" err="1" smtClean="0">
              <a:solidFill>
                <a:srgbClr val="002060"/>
              </a:solidFill>
              <a:latin typeface="NikoshBAN" panose="02000000000000000000" pitchFamily="2" charset="0"/>
              <a:cs typeface="NikoshBAN" panose="02000000000000000000" pitchFamily="2" charset="0"/>
            </a:rPr>
            <a:t>আইন</a:t>
          </a:r>
          <a:r>
            <a:rPr lang="en-US" sz="3600" kern="1200" dirty="0" smtClean="0">
              <a:solidFill>
                <a:srgbClr val="002060"/>
              </a:solidFill>
              <a:latin typeface="NikoshBAN" panose="02000000000000000000" pitchFamily="2" charset="0"/>
              <a:cs typeface="NikoshBAN" panose="02000000000000000000" pitchFamily="2" charset="0"/>
            </a:rPr>
            <a:t> </a:t>
          </a:r>
          <a:r>
            <a:rPr lang="en-US" sz="3600" kern="1200" dirty="0" err="1" smtClean="0">
              <a:solidFill>
                <a:srgbClr val="002060"/>
              </a:solidFill>
              <a:latin typeface="NikoshBAN" panose="02000000000000000000" pitchFamily="2" charset="0"/>
              <a:cs typeface="NikoshBAN" panose="02000000000000000000" pitchFamily="2" charset="0"/>
            </a:rPr>
            <a:t>কার্যকর</a:t>
          </a:r>
          <a:r>
            <a:rPr lang="en-US" sz="3600" kern="1200" dirty="0" smtClean="0">
              <a:solidFill>
                <a:srgbClr val="002060"/>
              </a:solidFill>
              <a:latin typeface="NikoshBAN" panose="02000000000000000000" pitchFamily="2" charset="0"/>
              <a:cs typeface="NikoshBAN" panose="02000000000000000000" pitchFamily="2" charset="0"/>
            </a:rPr>
            <a:t> </a:t>
          </a:r>
          <a:r>
            <a:rPr lang="en-US" sz="3600" kern="1200" dirty="0" err="1" smtClean="0">
              <a:solidFill>
                <a:srgbClr val="002060"/>
              </a:solidFill>
              <a:latin typeface="NikoshBAN" panose="02000000000000000000" pitchFamily="2" charset="0"/>
              <a:cs typeface="NikoshBAN" panose="02000000000000000000" pitchFamily="2" charset="0"/>
            </a:rPr>
            <a:t>করেন</a:t>
          </a:r>
          <a:r>
            <a:rPr lang="en-US" sz="3600" kern="1200" dirty="0" smtClean="0">
              <a:solidFill>
                <a:srgbClr val="002060"/>
              </a:solidFill>
              <a:latin typeface="NikoshBAN" panose="02000000000000000000" pitchFamily="2" charset="0"/>
              <a:cs typeface="NikoshBAN" panose="02000000000000000000" pitchFamily="2" charset="0"/>
            </a:rPr>
            <a:t>, </a:t>
          </a:r>
          <a:endParaRPr lang="en-US" sz="3600" kern="1200" dirty="0">
            <a:solidFill>
              <a:srgbClr val="002060"/>
            </a:solidFill>
            <a:latin typeface="NikoshBAN" panose="02000000000000000000" pitchFamily="2" charset="0"/>
            <a:cs typeface="NikoshBAN" panose="02000000000000000000" pitchFamily="2" charset="0"/>
          </a:endParaRPr>
        </a:p>
      </dsp:txBody>
      <dsp:txXfrm>
        <a:off x="744422" y="2715368"/>
        <a:ext cx="4897189" cy="1512134"/>
      </dsp:txXfrm>
    </dsp:sp>
    <dsp:sp modelId="{556CD550-40FB-4503-89F1-10ABB92EEA62}">
      <dsp:nvSpPr>
        <dsp:cNvPr id="0" name=""/>
        <dsp:cNvSpPr/>
      </dsp:nvSpPr>
      <dsp:spPr>
        <a:xfrm rot="18884783">
          <a:off x="4292617" y="1974671"/>
          <a:ext cx="376190" cy="3952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405474" y="2053718"/>
        <a:ext cx="150476" cy="237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85F55-0758-4BEB-A548-E0F286DBB8E2}">
      <dsp:nvSpPr>
        <dsp:cNvPr id="0" name=""/>
        <dsp:cNvSpPr/>
      </dsp:nvSpPr>
      <dsp:spPr>
        <a:xfrm rot="5508076">
          <a:off x="-27494" y="1122744"/>
          <a:ext cx="1498814" cy="1979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AA0E40-D40C-4F04-B085-5FD581160852}">
      <dsp:nvSpPr>
        <dsp:cNvPr id="0" name=""/>
        <dsp:cNvSpPr/>
      </dsp:nvSpPr>
      <dsp:spPr>
        <a:xfrm>
          <a:off x="0" y="146563"/>
          <a:ext cx="2803048" cy="1319360"/>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5">
                  <a:lumMod val="75000"/>
                </a:schemeClr>
              </a:solidFill>
              <a:latin typeface="NikoshBAN" panose="02000000000000000000" pitchFamily="2" charset="0"/>
              <a:cs typeface="NikoshBAN" panose="02000000000000000000" pitchFamily="2" charset="0"/>
            </a:rPr>
            <a:t>১। শাসন</a:t>
          </a:r>
        </a:p>
        <a:p>
          <a:pPr lvl="0" algn="ctr" defTabSz="1244600">
            <a:lnSpc>
              <a:spcPct val="90000"/>
            </a:lnSpc>
            <a:spcBef>
              <a:spcPct val="0"/>
            </a:spcBef>
            <a:spcAft>
              <a:spcPct val="35000"/>
            </a:spcAft>
          </a:pPr>
          <a:r>
            <a:rPr lang="bn-IN" sz="2800" kern="1200" dirty="0" smtClean="0">
              <a:solidFill>
                <a:schemeClr val="accent5">
                  <a:lumMod val="75000"/>
                </a:schemeClr>
              </a:solidFill>
              <a:latin typeface="NikoshBAN" panose="02000000000000000000" pitchFamily="2" charset="0"/>
              <a:cs typeface="NikoshBAN" panose="02000000000000000000" pitchFamily="2" charset="0"/>
            </a:rPr>
            <a:t>সংক্রান্ত কাজ।</a:t>
          </a:r>
          <a:endParaRPr lang="en-US" sz="2800" kern="1200" dirty="0">
            <a:solidFill>
              <a:schemeClr val="accent5">
                <a:lumMod val="75000"/>
              </a:schemeClr>
            </a:solidFill>
            <a:latin typeface="NikoshBAN" panose="02000000000000000000" pitchFamily="2" charset="0"/>
            <a:cs typeface="NikoshBAN" panose="02000000000000000000" pitchFamily="2" charset="0"/>
          </a:endParaRPr>
        </a:p>
      </dsp:txBody>
      <dsp:txXfrm>
        <a:off x="38643" y="185206"/>
        <a:ext cx="2725762" cy="1242074"/>
      </dsp:txXfrm>
    </dsp:sp>
    <dsp:sp modelId="{78E587C3-B7E8-49B5-A523-C59B0A87CE04}">
      <dsp:nvSpPr>
        <dsp:cNvPr id="0" name=""/>
        <dsp:cNvSpPr/>
      </dsp:nvSpPr>
      <dsp:spPr>
        <a:xfrm rot="5198010">
          <a:off x="8205" y="2612085"/>
          <a:ext cx="1475903" cy="1979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8D5ABA-9985-4B72-A73B-B3B18C9367C7}">
      <dsp:nvSpPr>
        <dsp:cNvPr id="0" name=""/>
        <dsp:cNvSpPr/>
      </dsp:nvSpPr>
      <dsp:spPr>
        <a:xfrm>
          <a:off x="0" y="1651888"/>
          <a:ext cx="2708824" cy="1319360"/>
        </a:xfrm>
        <a:prstGeom prst="roundRect">
          <a:avLst>
            <a:gd name="adj" fmla="val 100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2">
                  <a:lumMod val="75000"/>
                </a:schemeClr>
              </a:solidFill>
              <a:latin typeface="NikoshBAN" panose="02000000000000000000" pitchFamily="2" charset="0"/>
              <a:cs typeface="NikoshBAN" panose="02000000000000000000" pitchFamily="2" charset="0"/>
            </a:rPr>
            <a:t>২। পররাষ্ট্র</a:t>
          </a:r>
        </a:p>
        <a:p>
          <a:pPr lvl="0" algn="ctr" defTabSz="1244600">
            <a:lnSpc>
              <a:spcPct val="90000"/>
            </a:lnSpc>
            <a:spcBef>
              <a:spcPct val="0"/>
            </a:spcBef>
            <a:spcAft>
              <a:spcPct val="35000"/>
            </a:spcAft>
          </a:pPr>
          <a:r>
            <a:rPr lang="bn-IN" sz="2800" kern="1200" dirty="0" smtClean="0">
              <a:solidFill>
                <a:schemeClr val="accent2">
                  <a:lumMod val="75000"/>
                </a:schemeClr>
              </a:solidFill>
              <a:latin typeface="NikoshBAN" panose="02000000000000000000" pitchFamily="2" charset="0"/>
              <a:cs typeface="NikoshBAN" panose="02000000000000000000" pitchFamily="2" charset="0"/>
            </a:rPr>
            <a:t>সংক্রান্ত কাজ।</a:t>
          </a:r>
          <a:endParaRPr lang="en-US" sz="2800" kern="1200" dirty="0">
            <a:solidFill>
              <a:schemeClr val="accent2">
                <a:lumMod val="75000"/>
              </a:schemeClr>
            </a:solidFill>
            <a:latin typeface="NikoshBAN" panose="02000000000000000000" pitchFamily="2" charset="0"/>
            <a:cs typeface="NikoshBAN" panose="02000000000000000000" pitchFamily="2" charset="0"/>
          </a:endParaRPr>
        </a:p>
      </dsp:txBody>
      <dsp:txXfrm>
        <a:off x="38643" y="1690531"/>
        <a:ext cx="2631538" cy="1242074"/>
      </dsp:txXfrm>
    </dsp:sp>
    <dsp:sp modelId="{1827F9AB-5BA6-4B36-91D6-8A894408CAC9}">
      <dsp:nvSpPr>
        <dsp:cNvPr id="0" name=""/>
        <dsp:cNvSpPr/>
      </dsp:nvSpPr>
      <dsp:spPr>
        <a:xfrm rot="98283">
          <a:off x="798257" y="3404711"/>
          <a:ext cx="3914411" cy="1979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4B3AEB-CA94-4710-A180-0CA189E6D004}">
      <dsp:nvSpPr>
        <dsp:cNvPr id="0" name=""/>
        <dsp:cNvSpPr/>
      </dsp:nvSpPr>
      <dsp:spPr>
        <a:xfrm>
          <a:off x="0" y="3125244"/>
          <a:ext cx="2900659" cy="1319360"/>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2">
                  <a:lumMod val="90000"/>
                  <a:lumOff val="10000"/>
                </a:schemeClr>
              </a:solidFill>
              <a:latin typeface="NikoshBAN" panose="02000000000000000000" pitchFamily="2" charset="0"/>
              <a:cs typeface="NikoshBAN" panose="02000000000000000000" pitchFamily="2" charset="0"/>
            </a:rPr>
            <a:t>৩।প্রতিরক্ষা</a:t>
          </a:r>
        </a:p>
        <a:p>
          <a:pPr lvl="0" algn="ctr" defTabSz="1244600">
            <a:lnSpc>
              <a:spcPct val="90000"/>
            </a:lnSpc>
            <a:spcBef>
              <a:spcPct val="0"/>
            </a:spcBef>
            <a:spcAft>
              <a:spcPct val="35000"/>
            </a:spcAft>
          </a:pPr>
          <a:r>
            <a:rPr lang="bn-IN" sz="2800" kern="1200" dirty="0" smtClean="0">
              <a:solidFill>
                <a:schemeClr val="tx2">
                  <a:lumMod val="90000"/>
                  <a:lumOff val="10000"/>
                </a:schemeClr>
              </a:solidFill>
              <a:latin typeface="NikoshBAN" panose="02000000000000000000" pitchFamily="2" charset="0"/>
              <a:cs typeface="NikoshBAN" panose="02000000000000000000" pitchFamily="2" charset="0"/>
            </a:rPr>
            <a:t>সংক্তান্ত কাজ। </a:t>
          </a:r>
          <a:endParaRPr lang="en-US" sz="2800" kern="1200" dirty="0">
            <a:solidFill>
              <a:schemeClr val="tx2">
                <a:lumMod val="90000"/>
                <a:lumOff val="10000"/>
              </a:schemeClr>
            </a:solidFill>
            <a:latin typeface="NikoshBAN" panose="02000000000000000000" pitchFamily="2" charset="0"/>
            <a:cs typeface="NikoshBAN" panose="02000000000000000000" pitchFamily="2" charset="0"/>
          </a:endParaRPr>
        </a:p>
      </dsp:txBody>
      <dsp:txXfrm>
        <a:off x="38643" y="3163887"/>
        <a:ext cx="2823373" cy="1242074"/>
      </dsp:txXfrm>
    </dsp:sp>
    <dsp:sp modelId="{B821EEA0-11A8-446E-8DE8-24C7A30FAD7A}">
      <dsp:nvSpPr>
        <dsp:cNvPr id="0" name=""/>
        <dsp:cNvSpPr/>
      </dsp:nvSpPr>
      <dsp:spPr>
        <a:xfrm rot="16464515">
          <a:off x="3942797" y="2620074"/>
          <a:ext cx="1686158" cy="1979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B946F6-F2B4-47A5-A8D9-22862D937222}">
      <dsp:nvSpPr>
        <dsp:cNvPr id="0" name=""/>
        <dsp:cNvSpPr/>
      </dsp:nvSpPr>
      <dsp:spPr>
        <a:xfrm>
          <a:off x="3977299" y="3237139"/>
          <a:ext cx="2790448" cy="1319360"/>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5">
                  <a:lumMod val="50000"/>
                </a:schemeClr>
              </a:solidFill>
              <a:latin typeface="NikoshBAN" panose="02000000000000000000" pitchFamily="2" charset="0"/>
              <a:cs typeface="NikoshBAN" panose="02000000000000000000" pitchFamily="2" charset="0"/>
            </a:rPr>
            <a:t>৪। আইন</a:t>
          </a:r>
        </a:p>
        <a:p>
          <a:pPr lvl="0" algn="ctr" defTabSz="1244600">
            <a:lnSpc>
              <a:spcPct val="90000"/>
            </a:lnSpc>
            <a:spcBef>
              <a:spcPct val="0"/>
            </a:spcBef>
            <a:spcAft>
              <a:spcPct val="35000"/>
            </a:spcAft>
          </a:pPr>
          <a:r>
            <a:rPr lang="bn-IN" sz="2800" kern="1200" dirty="0" smtClean="0">
              <a:solidFill>
                <a:schemeClr val="accent5">
                  <a:lumMod val="50000"/>
                </a:schemeClr>
              </a:solidFill>
              <a:latin typeface="NikoshBAN" panose="02000000000000000000" pitchFamily="2" charset="0"/>
              <a:cs typeface="NikoshBAN" panose="02000000000000000000" pitchFamily="2" charset="0"/>
            </a:rPr>
            <a:t>সংক্রান্ত কাজ।</a:t>
          </a:r>
          <a:endParaRPr lang="en-US" sz="2800" kern="1200" dirty="0">
            <a:solidFill>
              <a:schemeClr val="accent5">
                <a:lumMod val="50000"/>
              </a:schemeClr>
            </a:solidFill>
            <a:latin typeface="NikoshBAN" panose="02000000000000000000" pitchFamily="2" charset="0"/>
            <a:cs typeface="NikoshBAN" panose="02000000000000000000" pitchFamily="2" charset="0"/>
          </a:endParaRPr>
        </a:p>
      </dsp:txBody>
      <dsp:txXfrm>
        <a:off x="4015942" y="3275782"/>
        <a:ext cx="2713162" cy="1242074"/>
      </dsp:txXfrm>
    </dsp:sp>
    <dsp:sp modelId="{23C7259F-44E4-475D-850A-DA0E2E2A6DC6}">
      <dsp:nvSpPr>
        <dsp:cNvPr id="0" name=""/>
        <dsp:cNvSpPr/>
      </dsp:nvSpPr>
      <dsp:spPr>
        <a:xfrm rot="16356551">
          <a:off x="4116114" y="1001504"/>
          <a:ext cx="1557585" cy="1979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3BCB3C-5EB7-4EB9-9E2E-DA658584BEEE}">
      <dsp:nvSpPr>
        <dsp:cNvPr id="0" name=""/>
        <dsp:cNvSpPr/>
      </dsp:nvSpPr>
      <dsp:spPr>
        <a:xfrm>
          <a:off x="4181130" y="1555970"/>
          <a:ext cx="2659985" cy="1319360"/>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6">
                  <a:lumMod val="60000"/>
                  <a:lumOff val="40000"/>
                </a:schemeClr>
              </a:solidFill>
              <a:latin typeface="NikoshBAN" panose="02000000000000000000" pitchFamily="2" charset="0"/>
              <a:cs typeface="NikoshBAN" panose="02000000000000000000" pitchFamily="2" charset="0"/>
            </a:rPr>
            <a:t>৫। বিচার </a:t>
          </a:r>
        </a:p>
        <a:p>
          <a:pPr lvl="0" algn="ctr" defTabSz="1244600">
            <a:lnSpc>
              <a:spcPct val="90000"/>
            </a:lnSpc>
            <a:spcBef>
              <a:spcPct val="0"/>
            </a:spcBef>
            <a:spcAft>
              <a:spcPct val="35000"/>
            </a:spcAft>
          </a:pPr>
          <a:r>
            <a:rPr lang="bn-IN" sz="2800" kern="1200" dirty="0" smtClean="0">
              <a:solidFill>
                <a:schemeClr val="accent6">
                  <a:lumMod val="60000"/>
                  <a:lumOff val="40000"/>
                </a:schemeClr>
              </a:solidFill>
              <a:latin typeface="NikoshBAN" panose="02000000000000000000" pitchFamily="2" charset="0"/>
              <a:cs typeface="NikoshBAN" panose="02000000000000000000" pitchFamily="2" charset="0"/>
            </a:rPr>
            <a:t>সংক্রান্ত কাজ।</a:t>
          </a:r>
          <a:endParaRPr lang="en-US" sz="2800" kern="1200" dirty="0">
            <a:solidFill>
              <a:schemeClr val="accent6">
                <a:lumMod val="60000"/>
                <a:lumOff val="40000"/>
              </a:schemeClr>
            </a:solidFill>
            <a:latin typeface="NikoshBAN" panose="02000000000000000000" pitchFamily="2" charset="0"/>
            <a:cs typeface="NikoshBAN" panose="02000000000000000000" pitchFamily="2" charset="0"/>
          </a:endParaRPr>
        </a:p>
      </dsp:txBody>
      <dsp:txXfrm>
        <a:off x="4219773" y="1594613"/>
        <a:ext cx="2582699" cy="1242074"/>
      </dsp:txXfrm>
    </dsp:sp>
    <dsp:sp modelId="{F66445A9-CF47-444C-915D-F51DA0B95AF7}">
      <dsp:nvSpPr>
        <dsp:cNvPr id="0" name=""/>
        <dsp:cNvSpPr/>
      </dsp:nvSpPr>
      <dsp:spPr>
        <a:xfrm>
          <a:off x="4939639" y="223518"/>
          <a:ext cx="3930111" cy="1979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C2B62B-7E1D-45D0-B452-391778C26BB1}">
      <dsp:nvSpPr>
        <dsp:cNvPr id="0" name=""/>
        <dsp:cNvSpPr/>
      </dsp:nvSpPr>
      <dsp:spPr>
        <a:xfrm>
          <a:off x="4184010" y="0"/>
          <a:ext cx="2814087" cy="1319360"/>
        </a:xfrm>
        <a:prstGeom prst="roundRect">
          <a:avLst>
            <a:gd name="adj" fmla="val 10000"/>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4">
                  <a:lumMod val="40000"/>
                  <a:lumOff val="60000"/>
                </a:schemeClr>
              </a:solidFill>
              <a:latin typeface="NikoshBAN" panose="02000000000000000000" pitchFamily="2" charset="0"/>
              <a:cs typeface="NikoshBAN" panose="02000000000000000000" pitchFamily="2" charset="0"/>
            </a:rPr>
            <a:t>৬। অর্থ</a:t>
          </a:r>
        </a:p>
        <a:p>
          <a:pPr lvl="0" algn="ctr" defTabSz="1244600">
            <a:lnSpc>
              <a:spcPct val="90000"/>
            </a:lnSpc>
            <a:spcBef>
              <a:spcPct val="0"/>
            </a:spcBef>
            <a:spcAft>
              <a:spcPct val="35000"/>
            </a:spcAft>
          </a:pPr>
          <a:r>
            <a:rPr lang="bn-IN" sz="2800" kern="1200" dirty="0" smtClean="0">
              <a:solidFill>
                <a:schemeClr val="accent4">
                  <a:lumMod val="40000"/>
                  <a:lumOff val="60000"/>
                </a:schemeClr>
              </a:solidFill>
              <a:latin typeface="NikoshBAN" panose="02000000000000000000" pitchFamily="2" charset="0"/>
              <a:cs typeface="NikoshBAN" panose="02000000000000000000" pitchFamily="2" charset="0"/>
            </a:rPr>
            <a:t>সংক্রান্ত কাজ।</a:t>
          </a:r>
          <a:endParaRPr lang="en-US" sz="2800" kern="1200" dirty="0">
            <a:solidFill>
              <a:schemeClr val="accent4">
                <a:lumMod val="40000"/>
                <a:lumOff val="60000"/>
              </a:schemeClr>
            </a:solidFill>
            <a:latin typeface="NikoshBAN" panose="02000000000000000000" pitchFamily="2" charset="0"/>
            <a:cs typeface="NikoshBAN" panose="02000000000000000000" pitchFamily="2" charset="0"/>
          </a:endParaRPr>
        </a:p>
      </dsp:txBody>
      <dsp:txXfrm>
        <a:off x="4222653" y="38643"/>
        <a:ext cx="2736801" cy="1242074"/>
      </dsp:txXfrm>
    </dsp:sp>
    <dsp:sp modelId="{8994482D-953E-4CF5-BCB3-A9AFED4D41BA}">
      <dsp:nvSpPr>
        <dsp:cNvPr id="0" name=""/>
        <dsp:cNvSpPr/>
      </dsp:nvSpPr>
      <dsp:spPr>
        <a:xfrm rot="5394706">
          <a:off x="8014322" y="1089426"/>
          <a:ext cx="1731816" cy="1979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E1BBE2-5219-4BEB-98C3-DAD6F41B3C9D}">
      <dsp:nvSpPr>
        <dsp:cNvPr id="0" name=""/>
        <dsp:cNvSpPr/>
      </dsp:nvSpPr>
      <dsp:spPr>
        <a:xfrm>
          <a:off x="8143378" y="0"/>
          <a:ext cx="2774000" cy="1319360"/>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3">
                  <a:lumMod val="60000"/>
                  <a:lumOff val="40000"/>
                </a:schemeClr>
              </a:solidFill>
              <a:latin typeface="NikoshBAN" panose="02000000000000000000" pitchFamily="2" charset="0"/>
              <a:cs typeface="NikoshBAN" panose="02000000000000000000" pitchFamily="2" charset="0"/>
            </a:rPr>
            <a:t>৭। উন্নয়ন</a:t>
          </a:r>
        </a:p>
        <a:p>
          <a:pPr lvl="0" algn="ctr" defTabSz="1244600">
            <a:lnSpc>
              <a:spcPct val="90000"/>
            </a:lnSpc>
            <a:spcBef>
              <a:spcPct val="0"/>
            </a:spcBef>
            <a:spcAft>
              <a:spcPct val="35000"/>
            </a:spcAft>
          </a:pPr>
          <a:r>
            <a:rPr lang="bn-IN" sz="2800" kern="1200" dirty="0" smtClean="0">
              <a:solidFill>
                <a:schemeClr val="accent3">
                  <a:lumMod val="60000"/>
                  <a:lumOff val="40000"/>
                </a:schemeClr>
              </a:solidFill>
              <a:latin typeface="NikoshBAN" panose="02000000000000000000" pitchFamily="2" charset="0"/>
              <a:cs typeface="NikoshBAN" panose="02000000000000000000" pitchFamily="2" charset="0"/>
            </a:rPr>
            <a:t>সংক্রান্ত কাজ।</a:t>
          </a:r>
          <a:endParaRPr lang="en-US" sz="2800" kern="1200" dirty="0">
            <a:solidFill>
              <a:schemeClr val="accent3">
                <a:lumMod val="60000"/>
                <a:lumOff val="40000"/>
              </a:schemeClr>
            </a:solidFill>
            <a:latin typeface="NikoshBAN" panose="02000000000000000000" pitchFamily="2" charset="0"/>
            <a:cs typeface="NikoshBAN" panose="02000000000000000000" pitchFamily="2" charset="0"/>
          </a:endParaRPr>
        </a:p>
      </dsp:txBody>
      <dsp:txXfrm>
        <a:off x="8182021" y="38643"/>
        <a:ext cx="2696714" cy="1242074"/>
      </dsp:txXfrm>
    </dsp:sp>
    <dsp:sp modelId="{391062DE-68CC-478D-8493-F4C84B65B484}">
      <dsp:nvSpPr>
        <dsp:cNvPr id="0" name=""/>
        <dsp:cNvSpPr/>
      </dsp:nvSpPr>
      <dsp:spPr>
        <a:xfrm rot="5561960">
          <a:off x="8100915" y="2707996"/>
          <a:ext cx="1499738" cy="1979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F2CFE9-2D7F-43A9-A814-3BBF5B1568A5}">
      <dsp:nvSpPr>
        <dsp:cNvPr id="0" name=""/>
        <dsp:cNvSpPr/>
      </dsp:nvSpPr>
      <dsp:spPr>
        <a:xfrm>
          <a:off x="8166929" y="1731814"/>
          <a:ext cx="2750449" cy="1319360"/>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2">
                  <a:lumMod val="75000"/>
                </a:schemeClr>
              </a:solidFill>
              <a:latin typeface="NikoshBAN" panose="02000000000000000000" pitchFamily="2" charset="0"/>
              <a:cs typeface="NikoshBAN" panose="02000000000000000000" pitchFamily="2" charset="0"/>
            </a:rPr>
            <a:t>৮। জনকল্যাণ</a:t>
          </a:r>
        </a:p>
        <a:p>
          <a:pPr lvl="0" algn="ctr" defTabSz="1244600">
            <a:lnSpc>
              <a:spcPct val="90000"/>
            </a:lnSpc>
            <a:spcBef>
              <a:spcPct val="0"/>
            </a:spcBef>
            <a:spcAft>
              <a:spcPct val="35000"/>
            </a:spcAft>
          </a:pPr>
          <a:r>
            <a:rPr lang="bn-IN" sz="2800" kern="1200" dirty="0" smtClean="0">
              <a:solidFill>
                <a:schemeClr val="accent2">
                  <a:lumMod val="75000"/>
                </a:schemeClr>
              </a:solidFill>
              <a:latin typeface="NikoshBAN" panose="02000000000000000000" pitchFamily="2" charset="0"/>
              <a:cs typeface="NikoshBAN" panose="02000000000000000000" pitchFamily="2" charset="0"/>
            </a:rPr>
            <a:t>মুলক কাজ।</a:t>
          </a:r>
          <a:endParaRPr lang="en-US" sz="2800" kern="1200" dirty="0">
            <a:solidFill>
              <a:schemeClr val="accent2">
                <a:lumMod val="75000"/>
              </a:schemeClr>
            </a:solidFill>
            <a:latin typeface="NikoshBAN" panose="02000000000000000000" pitchFamily="2" charset="0"/>
            <a:cs typeface="NikoshBAN" panose="02000000000000000000" pitchFamily="2" charset="0"/>
          </a:endParaRPr>
        </a:p>
      </dsp:txBody>
      <dsp:txXfrm>
        <a:off x="8205572" y="1770457"/>
        <a:ext cx="2673163" cy="1242074"/>
      </dsp:txXfrm>
    </dsp:sp>
    <dsp:sp modelId="{EE3582FC-B24F-46A2-B969-9047C32C7AD2}">
      <dsp:nvSpPr>
        <dsp:cNvPr id="0" name=""/>
        <dsp:cNvSpPr/>
      </dsp:nvSpPr>
      <dsp:spPr>
        <a:xfrm>
          <a:off x="8025669" y="3237139"/>
          <a:ext cx="2891709" cy="1319360"/>
        </a:xfrm>
        <a:prstGeom prst="roundRect">
          <a:avLst>
            <a:gd name="adj" fmla="val 10000"/>
          </a:avLst>
        </a:prstGeom>
        <a:solidFill>
          <a:schemeClr val="tx1">
            <a:lumMod val="95000"/>
            <a:lumOff val="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3"/>
              </a:solidFill>
              <a:latin typeface="NikoshBAN" panose="02000000000000000000" pitchFamily="2" charset="0"/>
              <a:cs typeface="NikoshBAN" panose="02000000000000000000" pitchFamily="2" charset="0"/>
            </a:rPr>
            <a:t>৯। বিবিধ কাজ।</a:t>
          </a:r>
          <a:endParaRPr lang="en-US" sz="2800" kern="1200" dirty="0">
            <a:solidFill>
              <a:schemeClr val="accent3"/>
            </a:solidFill>
            <a:latin typeface="NikoshBAN" panose="02000000000000000000" pitchFamily="2" charset="0"/>
            <a:cs typeface="NikoshBAN" panose="02000000000000000000" pitchFamily="2" charset="0"/>
          </a:endParaRPr>
        </a:p>
      </dsp:txBody>
      <dsp:txXfrm>
        <a:off x="8064312" y="3275782"/>
        <a:ext cx="2814423" cy="124207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E2CC1AF-6152-4445-B045-B3238229D63B}" type="datetimeFigureOut">
              <a:rPr lang="en-US" smtClean="0"/>
              <a:t>11/16/2020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CF70F9E-E572-4BAC-B953-DFC7D399484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40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2CC1AF-6152-4445-B045-B3238229D63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70F9E-E572-4BAC-B953-DFC7D399484C}" type="slidenum">
              <a:rPr lang="en-US" smtClean="0"/>
              <a:t>‹#›</a:t>
            </a:fld>
            <a:endParaRPr lang="en-US"/>
          </a:p>
        </p:txBody>
      </p:sp>
    </p:spTree>
    <p:extLst>
      <p:ext uri="{BB962C8B-B14F-4D97-AF65-F5344CB8AC3E}">
        <p14:creationId xmlns:p14="http://schemas.microsoft.com/office/powerpoint/2010/main" val="224697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2CC1AF-6152-4445-B045-B3238229D63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0F9E-E572-4BAC-B953-DFC7D399484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00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2CC1AF-6152-4445-B045-B3238229D63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0F9E-E572-4BAC-B953-DFC7D399484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0272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2CC1AF-6152-4445-B045-B3238229D63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0F9E-E572-4BAC-B953-DFC7D399484C}" type="slidenum">
              <a:rPr lang="en-US" smtClean="0"/>
              <a:t>‹#›</a:t>
            </a:fld>
            <a:endParaRPr lang="en-US"/>
          </a:p>
        </p:txBody>
      </p:sp>
    </p:spTree>
    <p:extLst>
      <p:ext uri="{BB962C8B-B14F-4D97-AF65-F5344CB8AC3E}">
        <p14:creationId xmlns:p14="http://schemas.microsoft.com/office/powerpoint/2010/main" val="406321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2CC1AF-6152-4445-B045-B3238229D63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0F9E-E572-4BAC-B953-DFC7D399484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7540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2CC1AF-6152-4445-B045-B3238229D63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0F9E-E572-4BAC-B953-DFC7D399484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802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2CC1AF-6152-4445-B045-B3238229D63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0F9E-E572-4BAC-B953-DFC7D399484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837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2CC1AF-6152-4445-B045-B3238229D63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0F9E-E572-4BAC-B953-DFC7D399484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20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2CC1AF-6152-4445-B045-B3238229D63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0F9E-E572-4BAC-B953-DFC7D399484C}" type="slidenum">
              <a:rPr lang="en-US" smtClean="0"/>
              <a:t>‹#›</a:t>
            </a:fld>
            <a:endParaRPr lang="en-US"/>
          </a:p>
        </p:txBody>
      </p:sp>
    </p:spTree>
    <p:extLst>
      <p:ext uri="{BB962C8B-B14F-4D97-AF65-F5344CB8AC3E}">
        <p14:creationId xmlns:p14="http://schemas.microsoft.com/office/powerpoint/2010/main" val="230478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2CC1AF-6152-4445-B045-B3238229D63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0F9E-E572-4BAC-B953-DFC7D399484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48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2CC1AF-6152-4445-B045-B3238229D63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70F9E-E572-4BAC-B953-DFC7D399484C}" type="slidenum">
              <a:rPr lang="en-US" smtClean="0"/>
              <a:t>‹#›</a:t>
            </a:fld>
            <a:endParaRPr lang="en-US"/>
          </a:p>
        </p:txBody>
      </p:sp>
    </p:spTree>
    <p:extLst>
      <p:ext uri="{BB962C8B-B14F-4D97-AF65-F5344CB8AC3E}">
        <p14:creationId xmlns:p14="http://schemas.microsoft.com/office/powerpoint/2010/main" val="37981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2CC1AF-6152-4445-B045-B3238229D63B}"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70F9E-E572-4BAC-B953-DFC7D399484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20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2CC1AF-6152-4445-B045-B3238229D63B}"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70F9E-E572-4BAC-B953-DFC7D399484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52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CC1AF-6152-4445-B045-B3238229D63B}"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70F9E-E572-4BAC-B953-DFC7D399484C}" type="slidenum">
              <a:rPr lang="en-US" smtClean="0"/>
              <a:t>‹#›</a:t>
            </a:fld>
            <a:endParaRPr lang="en-US"/>
          </a:p>
        </p:txBody>
      </p:sp>
    </p:spTree>
    <p:extLst>
      <p:ext uri="{BB962C8B-B14F-4D97-AF65-F5344CB8AC3E}">
        <p14:creationId xmlns:p14="http://schemas.microsoft.com/office/powerpoint/2010/main" val="112874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2CC1AF-6152-4445-B045-B3238229D63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70F9E-E572-4BAC-B953-DFC7D399484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10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2CC1AF-6152-4445-B045-B3238229D63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70F9E-E572-4BAC-B953-DFC7D399484C}" type="slidenum">
              <a:rPr lang="en-US" smtClean="0"/>
              <a:t>‹#›</a:t>
            </a:fld>
            <a:endParaRPr lang="en-US"/>
          </a:p>
        </p:txBody>
      </p:sp>
    </p:spTree>
    <p:extLst>
      <p:ext uri="{BB962C8B-B14F-4D97-AF65-F5344CB8AC3E}">
        <p14:creationId xmlns:p14="http://schemas.microsoft.com/office/powerpoint/2010/main" val="49869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2CC1AF-6152-4445-B045-B3238229D63B}" type="datetimeFigureOut">
              <a:rPr lang="en-US" smtClean="0"/>
              <a:t>11/16/2020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F70F9E-E572-4BAC-B953-DFC7D399484C}" type="slidenum">
              <a:rPr lang="en-US" smtClean="0"/>
              <a:t>‹#›</a:t>
            </a:fld>
            <a:endParaRPr lang="en-US"/>
          </a:p>
        </p:txBody>
      </p:sp>
    </p:spTree>
    <p:extLst>
      <p:ext uri="{BB962C8B-B14F-4D97-AF65-F5344CB8AC3E}">
        <p14:creationId xmlns:p14="http://schemas.microsoft.com/office/powerpoint/2010/main" val="2911417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637310"/>
            <a:ext cx="10972800" cy="5652654"/>
          </a:xfrm>
          <a:prstGeom prst="rect">
            <a:avLst/>
          </a:prstGeom>
        </p:spPr>
      </p:pic>
      <p:sp>
        <p:nvSpPr>
          <p:cNvPr id="5" name="TextBox 4"/>
          <p:cNvSpPr txBox="1"/>
          <p:nvPr/>
        </p:nvSpPr>
        <p:spPr>
          <a:xfrm>
            <a:off x="609601" y="799408"/>
            <a:ext cx="10972800" cy="830997"/>
          </a:xfrm>
          <a:prstGeom prst="rect">
            <a:avLst/>
          </a:prstGeom>
          <a:noFill/>
        </p:spPr>
        <p:txBody>
          <a:bodyPr wrap="square" rtlCol="0">
            <a:spAutoFit/>
          </a:bodyPr>
          <a:lstStyle/>
          <a:p>
            <a:pPr algn="ctr"/>
            <a:r>
              <a:rPr lang="en-US" sz="4800" dirty="0" err="1" smtClean="0">
                <a:solidFill>
                  <a:srgbClr val="C00000"/>
                </a:solidFill>
                <a:latin typeface="NikoshBAN" panose="02000000000000000000" pitchFamily="2" charset="0"/>
                <a:cs typeface="NikoshBAN" panose="02000000000000000000" pitchFamily="2" charset="0"/>
              </a:rPr>
              <a:t>পৌরনীতি</a:t>
            </a:r>
            <a:r>
              <a:rPr lang="en-US" sz="4800" dirty="0" smtClean="0">
                <a:solidFill>
                  <a:srgbClr val="C00000"/>
                </a:solidFill>
                <a:latin typeface="NikoshBAN" panose="02000000000000000000" pitchFamily="2" charset="0"/>
                <a:cs typeface="NikoshBAN" panose="02000000000000000000" pitchFamily="2" charset="0"/>
              </a:rPr>
              <a:t> ও </a:t>
            </a:r>
            <a:r>
              <a:rPr lang="en-US" sz="4800" dirty="0" err="1" smtClean="0">
                <a:solidFill>
                  <a:srgbClr val="C00000"/>
                </a:solidFill>
                <a:latin typeface="NikoshBAN" panose="02000000000000000000" pitchFamily="2" charset="0"/>
                <a:cs typeface="NikoshBAN" panose="02000000000000000000" pitchFamily="2" charset="0"/>
              </a:rPr>
              <a:t>সু-শাসন</a:t>
            </a:r>
            <a:r>
              <a:rPr lang="en-US" sz="4800" dirty="0" smtClean="0">
                <a:solidFill>
                  <a:srgbClr val="C00000"/>
                </a:solidFill>
                <a:latin typeface="NikoshBAN" panose="02000000000000000000" pitchFamily="2" charset="0"/>
                <a:cs typeface="NikoshBAN" panose="02000000000000000000" pitchFamily="2" charset="0"/>
              </a:rPr>
              <a:t> </a:t>
            </a:r>
            <a:r>
              <a:rPr lang="en-US" sz="4800" dirty="0" err="1" smtClean="0">
                <a:solidFill>
                  <a:srgbClr val="C00000"/>
                </a:solidFill>
                <a:latin typeface="NikoshBAN" panose="02000000000000000000" pitchFamily="2" charset="0"/>
                <a:cs typeface="NikoshBAN" panose="02000000000000000000" pitchFamily="2" charset="0"/>
              </a:rPr>
              <a:t>ক্লাশে</a:t>
            </a:r>
            <a:r>
              <a:rPr lang="en-US" sz="4800" dirty="0" smtClean="0">
                <a:solidFill>
                  <a:srgbClr val="C00000"/>
                </a:solidFill>
                <a:latin typeface="NikoshBAN" panose="02000000000000000000" pitchFamily="2" charset="0"/>
                <a:cs typeface="NikoshBAN" panose="02000000000000000000" pitchFamily="2" charset="0"/>
              </a:rPr>
              <a:t> সবাইকে </a:t>
            </a:r>
            <a:r>
              <a:rPr lang="en-US" sz="4800" dirty="0" err="1" smtClean="0">
                <a:solidFill>
                  <a:srgbClr val="C00000"/>
                </a:solidFill>
                <a:latin typeface="NikoshBAN" panose="02000000000000000000" pitchFamily="2" charset="0"/>
                <a:cs typeface="NikoshBAN" panose="02000000000000000000" pitchFamily="2" charset="0"/>
              </a:rPr>
              <a:t>শুভেচ্ছা</a:t>
            </a:r>
            <a:r>
              <a:rPr lang="en-US" sz="4800" dirty="0" smtClean="0">
                <a:solidFill>
                  <a:srgbClr val="C00000"/>
                </a:solidFill>
                <a:latin typeface="NikoshBAN" panose="02000000000000000000" pitchFamily="2" charset="0"/>
                <a:cs typeface="NikoshBAN" panose="02000000000000000000" pitchFamily="2" charset="0"/>
              </a:rPr>
              <a:t> ও </a:t>
            </a:r>
            <a:r>
              <a:rPr lang="en-US" sz="4800" dirty="0" err="1" smtClean="0">
                <a:solidFill>
                  <a:srgbClr val="C00000"/>
                </a:solidFill>
                <a:latin typeface="NikoshBAN" panose="02000000000000000000" pitchFamily="2" charset="0"/>
                <a:cs typeface="NikoshBAN" panose="02000000000000000000" pitchFamily="2" charset="0"/>
              </a:rPr>
              <a:t>স্বাগতম</a:t>
            </a:r>
            <a:endParaRPr lang="en-US" sz="48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5665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1" y="500063"/>
            <a:ext cx="11220449" cy="5931477"/>
          </a:xfrm>
          <a:prstGeom prst="rect">
            <a:avLst/>
          </a:prstGeom>
        </p:spPr>
      </p:pic>
    </p:spTree>
    <p:extLst>
      <p:ext uri="{BB962C8B-B14F-4D97-AF65-F5344CB8AC3E}">
        <p14:creationId xmlns:p14="http://schemas.microsoft.com/office/powerpoint/2010/main" val="3625459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3" y="581892"/>
            <a:ext cx="11152908" cy="5666508"/>
          </a:xfrm>
          <a:prstGeom prst="rect">
            <a:avLst/>
          </a:prstGeom>
        </p:spPr>
      </p:pic>
      <p:sp>
        <p:nvSpPr>
          <p:cNvPr id="3" name="TextBox 2"/>
          <p:cNvSpPr txBox="1"/>
          <p:nvPr/>
        </p:nvSpPr>
        <p:spPr>
          <a:xfrm>
            <a:off x="942109" y="4890655"/>
            <a:ext cx="10377055" cy="769441"/>
          </a:xfrm>
          <a:prstGeom prst="rect">
            <a:avLst/>
          </a:prstGeom>
          <a:noFill/>
        </p:spPr>
        <p:txBody>
          <a:bodyPr wrap="square" rtlCol="0">
            <a:spAutoFit/>
          </a:bodyPr>
          <a:lstStyle/>
          <a:p>
            <a:pPr algn="ctr"/>
            <a:r>
              <a:rPr lang="en-US" sz="4400" dirty="0" err="1" smtClean="0">
                <a:solidFill>
                  <a:srgbClr val="FF0000"/>
                </a:solidFill>
                <a:latin typeface="NikoshBAN" panose="02000000000000000000" pitchFamily="2" charset="0"/>
                <a:cs typeface="NikoshBAN" panose="02000000000000000000" pitchFamily="2" charset="0"/>
              </a:rPr>
              <a:t>বাংলাদেশের</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শাসন</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ব্যবস্থার</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প্রধান</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প্রধানমন্ত্রীর</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কার্যালয়</a:t>
            </a:r>
            <a:r>
              <a:rPr lang="en-US" sz="4400" dirty="0" smtClean="0">
                <a:solidFill>
                  <a:srgbClr val="FF0000"/>
                </a:solidFill>
                <a:latin typeface="NikoshBAN" panose="02000000000000000000" pitchFamily="2" charset="0"/>
                <a:cs typeface="NikoshBAN" panose="02000000000000000000" pitchFamily="2" charset="0"/>
              </a:rPr>
              <a:t>,</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1244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623455"/>
            <a:ext cx="10972800" cy="5680363"/>
          </a:xfrm>
          <a:prstGeom prst="rect">
            <a:avLst/>
          </a:prstGeom>
        </p:spPr>
      </p:pic>
      <p:sp>
        <p:nvSpPr>
          <p:cNvPr id="3" name="TextBox 2"/>
          <p:cNvSpPr txBox="1"/>
          <p:nvPr/>
        </p:nvSpPr>
        <p:spPr>
          <a:xfrm>
            <a:off x="838200" y="817418"/>
            <a:ext cx="10543309" cy="923330"/>
          </a:xfrm>
          <a:prstGeom prst="rect">
            <a:avLst/>
          </a:prstGeom>
          <a:noFill/>
        </p:spPr>
        <p:txBody>
          <a:bodyPr wrap="square" rtlCol="0">
            <a:spAutoFit/>
          </a:bodyPr>
          <a:lstStyle/>
          <a:p>
            <a:pPr algn="ctr"/>
            <a:r>
              <a:rPr lang="en-US" sz="5400" dirty="0" err="1" smtClean="0">
                <a:solidFill>
                  <a:srgbClr val="FF0000"/>
                </a:solidFill>
                <a:latin typeface="NikoshBAN" panose="02000000000000000000" pitchFamily="2" charset="0"/>
                <a:cs typeface="NikoshBAN" panose="02000000000000000000" pitchFamily="2" charset="0"/>
              </a:rPr>
              <a:t>প্রধানমন্ত্রীর</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নেতৃত্বে</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মন্ত্রী</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সভার</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মিটিং</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হচ্ছে</a:t>
            </a:r>
            <a:r>
              <a:rPr lang="en-US" sz="5400" dirty="0" smtClean="0">
                <a:solidFill>
                  <a:srgbClr val="FF0000"/>
                </a:solidFill>
                <a:latin typeface="NikoshBAN" panose="02000000000000000000" pitchFamily="2" charset="0"/>
                <a:cs typeface="NikoshBAN" panose="02000000000000000000" pitchFamily="2" charset="0"/>
              </a:rPr>
              <a:t>।</a:t>
            </a:r>
            <a:endParaRPr lang="en-US" sz="5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3650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10" y="595745"/>
            <a:ext cx="10958944" cy="5666510"/>
          </a:xfrm>
          <a:prstGeom prst="rect">
            <a:avLst/>
          </a:prstGeom>
        </p:spPr>
      </p:pic>
      <p:sp>
        <p:nvSpPr>
          <p:cNvPr id="3" name="TextBox 2"/>
          <p:cNvSpPr txBox="1"/>
          <p:nvPr/>
        </p:nvSpPr>
        <p:spPr>
          <a:xfrm>
            <a:off x="928255" y="803563"/>
            <a:ext cx="10377054" cy="1015663"/>
          </a:xfrm>
          <a:prstGeom prst="rect">
            <a:avLst/>
          </a:prstGeom>
          <a:noFill/>
        </p:spPr>
        <p:txBody>
          <a:bodyPr wrap="square" rtlCol="0">
            <a:spAutoFit/>
          </a:bodyPr>
          <a:lstStyle/>
          <a:p>
            <a:pPr algn="ctr"/>
            <a:r>
              <a:rPr lang="en-US" sz="6000" dirty="0" err="1" smtClean="0">
                <a:solidFill>
                  <a:srgbClr val="FF0000"/>
                </a:solidFill>
                <a:latin typeface="NikoshBAN" panose="02000000000000000000" pitchFamily="2" charset="0"/>
                <a:cs typeface="NikoshBAN" panose="02000000000000000000" pitchFamily="2" charset="0"/>
              </a:rPr>
              <a:t>শাসন</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ব্যবস্থার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প্রাণকেন্দ্র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সচিবালয়</a:t>
            </a:r>
            <a:r>
              <a:rPr lang="en-US" sz="6000" dirty="0" smtClean="0">
                <a:solidFill>
                  <a:srgbClr val="FF0000"/>
                </a:solidFill>
                <a:latin typeface="NikoshBAN" panose="02000000000000000000" pitchFamily="2" charset="0"/>
                <a:cs typeface="NikoshBAN" panose="02000000000000000000" pitchFamily="2" charset="0"/>
              </a:rPr>
              <a:t>,</a:t>
            </a:r>
            <a:endParaRPr lang="en-US" sz="6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26629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455" y="657574"/>
            <a:ext cx="10931236" cy="1107996"/>
          </a:xfrm>
          <a:prstGeom prst="rect">
            <a:avLst/>
          </a:prstGeom>
          <a:solidFill>
            <a:schemeClr val="bg1"/>
          </a:solidFill>
        </p:spPr>
        <p:txBody>
          <a:bodyPr wrap="square" rtlCol="0">
            <a:spAutoFit/>
          </a:bodyPr>
          <a:lstStyle/>
          <a:p>
            <a:pPr algn="ctr"/>
            <a:r>
              <a:rPr lang="bn-BD" sz="6600" dirty="0" smtClean="0">
                <a:solidFill>
                  <a:srgbClr val="00B050"/>
                </a:solidFill>
                <a:latin typeface="NikoshBAN" panose="02000000000000000000" pitchFamily="2" charset="0"/>
                <a:cs typeface="NikoshBAN" panose="02000000000000000000" pitchFamily="2" charset="0"/>
              </a:rPr>
              <a:t>আজকের</a:t>
            </a:r>
            <a:r>
              <a:rPr lang="bn-BD" sz="5400" dirty="0" smtClean="0">
                <a:solidFill>
                  <a:srgbClr val="00B050"/>
                </a:solidFill>
                <a:latin typeface="NikoshBAN" panose="02000000000000000000" pitchFamily="2" charset="0"/>
                <a:cs typeface="NikoshBAN" panose="02000000000000000000" pitchFamily="2" charset="0"/>
              </a:rPr>
              <a:t> </a:t>
            </a:r>
            <a:r>
              <a:rPr lang="bn-IN" sz="6600" dirty="0" smtClean="0">
                <a:solidFill>
                  <a:srgbClr val="00B050"/>
                </a:solidFill>
                <a:latin typeface="NikoshBAN" panose="02000000000000000000" pitchFamily="2" charset="0"/>
                <a:cs typeface="NikoshBAN" panose="02000000000000000000" pitchFamily="2" charset="0"/>
              </a:rPr>
              <a:t>পাঠ</a:t>
            </a:r>
            <a:r>
              <a:rPr lang="en-US" sz="6600" dirty="0" smtClean="0">
                <a:solidFill>
                  <a:srgbClr val="00B050"/>
                </a:solidFill>
                <a:latin typeface="NikoshBAN" panose="02000000000000000000" pitchFamily="2" charset="0"/>
                <a:cs typeface="NikoshBAN" panose="02000000000000000000" pitchFamily="2" charset="0"/>
              </a:rPr>
              <a:t> </a:t>
            </a:r>
            <a:r>
              <a:rPr lang="en-US" sz="6600" dirty="0" err="1" smtClean="0">
                <a:solidFill>
                  <a:srgbClr val="00B050"/>
                </a:solidFill>
                <a:latin typeface="NikoshBAN" panose="02000000000000000000" pitchFamily="2" charset="0"/>
                <a:cs typeface="NikoshBAN" panose="02000000000000000000" pitchFamily="2" charset="0"/>
              </a:rPr>
              <a:t>উপস্থাপনঃ</a:t>
            </a:r>
            <a:r>
              <a:rPr lang="en-US" sz="6600" dirty="0" smtClean="0">
                <a:solidFill>
                  <a:srgbClr val="00B050"/>
                </a:solidFill>
                <a:latin typeface="NikoshBAN" panose="02000000000000000000" pitchFamily="2" charset="0"/>
                <a:cs typeface="NikoshBAN" panose="02000000000000000000" pitchFamily="2" charset="0"/>
              </a:rPr>
              <a:t>-</a:t>
            </a:r>
            <a:endParaRPr lang="en-US" sz="66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623455" y="5167746"/>
            <a:ext cx="10931236" cy="1200329"/>
          </a:xfrm>
          <a:prstGeom prst="rect">
            <a:avLst/>
          </a:prstGeom>
          <a:solidFill>
            <a:schemeClr val="bg1"/>
          </a:solidFill>
        </p:spPr>
        <p:txBody>
          <a:bodyPr wrap="square" rtlCol="0">
            <a:spAutoFit/>
          </a:bodyPr>
          <a:lstStyle/>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 শাসন বিভাগ কি, শাসন বিভাগের প্রকারভেদ কি কি,শাসন বিভাগের কার্যাবলী সমূহ কি কি</a:t>
            </a:r>
            <a:r>
              <a:rPr lang="en-US" sz="36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600" dirty="0" err="1" smtClean="0">
                <a:solidFill>
                  <a:schemeClr val="tx1">
                    <a:lumMod val="95000"/>
                    <a:lumOff val="5000"/>
                  </a:schemeClr>
                </a:solidFill>
                <a:latin typeface="NikoshBAN" panose="02000000000000000000" pitchFamily="2" charset="0"/>
                <a:cs typeface="NikoshBAN" panose="02000000000000000000" pitchFamily="2" charset="0"/>
              </a:rPr>
              <a:t>ইত্যাদি</a:t>
            </a:r>
            <a:r>
              <a:rPr lang="en-US" sz="3600" dirty="0" smtClean="0">
                <a:solidFill>
                  <a:schemeClr val="tx1">
                    <a:lumMod val="95000"/>
                    <a:lumOff val="5000"/>
                  </a:schemeClr>
                </a:solidFill>
                <a:latin typeface="NikoshBAN" panose="02000000000000000000" pitchFamily="2" charset="0"/>
                <a:cs typeface="NikoshBAN" panose="02000000000000000000" pitchFamily="2" charset="0"/>
              </a:rPr>
              <a:t> </a:t>
            </a:r>
            <a:r>
              <a:rPr lang="bn-IN" sz="3600" dirty="0" smtClean="0">
                <a:solidFill>
                  <a:schemeClr val="tx1">
                    <a:lumMod val="95000"/>
                    <a:lumOff val="5000"/>
                  </a:schemeClr>
                </a:solidFill>
                <a:latin typeface="NikoshBAN" panose="02000000000000000000" pitchFamily="2" charset="0"/>
                <a:cs typeface="NikoshBAN" panose="02000000000000000000" pitchFamily="2" charset="0"/>
              </a:rPr>
              <a:t>?</a:t>
            </a:r>
            <a:endParaRPr lang="en-US" sz="36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 y="1765569"/>
            <a:ext cx="10931237" cy="3402177"/>
          </a:xfrm>
          <a:prstGeom prst="rect">
            <a:avLst/>
          </a:prstGeom>
        </p:spPr>
      </p:pic>
    </p:spTree>
    <p:extLst>
      <p:ext uri="{BB962C8B-B14F-4D97-AF65-F5344CB8AC3E}">
        <p14:creationId xmlns:p14="http://schemas.microsoft.com/office/powerpoint/2010/main" val="1495788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600" y="554181"/>
            <a:ext cx="8999621" cy="1015663"/>
          </a:xfrm>
          <a:prstGeom prst="rect">
            <a:avLst/>
          </a:prstGeom>
          <a:solidFill>
            <a:schemeClr val="bg1"/>
          </a:solidFill>
        </p:spPr>
        <p:txBody>
          <a:bodyPr wrap="square" rtlCol="0">
            <a:spAutoFit/>
          </a:bodyPr>
          <a:lstStyle/>
          <a:p>
            <a:pPr algn="ctr"/>
            <a:r>
              <a:rPr lang="bn-BD" sz="6000" dirty="0" smtClean="0">
                <a:solidFill>
                  <a:srgbClr val="00B050"/>
                </a:solidFill>
                <a:latin typeface="NikoshBAN" panose="02000000000000000000" pitchFamily="2" charset="0"/>
                <a:cs typeface="NikoshBAN" panose="02000000000000000000" pitchFamily="2" charset="0"/>
              </a:rPr>
              <a:t>শিখন ফলঃ-</a:t>
            </a:r>
            <a:endParaRPr lang="en-US" sz="60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665018" y="4239489"/>
            <a:ext cx="10917381" cy="2062103"/>
          </a:xfrm>
          <a:prstGeom prst="rect">
            <a:avLst/>
          </a:prstGeom>
          <a:solidFill>
            <a:schemeClr val="bg1"/>
          </a:solidFill>
        </p:spPr>
        <p:txBody>
          <a:bodyPr wrap="square" rtlCol="0">
            <a:spAutoFit/>
          </a:bodyPr>
          <a:lstStyle/>
          <a:p>
            <a:r>
              <a:rPr lang="bn-BD" sz="3200" dirty="0" smtClean="0">
                <a:solidFill>
                  <a:schemeClr val="tx1">
                    <a:lumMod val="95000"/>
                    <a:lumOff val="5000"/>
                  </a:schemeClr>
                </a:solidFill>
                <a:latin typeface="NikoshBAN" panose="02000000000000000000" pitchFamily="2" charset="0"/>
                <a:cs typeface="NikoshBAN" panose="02000000000000000000" pitchFamily="2" charset="0"/>
              </a:rPr>
              <a:t> এই পাঠের শেষে,</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 </a:t>
            </a:r>
          </a:p>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১।শাসন বিভাগ কি তা বলতে পারবে।</a:t>
            </a:r>
          </a:p>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২। শাসন বিভাগের প্রকারভেদ ব্যাখ্যা করতে পারবে।</a:t>
            </a:r>
          </a:p>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৩। শাসন বিভাগের কার্যাবলী সমূহ মূল্যায়ন করতে পারবে।</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7" y="1569844"/>
            <a:ext cx="10917381" cy="2669645"/>
          </a:xfrm>
          <a:prstGeom prst="rect">
            <a:avLst/>
          </a:prstGeom>
        </p:spPr>
      </p:pic>
    </p:spTree>
    <p:extLst>
      <p:ext uri="{BB962C8B-B14F-4D97-AF65-F5344CB8AC3E}">
        <p14:creationId xmlns:p14="http://schemas.microsoft.com/office/powerpoint/2010/main" val="1898759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1614" y="817419"/>
            <a:ext cx="10142621" cy="1107996"/>
          </a:xfrm>
          <a:prstGeom prst="rect">
            <a:avLst/>
          </a:prstGeom>
          <a:noFill/>
        </p:spPr>
        <p:txBody>
          <a:bodyPr wrap="square" rtlCol="0">
            <a:spAutoFit/>
          </a:bodyPr>
          <a:lstStyle/>
          <a:p>
            <a:pPr algn="ctr"/>
            <a:r>
              <a:rPr lang="bn-IN" sz="6600" dirty="0" smtClean="0">
                <a:solidFill>
                  <a:srgbClr val="00B050"/>
                </a:solidFill>
                <a:latin typeface="NikoshBAN" panose="02000000000000000000" pitchFamily="2" charset="0"/>
                <a:cs typeface="NikoshBAN" panose="02000000000000000000" pitchFamily="2" charset="0"/>
              </a:rPr>
              <a:t>শাসন বিভাগ কি?</a:t>
            </a:r>
            <a:endParaRPr lang="en-US" sz="66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623453" y="2576946"/>
            <a:ext cx="10958945" cy="3416320"/>
          </a:xfrm>
          <a:prstGeom prst="rect">
            <a:avLst/>
          </a:prstGeom>
          <a:noFill/>
        </p:spPr>
        <p:txBody>
          <a:bodyPr wrap="square" rtlCol="0">
            <a:spAutoFit/>
          </a:bodyPr>
          <a:lstStyle/>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উত্তরঃ-রাষ্ট্রের আইন অনুযায়ী  শাসনকার্যর পরিচালনার দায়িত্ব যে বিভাগের উপর ন্যস্ত থা</a:t>
            </a:r>
            <a:r>
              <a:rPr lang="en-US" sz="3600" dirty="0" smtClean="0">
                <a:solidFill>
                  <a:schemeClr val="tx1">
                    <a:lumMod val="95000"/>
                    <a:lumOff val="5000"/>
                  </a:schemeClr>
                </a:solidFill>
                <a:latin typeface="NikoshBAN" panose="02000000000000000000" pitchFamily="2" charset="0"/>
                <a:cs typeface="NikoshBAN" panose="02000000000000000000" pitchFamily="2" charset="0"/>
              </a:rPr>
              <a:t>আ</a:t>
            </a:r>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কে তাকেই শাসন বিভাগ বলে। আইন বিভাগ কর্তৃক প্রণীত আইনকে বাস্তবে প্রয়োগ করাই শাসন বিভাগের কাজ। গনতান্ত্রিক শাসন ব্যবস্থায় শাসন বিভাগ বহুবিধ কার্য সম্পাদন করে থাকে। শাসন বিভাগই রাষ্ট্রের চালিকাশক্তি। যে রাষ্ট্রের শাসন বিভাগের মেধা  যত বেশি ,সে রাষ্ট্র তত বেশি উন্নত।</a:t>
            </a:r>
            <a:r>
              <a:rPr lang="en-US" sz="36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600" dirty="0" err="1" smtClean="0">
                <a:solidFill>
                  <a:schemeClr val="tx1">
                    <a:lumMod val="95000"/>
                    <a:lumOff val="5000"/>
                  </a:schemeClr>
                </a:solidFill>
                <a:latin typeface="NikoshBAN" panose="02000000000000000000" pitchFamily="2" charset="0"/>
                <a:cs typeface="NikoshBAN" panose="02000000000000000000" pitchFamily="2" charset="0"/>
              </a:rPr>
              <a:t>শাসন</a:t>
            </a:r>
            <a:r>
              <a:rPr lang="en-US" sz="36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600" dirty="0" err="1" smtClean="0">
                <a:solidFill>
                  <a:schemeClr val="tx1">
                    <a:lumMod val="95000"/>
                    <a:lumOff val="5000"/>
                  </a:schemeClr>
                </a:solidFill>
                <a:latin typeface="NikoshBAN" panose="02000000000000000000" pitchFamily="2" charset="0"/>
                <a:cs typeface="NikoshBAN" panose="02000000000000000000" pitchFamily="2" charset="0"/>
              </a:rPr>
              <a:t>বিভাগ</a:t>
            </a:r>
            <a:r>
              <a:rPr lang="en-US" sz="36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600" dirty="0" err="1" smtClean="0">
                <a:solidFill>
                  <a:schemeClr val="tx1">
                    <a:lumMod val="95000"/>
                    <a:lumOff val="5000"/>
                  </a:schemeClr>
                </a:solidFill>
                <a:latin typeface="NikoshBAN" panose="02000000000000000000" pitchFamily="2" charset="0"/>
                <a:cs typeface="NikoshBAN" panose="02000000000000000000" pitchFamily="2" charset="0"/>
              </a:rPr>
              <a:t>রাষ্ট্রের</a:t>
            </a:r>
            <a:r>
              <a:rPr lang="en-US" sz="36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600" dirty="0" err="1" smtClean="0">
                <a:solidFill>
                  <a:schemeClr val="tx1">
                    <a:lumMod val="95000"/>
                    <a:lumOff val="5000"/>
                  </a:schemeClr>
                </a:solidFill>
                <a:latin typeface="NikoshBAN" panose="02000000000000000000" pitchFamily="2" charset="0"/>
                <a:cs typeface="NikoshBAN" panose="02000000000000000000" pitchFamily="2" charset="0"/>
              </a:rPr>
              <a:t>কর্ণাধার</a:t>
            </a:r>
            <a:r>
              <a:rPr lang="en-US" sz="3600" dirty="0" smtClean="0">
                <a:solidFill>
                  <a:schemeClr val="tx1">
                    <a:lumMod val="95000"/>
                    <a:lumOff val="5000"/>
                  </a:schemeClr>
                </a:solidFill>
                <a:latin typeface="NikoshBAN" panose="02000000000000000000" pitchFamily="2" charset="0"/>
                <a:cs typeface="NikoshBAN" panose="02000000000000000000" pitchFamily="2" charset="0"/>
              </a:rPr>
              <a:t>।</a:t>
            </a:r>
            <a:r>
              <a:rPr lang="bn-IN" sz="3600" dirty="0" smtClean="0">
                <a:solidFill>
                  <a:schemeClr val="tx1">
                    <a:lumMod val="95000"/>
                    <a:lumOff val="5000"/>
                  </a:schemeClr>
                </a:solidFill>
                <a:latin typeface="NikoshBAN" panose="02000000000000000000" pitchFamily="2" charset="0"/>
                <a:cs typeface="NikoshBAN" panose="02000000000000000000" pitchFamily="2" charset="0"/>
              </a:rPr>
              <a:t> মূলতঃ শাসন বিভাগই সরকার।  </a:t>
            </a:r>
            <a:endParaRPr lang="en-US" sz="36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9220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7527" y="651528"/>
            <a:ext cx="10044546" cy="1107996"/>
          </a:xfrm>
          <a:prstGeom prst="rect">
            <a:avLst/>
          </a:prstGeom>
          <a:noFill/>
        </p:spPr>
        <p:txBody>
          <a:bodyPr wrap="square" rtlCol="0">
            <a:spAutoFit/>
          </a:bodyPr>
          <a:lstStyle/>
          <a:p>
            <a:pPr algn="ctr"/>
            <a:r>
              <a:rPr lang="bn-IN" sz="6600" dirty="0" smtClean="0">
                <a:solidFill>
                  <a:srgbClr val="00B050"/>
                </a:solidFill>
                <a:latin typeface="NikoshBAN" panose="02000000000000000000" pitchFamily="2" charset="0"/>
                <a:cs typeface="NikoshBAN" panose="02000000000000000000" pitchFamily="2" charset="0"/>
              </a:rPr>
              <a:t>শাসন বিভাগঃ-</a:t>
            </a:r>
            <a:endParaRPr lang="en-US" sz="6600" dirty="0">
              <a:solidFill>
                <a:srgbClr val="00B050"/>
              </a:solidFill>
              <a:latin typeface="NikoshBAN" panose="02000000000000000000" pitchFamily="2" charset="0"/>
              <a:cs typeface="NikoshBAN" panose="02000000000000000000" pitchFamily="2" charset="0"/>
            </a:endParaRPr>
          </a:p>
        </p:txBody>
      </p:sp>
      <p:graphicFrame>
        <p:nvGraphicFramePr>
          <p:cNvPr id="5" name="Diagram 4"/>
          <p:cNvGraphicFramePr/>
          <p:nvPr>
            <p:extLst>
              <p:ext uri="{D42A27DB-BD31-4B8C-83A1-F6EECF244321}">
                <p14:modId xmlns:p14="http://schemas.microsoft.com/office/powerpoint/2010/main" val="776789354"/>
              </p:ext>
            </p:extLst>
          </p:nvPr>
        </p:nvGraphicFramePr>
        <p:xfrm>
          <a:off x="637309" y="1773380"/>
          <a:ext cx="10986655" cy="4364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4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A17F817B-055E-4224-BD10-EF00C806DFEA}"/>
                                            </p:graphicEl>
                                          </p:spTgt>
                                        </p:tgtEl>
                                        <p:attrNameLst>
                                          <p:attrName>style.visibility</p:attrName>
                                        </p:attrNameLst>
                                      </p:cBhvr>
                                      <p:to>
                                        <p:strVal val="visible"/>
                                      </p:to>
                                    </p:set>
                                    <p:animEffect transition="in" filter="wipe(down)">
                                      <p:cBhvr>
                                        <p:cTn id="25" dur="580">
                                          <p:stCondLst>
                                            <p:cond delay="0"/>
                                          </p:stCondLst>
                                        </p:cTn>
                                        <p:tgtEl>
                                          <p:spTgt spid="5">
                                            <p:graphicEl>
                                              <a:dgm id="{A17F817B-055E-4224-BD10-EF00C806DFEA}"/>
                                            </p:graphicEl>
                                          </p:spTgt>
                                        </p:tgtEl>
                                      </p:cBhvr>
                                    </p:animEffect>
                                    <p:anim calcmode="lin" valueType="num">
                                      <p:cBhvr>
                                        <p:cTn id="26" dur="1822" tmFilter="0,0; 0.14,0.36; 0.43,0.73; 0.71,0.91; 1.0,1.0">
                                          <p:stCondLst>
                                            <p:cond delay="0"/>
                                          </p:stCondLst>
                                        </p:cTn>
                                        <p:tgtEl>
                                          <p:spTgt spid="5">
                                            <p:graphicEl>
                                              <a:dgm id="{A17F817B-055E-4224-BD10-EF00C806DFEA}"/>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A17F817B-055E-4224-BD10-EF00C806DFEA}"/>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A17F817B-055E-4224-BD10-EF00C806DFEA}"/>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A17F817B-055E-4224-BD10-EF00C806DFEA}"/>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A17F817B-055E-4224-BD10-EF00C806DFEA}"/>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A17F817B-055E-4224-BD10-EF00C806DFEA}"/>
                                            </p:graphicEl>
                                          </p:spTgt>
                                        </p:tgtEl>
                                      </p:cBhvr>
                                      <p:to x="100000" y="60000"/>
                                    </p:animScale>
                                    <p:animScale>
                                      <p:cBhvr>
                                        <p:cTn id="32" dur="166" decel="50000">
                                          <p:stCondLst>
                                            <p:cond delay="676"/>
                                          </p:stCondLst>
                                        </p:cTn>
                                        <p:tgtEl>
                                          <p:spTgt spid="5">
                                            <p:graphicEl>
                                              <a:dgm id="{A17F817B-055E-4224-BD10-EF00C806DFEA}"/>
                                            </p:graphicEl>
                                          </p:spTgt>
                                        </p:tgtEl>
                                      </p:cBhvr>
                                      <p:to x="100000" y="100000"/>
                                    </p:animScale>
                                    <p:animScale>
                                      <p:cBhvr>
                                        <p:cTn id="33" dur="26">
                                          <p:stCondLst>
                                            <p:cond delay="1312"/>
                                          </p:stCondLst>
                                        </p:cTn>
                                        <p:tgtEl>
                                          <p:spTgt spid="5">
                                            <p:graphicEl>
                                              <a:dgm id="{A17F817B-055E-4224-BD10-EF00C806DFEA}"/>
                                            </p:graphicEl>
                                          </p:spTgt>
                                        </p:tgtEl>
                                      </p:cBhvr>
                                      <p:to x="100000" y="80000"/>
                                    </p:animScale>
                                    <p:animScale>
                                      <p:cBhvr>
                                        <p:cTn id="34" dur="166" decel="50000">
                                          <p:stCondLst>
                                            <p:cond delay="1338"/>
                                          </p:stCondLst>
                                        </p:cTn>
                                        <p:tgtEl>
                                          <p:spTgt spid="5">
                                            <p:graphicEl>
                                              <a:dgm id="{A17F817B-055E-4224-BD10-EF00C806DFEA}"/>
                                            </p:graphicEl>
                                          </p:spTgt>
                                        </p:tgtEl>
                                      </p:cBhvr>
                                      <p:to x="100000" y="100000"/>
                                    </p:animScale>
                                    <p:animScale>
                                      <p:cBhvr>
                                        <p:cTn id="35" dur="26">
                                          <p:stCondLst>
                                            <p:cond delay="1642"/>
                                          </p:stCondLst>
                                        </p:cTn>
                                        <p:tgtEl>
                                          <p:spTgt spid="5">
                                            <p:graphicEl>
                                              <a:dgm id="{A17F817B-055E-4224-BD10-EF00C806DFEA}"/>
                                            </p:graphicEl>
                                          </p:spTgt>
                                        </p:tgtEl>
                                      </p:cBhvr>
                                      <p:to x="100000" y="90000"/>
                                    </p:animScale>
                                    <p:animScale>
                                      <p:cBhvr>
                                        <p:cTn id="36" dur="166" decel="50000">
                                          <p:stCondLst>
                                            <p:cond delay="1668"/>
                                          </p:stCondLst>
                                        </p:cTn>
                                        <p:tgtEl>
                                          <p:spTgt spid="5">
                                            <p:graphicEl>
                                              <a:dgm id="{A17F817B-055E-4224-BD10-EF00C806DFEA}"/>
                                            </p:graphicEl>
                                          </p:spTgt>
                                        </p:tgtEl>
                                      </p:cBhvr>
                                      <p:to x="100000" y="100000"/>
                                    </p:animScale>
                                    <p:animScale>
                                      <p:cBhvr>
                                        <p:cTn id="37" dur="26">
                                          <p:stCondLst>
                                            <p:cond delay="1808"/>
                                          </p:stCondLst>
                                        </p:cTn>
                                        <p:tgtEl>
                                          <p:spTgt spid="5">
                                            <p:graphicEl>
                                              <a:dgm id="{A17F817B-055E-4224-BD10-EF00C806DFEA}"/>
                                            </p:graphicEl>
                                          </p:spTgt>
                                        </p:tgtEl>
                                      </p:cBhvr>
                                      <p:to x="100000" y="95000"/>
                                    </p:animScale>
                                    <p:animScale>
                                      <p:cBhvr>
                                        <p:cTn id="38" dur="166" decel="50000">
                                          <p:stCondLst>
                                            <p:cond delay="1834"/>
                                          </p:stCondLst>
                                        </p:cTn>
                                        <p:tgtEl>
                                          <p:spTgt spid="5">
                                            <p:graphicEl>
                                              <a:dgm id="{A17F817B-055E-4224-BD10-EF00C806DFEA}"/>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graphicEl>
                                              <a:dgm id="{D2F0F0B8-3CA3-4CEF-812A-9B914271B16A}"/>
                                            </p:graphicEl>
                                          </p:spTgt>
                                        </p:tgtEl>
                                        <p:attrNameLst>
                                          <p:attrName>style.visibility</p:attrName>
                                        </p:attrNameLst>
                                      </p:cBhvr>
                                      <p:to>
                                        <p:strVal val="visible"/>
                                      </p:to>
                                    </p:set>
                                    <p:animEffect transition="in" filter="wipe(down)">
                                      <p:cBhvr>
                                        <p:cTn id="43" dur="580">
                                          <p:stCondLst>
                                            <p:cond delay="0"/>
                                          </p:stCondLst>
                                        </p:cTn>
                                        <p:tgtEl>
                                          <p:spTgt spid="5">
                                            <p:graphicEl>
                                              <a:dgm id="{D2F0F0B8-3CA3-4CEF-812A-9B914271B16A}"/>
                                            </p:graphicEl>
                                          </p:spTgt>
                                        </p:tgtEl>
                                      </p:cBhvr>
                                    </p:animEffect>
                                    <p:anim calcmode="lin" valueType="num">
                                      <p:cBhvr>
                                        <p:cTn id="44" dur="1822" tmFilter="0,0; 0.14,0.36; 0.43,0.73; 0.71,0.91; 1.0,1.0">
                                          <p:stCondLst>
                                            <p:cond delay="0"/>
                                          </p:stCondLst>
                                        </p:cTn>
                                        <p:tgtEl>
                                          <p:spTgt spid="5">
                                            <p:graphicEl>
                                              <a:dgm id="{D2F0F0B8-3CA3-4CEF-812A-9B914271B16A}"/>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graphicEl>
                                              <a:dgm id="{D2F0F0B8-3CA3-4CEF-812A-9B914271B16A}"/>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graphicEl>
                                              <a:dgm id="{D2F0F0B8-3CA3-4CEF-812A-9B914271B16A}"/>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graphicEl>
                                              <a:dgm id="{D2F0F0B8-3CA3-4CEF-812A-9B914271B16A}"/>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graphicEl>
                                              <a:dgm id="{D2F0F0B8-3CA3-4CEF-812A-9B914271B16A}"/>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graphicEl>
                                              <a:dgm id="{D2F0F0B8-3CA3-4CEF-812A-9B914271B16A}"/>
                                            </p:graphicEl>
                                          </p:spTgt>
                                        </p:tgtEl>
                                      </p:cBhvr>
                                      <p:to x="100000" y="60000"/>
                                    </p:animScale>
                                    <p:animScale>
                                      <p:cBhvr>
                                        <p:cTn id="50" dur="166" decel="50000">
                                          <p:stCondLst>
                                            <p:cond delay="676"/>
                                          </p:stCondLst>
                                        </p:cTn>
                                        <p:tgtEl>
                                          <p:spTgt spid="5">
                                            <p:graphicEl>
                                              <a:dgm id="{D2F0F0B8-3CA3-4CEF-812A-9B914271B16A}"/>
                                            </p:graphicEl>
                                          </p:spTgt>
                                        </p:tgtEl>
                                      </p:cBhvr>
                                      <p:to x="100000" y="100000"/>
                                    </p:animScale>
                                    <p:animScale>
                                      <p:cBhvr>
                                        <p:cTn id="51" dur="26">
                                          <p:stCondLst>
                                            <p:cond delay="1312"/>
                                          </p:stCondLst>
                                        </p:cTn>
                                        <p:tgtEl>
                                          <p:spTgt spid="5">
                                            <p:graphicEl>
                                              <a:dgm id="{D2F0F0B8-3CA3-4CEF-812A-9B914271B16A}"/>
                                            </p:graphicEl>
                                          </p:spTgt>
                                        </p:tgtEl>
                                      </p:cBhvr>
                                      <p:to x="100000" y="80000"/>
                                    </p:animScale>
                                    <p:animScale>
                                      <p:cBhvr>
                                        <p:cTn id="52" dur="166" decel="50000">
                                          <p:stCondLst>
                                            <p:cond delay="1338"/>
                                          </p:stCondLst>
                                        </p:cTn>
                                        <p:tgtEl>
                                          <p:spTgt spid="5">
                                            <p:graphicEl>
                                              <a:dgm id="{D2F0F0B8-3CA3-4CEF-812A-9B914271B16A}"/>
                                            </p:graphicEl>
                                          </p:spTgt>
                                        </p:tgtEl>
                                      </p:cBhvr>
                                      <p:to x="100000" y="100000"/>
                                    </p:animScale>
                                    <p:animScale>
                                      <p:cBhvr>
                                        <p:cTn id="53" dur="26">
                                          <p:stCondLst>
                                            <p:cond delay="1642"/>
                                          </p:stCondLst>
                                        </p:cTn>
                                        <p:tgtEl>
                                          <p:spTgt spid="5">
                                            <p:graphicEl>
                                              <a:dgm id="{D2F0F0B8-3CA3-4CEF-812A-9B914271B16A}"/>
                                            </p:graphicEl>
                                          </p:spTgt>
                                        </p:tgtEl>
                                      </p:cBhvr>
                                      <p:to x="100000" y="90000"/>
                                    </p:animScale>
                                    <p:animScale>
                                      <p:cBhvr>
                                        <p:cTn id="54" dur="166" decel="50000">
                                          <p:stCondLst>
                                            <p:cond delay="1668"/>
                                          </p:stCondLst>
                                        </p:cTn>
                                        <p:tgtEl>
                                          <p:spTgt spid="5">
                                            <p:graphicEl>
                                              <a:dgm id="{D2F0F0B8-3CA3-4CEF-812A-9B914271B16A}"/>
                                            </p:graphicEl>
                                          </p:spTgt>
                                        </p:tgtEl>
                                      </p:cBhvr>
                                      <p:to x="100000" y="100000"/>
                                    </p:animScale>
                                    <p:animScale>
                                      <p:cBhvr>
                                        <p:cTn id="55" dur="26">
                                          <p:stCondLst>
                                            <p:cond delay="1808"/>
                                          </p:stCondLst>
                                        </p:cTn>
                                        <p:tgtEl>
                                          <p:spTgt spid="5">
                                            <p:graphicEl>
                                              <a:dgm id="{D2F0F0B8-3CA3-4CEF-812A-9B914271B16A}"/>
                                            </p:graphicEl>
                                          </p:spTgt>
                                        </p:tgtEl>
                                      </p:cBhvr>
                                      <p:to x="100000" y="95000"/>
                                    </p:animScale>
                                    <p:animScale>
                                      <p:cBhvr>
                                        <p:cTn id="56" dur="166" decel="50000">
                                          <p:stCondLst>
                                            <p:cond delay="1834"/>
                                          </p:stCondLst>
                                        </p:cTn>
                                        <p:tgtEl>
                                          <p:spTgt spid="5">
                                            <p:graphicEl>
                                              <a:dgm id="{D2F0F0B8-3CA3-4CEF-812A-9B914271B16A}"/>
                                            </p:graphicEl>
                                          </p:spTgt>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5">
                                            <p:graphicEl>
                                              <a:dgm id="{635D20E0-2D9E-4900-89C6-A97BD0CED28C}"/>
                                            </p:graphicEl>
                                          </p:spTgt>
                                        </p:tgtEl>
                                        <p:attrNameLst>
                                          <p:attrName>style.visibility</p:attrName>
                                        </p:attrNameLst>
                                      </p:cBhvr>
                                      <p:to>
                                        <p:strVal val="visible"/>
                                      </p:to>
                                    </p:set>
                                    <p:animEffect transition="in" filter="wipe(down)">
                                      <p:cBhvr>
                                        <p:cTn id="59" dur="580">
                                          <p:stCondLst>
                                            <p:cond delay="0"/>
                                          </p:stCondLst>
                                        </p:cTn>
                                        <p:tgtEl>
                                          <p:spTgt spid="5">
                                            <p:graphicEl>
                                              <a:dgm id="{635D20E0-2D9E-4900-89C6-A97BD0CED28C}"/>
                                            </p:graphicEl>
                                          </p:spTgt>
                                        </p:tgtEl>
                                      </p:cBhvr>
                                    </p:animEffect>
                                    <p:anim calcmode="lin" valueType="num">
                                      <p:cBhvr>
                                        <p:cTn id="60" dur="1822" tmFilter="0,0; 0.14,0.36; 0.43,0.73; 0.71,0.91; 1.0,1.0">
                                          <p:stCondLst>
                                            <p:cond delay="0"/>
                                          </p:stCondLst>
                                        </p:cTn>
                                        <p:tgtEl>
                                          <p:spTgt spid="5">
                                            <p:graphicEl>
                                              <a:dgm id="{635D20E0-2D9E-4900-89C6-A97BD0CED28C}"/>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635D20E0-2D9E-4900-89C6-A97BD0CED28C}"/>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635D20E0-2D9E-4900-89C6-A97BD0CED28C}"/>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635D20E0-2D9E-4900-89C6-A97BD0CED28C}"/>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635D20E0-2D9E-4900-89C6-A97BD0CED28C}"/>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635D20E0-2D9E-4900-89C6-A97BD0CED28C}"/>
                                            </p:graphicEl>
                                          </p:spTgt>
                                        </p:tgtEl>
                                      </p:cBhvr>
                                      <p:to x="100000" y="60000"/>
                                    </p:animScale>
                                    <p:animScale>
                                      <p:cBhvr>
                                        <p:cTn id="66" dur="166" decel="50000">
                                          <p:stCondLst>
                                            <p:cond delay="676"/>
                                          </p:stCondLst>
                                        </p:cTn>
                                        <p:tgtEl>
                                          <p:spTgt spid="5">
                                            <p:graphicEl>
                                              <a:dgm id="{635D20E0-2D9E-4900-89C6-A97BD0CED28C}"/>
                                            </p:graphicEl>
                                          </p:spTgt>
                                        </p:tgtEl>
                                      </p:cBhvr>
                                      <p:to x="100000" y="100000"/>
                                    </p:animScale>
                                    <p:animScale>
                                      <p:cBhvr>
                                        <p:cTn id="67" dur="26">
                                          <p:stCondLst>
                                            <p:cond delay="1312"/>
                                          </p:stCondLst>
                                        </p:cTn>
                                        <p:tgtEl>
                                          <p:spTgt spid="5">
                                            <p:graphicEl>
                                              <a:dgm id="{635D20E0-2D9E-4900-89C6-A97BD0CED28C}"/>
                                            </p:graphicEl>
                                          </p:spTgt>
                                        </p:tgtEl>
                                      </p:cBhvr>
                                      <p:to x="100000" y="80000"/>
                                    </p:animScale>
                                    <p:animScale>
                                      <p:cBhvr>
                                        <p:cTn id="68" dur="166" decel="50000">
                                          <p:stCondLst>
                                            <p:cond delay="1338"/>
                                          </p:stCondLst>
                                        </p:cTn>
                                        <p:tgtEl>
                                          <p:spTgt spid="5">
                                            <p:graphicEl>
                                              <a:dgm id="{635D20E0-2D9E-4900-89C6-A97BD0CED28C}"/>
                                            </p:graphicEl>
                                          </p:spTgt>
                                        </p:tgtEl>
                                      </p:cBhvr>
                                      <p:to x="100000" y="100000"/>
                                    </p:animScale>
                                    <p:animScale>
                                      <p:cBhvr>
                                        <p:cTn id="69" dur="26">
                                          <p:stCondLst>
                                            <p:cond delay="1642"/>
                                          </p:stCondLst>
                                        </p:cTn>
                                        <p:tgtEl>
                                          <p:spTgt spid="5">
                                            <p:graphicEl>
                                              <a:dgm id="{635D20E0-2D9E-4900-89C6-A97BD0CED28C}"/>
                                            </p:graphicEl>
                                          </p:spTgt>
                                        </p:tgtEl>
                                      </p:cBhvr>
                                      <p:to x="100000" y="90000"/>
                                    </p:animScale>
                                    <p:animScale>
                                      <p:cBhvr>
                                        <p:cTn id="70" dur="166" decel="50000">
                                          <p:stCondLst>
                                            <p:cond delay="1668"/>
                                          </p:stCondLst>
                                        </p:cTn>
                                        <p:tgtEl>
                                          <p:spTgt spid="5">
                                            <p:graphicEl>
                                              <a:dgm id="{635D20E0-2D9E-4900-89C6-A97BD0CED28C}"/>
                                            </p:graphicEl>
                                          </p:spTgt>
                                        </p:tgtEl>
                                      </p:cBhvr>
                                      <p:to x="100000" y="100000"/>
                                    </p:animScale>
                                    <p:animScale>
                                      <p:cBhvr>
                                        <p:cTn id="71" dur="26">
                                          <p:stCondLst>
                                            <p:cond delay="1808"/>
                                          </p:stCondLst>
                                        </p:cTn>
                                        <p:tgtEl>
                                          <p:spTgt spid="5">
                                            <p:graphicEl>
                                              <a:dgm id="{635D20E0-2D9E-4900-89C6-A97BD0CED28C}"/>
                                            </p:graphicEl>
                                          </p:spTgt>
                                        </p:tgtEl>
                                      </p:cBhvr>
                                      <p:to x="100000" y="95000"/>
                                    </p:animScale>
                                    <p:animScale>
                                      <p:cBhvr>
                                        <p:cTn id="72" dur="166" decel="50000">
                                          <p:stCondLst>
                                            <p:cond delay="1834"/>
                                          </p:stCondLst>
                                        </p:cTn>
                                        <p:tgtEl>
                                          <p:spTgt spid="5">
                                            <p:graphicEl>
                                              <a:dgm id="{635D20E0-2D9E-4900-89C6-A97BD0CED28C}"/>
                                            </p:graphic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5">
                                            <p:graphicEl>
                                              <a:dgm id="{7C0BF754-3DB8-4E38-A99C-48BBBDBC724E}"/>
                                            </p:graphicEl>
                                          </p:spTgt>
                                        </p:tgtEl>
                                        <p:attrNameLst>
                                          <p:attrName>style.visibility</p:attrName>
                                        </p:attrNameLst>
                                      </p:cBhvr>
                                      <p:to>
                                        <p:strVal val="visible"/>
                                      </p:to>
                                    </p:set>
                                    <p:animEffect transition="in" filter="wipe(down)">
                                      <p:cBhvr>
                                        <p:cTn id="77" dur="580">
                                          <p:stCondLst>
                                            <p:cond delay="0"/>
                                          </p:stCondLst>
                                        </p:cTn>
                                        <p:tgtEl>
                                          <p:spTgt spid="5">
                                            <p:graphicEl>
                                              <a:dgm id="{7C0BF754-3DB8-4E38-A99C-48BBBDBC724E}"/>
                                            </p:graphicEl>
                                          </p:spTgt>
                                        </p:tgtEl>
                                      </p:cBhvr>
                                    </p:animEffect>
                                    <p:anim calcmode="lin" valueType="num">
                                      <p:cBhvr>
                                        <p:cTn id="78" dur="1822" tmFilter="0,0; 0.14,0.36; 0.43,0.73; 0.71,0.91; 1.0,1.0">
                                          <p:stCondLst>
                                            <p:cond delay="0"/>
                                          </p:stCondLst>
                                        </p:cTn>
                                        <p:tgtEl>
                                          <p:spTgt spid="5">
                                            <p:graphicEl>
                                              <a:dgm id="{7C0BF754-3DB8-4E38-A99C-48BBBDBC724E}"/>
                                            </p:graphic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5">
                                            <p:graphicEl>
                                              <a:dgm id="{7C0BF754-3DB8-4E38-A99C-48BBBDBC724E}"/>
                                            </p:graphic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5">
                                            <p:graphicEl>
                                              <a:dgm id="{7C0BF754-3DB8-4E38-A99C-48BBBDBC724E}"/>
                                            </p:graphic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5">
                                            <p:graphicEl>
                                              <a:dgm id="{7C0BF754-3DB8-4E38-A99C-48BBBDBC724E}"/>
                                            </p:graphic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5">
                                            <p:graphicEl>
                                              <a:dgm id="{7C0BF754-3DB8-4E38-A99C-48BBBDBC724E}"/>
                                            </p:graphic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5">
                                            <p:graphicEl>
                                              <a:dgm id="{7C0BF754-3DB8-4E38-A99C-48BBBDBC724E}"/>
                                            </p:graphicEl>
                                          </p:spTgt>
                                        </p:tgtEl>
                                      </p:cBhvr>
                                      <p:to x="100000" y="60000"/>
                                    </p:animScale>
                                    <p:animScale>
                                      <p:cBhvr>
                                        <p:cTn id="84" dur="166" decel="50000">
                                          <p:stCondLst>
                                            <p:cond delay="676"/>
                                          </p:stCondLst>
                                        </p:cTn>
                                        <p:tgtEl>
                                          <p:spTgt spid="5">
                                            <p:graphicEl>
                                              <a:dgm id="{7C0BF754-3DB8-4E38-A99C-48BBBDBC724E}"/>
                                            </p:graphicEl>
                                          </p:spTgt>
                                        </p:tgtEl>
                                      </p:cBhvr>
                                      <p:to x="100000" y="100000"/>
                                    </p:animScale>
                                    <p:animScale>
                                      <p:cBhvr>
                                        <p:cTn id="85" dur="26">
                                          <p:stCondLst>
                                            <p:cond delay="1312"/>
                                          </p:stCondLst>
                                        </p:cTn>
                                        <p:tgtEl>
                                          <p:spTgt spid="5">
                                            <p:graphicEl>
                                              <a:dgm id="{7C0BF754-3DB8-4E38-A99C-48BBBDBC724E}"/>
                                            </p:graphicEl>
                                          </p:spTgt>
                                        </p:tgtEl>
                                      </p:cBhvr>
                                      <p:to x="100000" y="80000"/>
                                    </p:animScale>
                                    <p:animScale>
                                      <p:cBhvr>
                                        <p:cTn id="86" dur="166" decel="50000">
                                          <p:stCondLst>
                                            <p:cond delay="1338"/>
                                          </p:stCondLst>
                                        </p:cTn>
                                        <p:tgtEl>
                                          <p:spTgt spid="5">
                                            <p:graphicEl>
                                              <a:dgm id="{7C0BF754-3DB8-4E38-A99C-48BBBDBC724E}"/>
                                            </p:graphicEl>
                                          </p:spTgt>
                                        </p:tgtEl>
                                      </p:cBhvr>
                                      <p:to x="100000" y="100000"/>
                                    </p:animScale>
                                    <p:animScale>
                                      <p:cBhvr>
                                        <p:cTn id="87" dur="26">
                                          <p:stCondLst>
                                            <p:cond delay="1642"/>
                                          </p:stCondLst>
                                        </p:cTn>
                                        <p:tgtEl>
                                          <p:spTgt spid="5">
                                            <p:graphicEl>
                                              <a:dgm id="{7C0BF754-3DB8-4E38-A99C-48BBBDBC724E}"/>
                                            </p:graphicEl>
                                          </p:spTgt>
                                        </p:tgtEl>
                                      </p:cBhvr>
                                      <p:to x="100000" y="90000"/>
                                    </p:animScale>
                                    <p:animScale>
                                      <p:cBhvr>
                                        <p:cTn id="88" dur="166" decel="50000">
                                          <p:stCondLst>
                                            <p:cond delay="1668"/>
                                          </p:stCondLst>
                                        </p:cTn>
                                        <p:tgtEl>
                                          <p:spTgt spid="5">
                                            <p:graphicEl>
                                              <a:dgm id="{7C0BF754-3DB8-4E38-A99C-48BBBDBC724E}"/>
                                            </p:graphicEl>
                                          </p:spTgt>
                                        </p:tgtEl>
                                      </p:cBhvr>
                                      <p:to x="100000" y="100000"/>
                                    </p:animScale>
                                    <p:animScale>
                                      <p:cBhvr>
                                        <p:cTn id="89" dur="26">
                                          <p:stCondLst>
                                            <p:cond delay="1808"/>
                                          </p:stCondLst>
                                        </p:cTn>
                                        <p:tgtEl>
                                          <p:spTgt spid="5">
                                            <p:graphicEl>
                                              <a:dgm id="{7C0BF754-3DB8-4E38-A99C-48BBBDBC724E}"/>
                                            </p:graphicEl>
                                          </p:spTgt>
                                        </p:tgtEl>
                                      </p:cBhvr>
                                      <p:to x="100000" y="95000"/>
                                    </p:animScale>
                                    <p:animScale>
                                      <p:cBhvr>
                                        <p:cTn id="90" dur="166" decel="50000">
                                          <p:stCondLst>
                                            <p:cond delay="1834"/>
                                          </p:stCondLst>
                                        </p:cTn>
                                        <p:tgtEl>
                                          <p:spTgt spid="5">
                                            <p:graphicEl>
                                              <a:dgm id="{7C0BF754-3DB8-4E38-A99C-48BBBDBC724E}"/>
                                            </p:graphicEl>
                                          </p:spTgt>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5">
                                            <p:graphicEl>
                                              <a:dgm id="{3C3DB52C-CA02-4F13-903B-0504004005B5}"/>
                                            </p:graphicEl>
                                          </p:spTgt>
                                        </p:tgtEl>
                                        <p:attrNameLst>
                                          <p:attrName>style.visibility</p:attrName>
                                        </p:attrNameLst>
                                      </p:cBhvr>
                                      <p:to>
                                        <p:strVal val="visible"/>
                                      </p:to>
                                    </p:set>
                                    <p:animEffect transition="in" filter="wipe(down)">
                                      <p:cBhvr>
                                        <p:cTn id="93" dur="580">
                                          <p:stCondLst>
                                            <p:cond delay="0"/>
                                          </p:stCondLst>
                                        </p:cTn>
                                        <p:tgtEl>
                                          <p:spTgt spid="5">
                                            <p:graphicEl>
                                              <a:dgm id="{3C3DB52C-CA02-4F13-903B-0504004005B5}"/>
                                            </p:graphicEl>
                                          </p:spTgt>
                                        </p:tgtEl>
                                      </p:cBhvr>
                                    </p:animEffect>
                                    <p:anim calcmode="lin" valueType="num">
                                      <p:cBhvr>
                                        <p:cTn id="94" dur="1822" tmFilter="0,0; 0.14,0.36; 0.43,0.73; 0.71,0.91; 1.0,1.0">
                                          <p:stCondLst>
                                            <p:cond delay="0"/>
                                          </p:stCondLst>
                                        </p:cTn>
                                        <p:tgtEl>
                                          <p:spTgt spid="5">
                                            <p:graphicEl>
                                              <a:dgm id="{3C3DB52C-CA02-4F13-903B-0504004005B5}"/>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
                                            <p:graphicEl>
                                              <a:dgm id="{3C3DB52C-CA02-4F13-903B-0504004005B5}"/>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
                                            <p:graphicEl>
                                              <a:dgm id="{3C3DB52C-CA02-4F13-903B-0504004005B5}"/>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
                                            <p:graphicEl>
                                              <a:dgm id="{3C3DB52C-CA02-4F13-903B-0504004005B5}"/>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
                                            <p:graphicEl>
                                              <a:dgm id="{3C3DB52C-CA02-4F13-903B-0504004005B5}"/>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5">
                                            <p:graphicEl>
                                              <a:dgm id="{3C3DB52C-CA02-4F13-903B-0504004005B5}"/>
                                            </p:graphicEl>
                                          </p:spTgt>
                                        </p:tgtEl>
                                      </p:cBhvr>
                                      <p:to x="100000" y="60000"/>
                                    </p:animScale>
                                    <p:animScale>
                                      <p:cBhvr>
                                        <p:cTn id="100" dur="166" decel="50000">
                                          <p:stCondLst>
                                            <p:cond delay="676"/>
                                          </p:stCondLst>
                                        </p:cTn>
                                        <p:tgtEl>
                                          <p:spTgt spid="5">
                                            <p:graphicEl>
                                              <a:dgm id="{3C3DB52C-CA02-4F13-903B-0504004005B5}"/>
                                            </p:graphicEl>
                                          </p:spTgt>
                                        </p:tgtEl>
                                      </p:cBhvr>
                                      <p:to x="100000" y="100000"/>
                                    </p:animScale>
                                    <p:animScale>
                                      <p:cBhvr>
                                        <p:cTn id="101" dur="26">
                                          <p:stCondLst>
                                            <p:cond delay="1312"/>
                                          </p:stCondLst>
                                        </p:cTn>
                                        <p:tgtEl>
                                          <p:spTgt spid="5">
                                            <p:graphicEl>
                                              <a:dgm id="{3C3DB52C-CA02-4F13-903B-0504004005B5}"/>
                                            </p:graphicEl>
                                          </p:spTgt>
                                        </p:tgtEl>
                                      </p:cBhvr>
                                      <p:to x="100000" y="80000"/>
                                    </p:animScale>
                                    <p:animScale>
                                      <p:cBhvr>
                                        <p:cTn id="102" dur="166" decel="50000">
                                          <p:stCondLst>
                                            <p:cond delay="1338"/>
                                          </p:stCondLst>
                                        </p:cTn>
                                        <p:tgtEl>
                                          <p:spTgt spid="5">
                                            <p:graphicEl>
                                              <a:dgm id="{3C3DB52C-CA02-4F13-903B-0504004005B5}"/>
                                            </p:graphicEl>
                                          </p:spTgt>
                                        </p:tgtEl>
                                      </p:cBhvr>
                                      <p:to x="100000" y="100000"/>
                                    </p:animScale>
                                    <p:animScale>
                                      <p:cBhvr>
                                        <p:cTn id="103" dur="26">
                                          <p:stCondLst>
                                            <p:cond delay="1642"/>
                                          </p:stCondLst>
                                        </p:cTn>
                                        <p:tgtEl>
                                          <p:spTgt spid="5">
                                            <p:graphicEl>
                                              <a:dgm id="{3C3DB52C-CA02-4F13-903B-0504004005B5}"/>
                                            </p:graphicEl>
                                          </p:spTgt>
                                        </p:tgtEl>
                                      </p:cBhvr>
                                      <p:to x="100000" y="90000"/>
                                    </p:animScale>
                                    <p:animScale>
                                      <p:cBhvr>
                                        <p:cTn id="104" dur="166" decel="50000">
                                          <p:stCondLst>
                                            <p:cond delay="1668"/>
                                          </p:stCondLst>
                                        </p:cTn>
                                        <p:tgtEl>
                                          <p:spTgt spid="5">
                                            <p:graphicEl>
                                              <a:dgm id="{3C3DB52C-CA02-4F13-903B-0504004005B5}"/>
                                            </p:graphicEl>
                                          </p:spTgt>
                                        </p:tgtEl>
                                      </p:cBhvr>
                                      <p:to x="100000" y="100000"/>
                                    </p:animScale>
                                    <p:animScale>
                                      <p:cBhvr>
                                        <p:cTn id="105" dur="26">
                                          <p:stCondLst>
                                            <p:cond delay="1808"/>
                                          </p:stCondLst>
                                        </p:cTn>
                                        <p:tgtEl>
                                          <p:spTgt spid="5">
                                            <p:graphicEl>
                                              <a:dgm id="{3C3DB52C-CA02-4F13-903B-0504004005B5}"/>
                                            </p:graphicEl>
                                          </p:spTgt>
                                        </p:tgtEl>
                                      </p:cBhvr>
                                      <p:to x="100000" y="95000"/>
                                    </p:animScale>
                                    <p:animScale>
                                      <p:cBhvr>
                                        <p:cTn id="106" dur="166" decel="50000">
                                          <p:stCondLst>
                                            <p:cond delay="1834"/>
                                          </p:stCondLst>
                                        </p:cTn>
                                        <p:tgtEl>
                                          <p:spTgt spid="5">
                                            <p:graphicEl>
                                              <a:dgm id="{3C3DB52C-CA02-4F13-903B-0504004005B5}"/>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5">
                                            <p:graphicEl>
                                              <a:dgm id="{556CD550-40FB-4503-89F1-10ABB92EEA62}"/>
                                            </p:graphicEl>
                                          </p:spTgt>
                                        </p:tgtEl>
                                        <p:attrNameLst>
                                          <p:attrName>style.visibility</p:attrName>
                                        </p:attrNameLst>
                                      </p:cBhvr>
                                      <p:to>
                                        <p:strVal val="visible"/>
                                      </p:to>
                                    </p:set>
                                    <p:animEffect transition="in" filter="wipe(down)">
                                      <p:cBhvr>
                                        <p:cTn id="109" dur="580">
                                          <p:stCondLst>
                                            <p:cond delay="0"/>
                                          </p:stCondLst>
                                        </p:cTn>
                                        <p:tgtEl>
                                          <p:spTgt spid="5">
                                            <p:graphicEl>
                                              <a:dgm id="{556CD550-40FB-4503-89F1-10ABB92EEA62}"/>
                                            </p:graphicEl>
                                          </p:spTgt>
                                        </p:tgtEl>
                                      </p:cBhvr>
                                    </p:animEffect>
                                    <p:anim calcmode="lin" valueType="num">
                                      <p:cBhvr>
                                        <p:cTn id="110" dur="1822" tmFilter="0,0; 0.14,0.36; 0.43,0.73; 0.71,0.91; 1.0,1.0">
                                          <p:stCondLst>
                                            <p:cond delay="0"/>
                                          </p:stCondLst>
                                        </p:cTn>
                                        <p:tgtEl>
                                          <p:spTgt spid="5">
                                            <p:graphicEl>
                                              <a:dgm id="{556CD550-40FB-4503-89F1-10ABB92EEA62}"/>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5">
                                            <p:graphicEl>
                                              <a:dgm id="{556CD550-40FB-4503-89F1-10ABB92EEA62}"/>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5">
                                            <p:graphicEl>
                                              <a:dgm id="{556CD550-40FB-4503-89F1-10ABB92EEA62}"/>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5">
                                            <p:graphicEl>
                                              <a:dgm id="{556CD550-40FB-4503-89F1-10ABB92EEA62}"/>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5">
                                            <p:graphicEl>
                                              <a:dgm id="{556CD550-40FB-4503-89F1-10ABB92EEA62}"/>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5">
                                            <p:graphicEl>
                                              <a:dgm id="{556CD550-40FB-4503-89F1-10ABB92EEA62}"/>
                                            </p:graphicEl>
                                          </p:spTgt>
                                        </p:tgtEl>
                                      </p:cBhvr>
                                      <p:to x="100000" y="60000"/>
                                    </p:animScale>
                                    <p:animScale>
                                      <p:cBhvr>
                                        <p:cTn id="116" dur="166" decel="50000">
                                          <p:stCondLst>
                                            <p:cond delay="676"/>
                                          </p:stCondLst>
                                        </p:cTn>
                                        <p:tgtEl>
                                          <p:spTgt spid="5">
                                            <p:graphicEl>
                                              <a:dgm id="{556CD550-40FB-4503-89F1-10ABB92EEA62}"/>
                                            </p:graphicEl>
                                          </p:spTgt>
                                        </p:tgtEl>
                                      </p:cBhvr>
                                      <p:to x="100000" y="100000"/>
                                    </p:animScale>
                                    <p:animScale>
                                      <p:cBhvr>
                                        <p:cTn id="117" dur="26">
                                          <p:stCondLst>
                                            <p:cond delay="1312"/>
                                          </p:stCondLst>
                                        </p:cTn>
                                        <p:tgtEl>
                                          <p:spTgt spid="5">
                                            <p:graphicEl>
                                              <a:dgm id="{556CD550-40FB-4503-89F1-10ABB92EEA62}"/>
                                            </p:graphicEl>
                                          </p:spTgt>
                                        </p:tgtEl>
                                      </p:cBhvr>
                                      <p:to x="100000" y="80000"/>
                                    </p:animScale>
                                    <p:animScale>
                                      <p:cBhvr>
                                        <p:cTn id="118" dur="166" decel="50000">
                                          <p:stCondLst>
                                            <p:cond delay="1338"/>
                                          </p:stCondLst>
                                        </p:cTn>
                                        <p:tgtEl>
                                          <p:spTgt spid="5">
                                            <p:graphicEl>
                                              <a:dgm id="{556CD550-40FB-4503-89F1-10ABB92EEA62}"/>
                                            </p:graphicEl>
                                          </p:spTgt>
                                        </p:tgtEl>
                                      </p:cBhvr>
                                      <p:to x="100000" y="100000"/>
                                    </p:animScale>
                                    <p:animScale>
                                      <p:cBhvr>
                                        <p:cTn id="119" dur="26">
                                          <p:stCondLst>
                                            <p:cond delay="1642"/>
                                          </p:stCondLst>
                                        </p:cTn>
                                        <p:tgtEl>
                                          <p:spTgt spid="5">
                                            <p:graphicEl>
                                              <a:dgm id="{556CD550-40FB-4503-89F1-10ABB92EEA62}"/>
                                            </p:graphicEl>
                                          </p:spTgt>
                                        </p:tgtEl>
                                      </p:cBhvr>
                                      <p:to x="100000" y="90000"/>
                                    </p:animScale>
                                    <p:animScale>
                                      <p:cBhvr>
                                        <p:cTn id="120" dur="166" decel="50000">
                                          <p:stCondLst>
                                            <p:cond delay="1668"/>
                                          </p:stCondLst>
                                        </p:cTn>
                                        <p:tgtEl>
                                          <p:spTgt spid="5">
                                            <p:graphicEl>
                                              <a:dgm id="{556CD550-40FB-4503-89F1-10ABB92EEA62}"/>
                                            </p:graphicEl>
                                          </p:spTgt>
                                        </p:tgtEl>
                                      </p:cBhvr>
                                      <p:to x="100000" y="100000"/>
                                    </p:animScale>
                                    <p:animScale>
                                      <p:cBhvr>
                                        <p:cTn id="121" dur="26">
                                          <p:stCondLst>
                                            <p:cond delay="1808"/>
                                          </p:stCondLst>
                                        </p:cTn>
                                        <p:tgtEl>
                                          <p:spTgt spid="5">
                                            <p:graphicEl>
                                              <a:dgm id="{556CD550-40FB-4503-89F1-10ABB92EEA62}"/>
                                            </p:graphicEl>
                                          </p:spTgt>
                                        </p:tgtEl>
                                      </p:cBhvr>
                                      <p:to x="100000" y="95000"/>
                                    </p:animScale>
                                    <p:animScale>
                                      <p:cBhvr>
                                        <p:cTn id="122" dur="166" decel="50000">
                                          <p:stCondLst>
                                            <p:cond delay="1834"/>
                                          </p:stCondLst>
                                        </p:cTn>
                                        <p:tgtEl>
                                          <p:spTgt spid="5">
                                            <p:graphicEl>
                                              <a:dgm id="{556CD550-40FB-4503-89F1-10ABB92EEA62}"/>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165" y="581891"/>
            <a:ext cx="10917380" cy="1015663"/>
          </a:xfrm>
          <a:prstGeom prst="rect">
            <a:avLst/>
          </a:prstGeom>
          <a:noFill/>
        </p:spPr>
        <p:txBody>
          <a:bodyPr wrap="square" rtlCol="0">
            <a:spAutoFit/>
          </a:bodyPr>
          <a:lstStyle/>
          <a:p>
            <a:pPr algn="ctr"/>
            <a:r>
              <a:rPr lang="bn-IN" sz="6000" dirty="0" smtClean="0">
                <a:solidFill>
                  <a:srgbClr val="00B050"/>
                </a:solidFill>
                <a:latin typeface="NikoshBAN" panose="02000000000000000000" pitchFamily="2" charset="0"/>
                <a:cs typeface="NikoshBAN" panose="02000000000000000000" pitchFamily="2" charset="0"/>
              </a:rPr>
              <a:t>শাসন বিভাগের কার্যাবলী সমূহঃ-</a:t>
            </a:r>
            <a:endParaRPr lang="en-US" sz="6000" dirty="0">
              <a:solidFill>
                <a:srgbClr val="00B050"/>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1047160210"/>
              </p:ext>
            </p:extLst>
          </p:nvPr>
        </p:nvGraphicFramePr>
        <p:xfrm>
          <a:off x="651165" y="1597554"/>
          <a:ext cx="10917379" cy="4623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8252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graphicEl>
                                              <a:dgm id="{55AA0E40-D40C-4F04-B085-5FD581160852}"/>
                                            </p:graphicEl>
                                          </p:spTgt>
                                        </p:tgtEl>
                                        <p:attrNameLst>
                                          <p:attrName>style.visibility</p:attrName>
                                        </p:attrNameLst>
                                      </p:cBhvr>
                                      <p:to>
                                        <p:strVal val="visible"/>
                                      </p:to>
                                    </p:set>
                                    <p:animEffect transition="in" filter="wipe(down)">
                                      <p:cBhvr>
                                        <p:cTn id="15" dur="580">
                                          <p:stCondLst>
                                            <p:cond delay="0"/>
                                          </p:stCondLst>
                                        </p:cTn>
                                        <p:tgtEl>
                                          <p:spTgt spid="3">
                                            <p:graphicEl>
                                              <a:dgm id="{55AA0E40-D40C-4F04-B085-5FD581160852}"/>
                                            </p:graphicEl>
                                          </p:spTgt>
                                        </p:tgtEl>
                                      </p:cBhvr>
                                    </p:animEffect>
                                    <p:anim calcmode="lin" valueType="num">
                                      <p:cBhvr>
                                        <p:cTn id="16" dur="1822" tmFilter="0,0; 0.14,0.36; 0.43,0.73; 0.71,0.91; 1.0,1.0">
                                          <p:stCondLst>
                                            <p:cond delay="0"/>
                                          </p:stCondLst>
                                        </p:cTn>
                                        <p:tgtEl>
                                          <p:spTgt spid="3">
                                            <p:graphicEl>
                                              <a:dgm id="{55AA0E40-D40C-4F04-B085-5FD581160852}"/>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graphicEl>
                                              <a:dgm id="{55AA0E40-D40C-4F04-B085-5FD581160852}"/>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graphicEl>
                                              <a:dgm id="{55AA0E40-D40C-4F04-B085-5FD581160852}"/>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graphicEl>
                                              <a:dgm id="{55AA0E40-D40C-4F04-B085-5FD581160852}"/>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graphicEl>
                                              <a:dgm id="{55AA0E40-D40C-4F04-B085-5FD581160852}"/>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graphicEl>
                                              <a:dgm id="{55AA0E40-D40C-4F04-B085-5FD581160852}"/>
                                            </p:graphicEl>
                                          </p:spTgt>
                                        </p:tgtEl>
                                      </p:cBhvr>
                                      <p:to x="100000" y="60000"/>
                                    </p:animScale>
                                    <p:animScale>
                                      <p:cBhvr>
                                        <p:cTn id="22" dur="166" decel="50000">
                                          <p:stCondLst>
                                            <p:cond delay="676"/>
                                          </p:stCondLst>
                                        </p:cTn>
                                        <p:tgtEl>
                                          <p:spTgt spid="3">
                                            <p:graphicEl>
                                              <a:dgm id="{55AA0E40-D40C-4F04-B085-5FD581160852}"/>
                                            </p:graphicEl>
                                          </p:spTgt>
                                        </p:tgtEl>
                                      </p:cBhvr>
                                      <p:to x="100000" y="100000"/>
                                    </p:animScale>
                                    <p:animScale>
                                      <p:cBhvr>
                                        <p:cTn id="23" dur="26">
                                          <p:stCondLst>
                                            <p:cond delay="1312"/>
                                          </p:stCondLst>
                                        </p:cTn>
                                        <p:tgtEl>
                                          <p:spTgt spid="3">
                                            <p:graphicEl>
                                              <a:dgm id="{55AA0E40-D40C-4F04-B085-5FD581160852}"/>
                                            </p:graphicEl>
                                          </p:spTgt>
                                        </p:tgtEl>
                                      </p:cBhvr>
                                      <p:to x="100000" y="80000"/>
                                    </p:animScale>
                                    <p:animScale>
                                      <p:cBhvr>
                                        <p:cTn id="24" dur="166" decel="50000">
                                          <p:stCondLst>
                                            <p:cond delay="1338"/>
                                          </p:stCondLst>
                                        </p:cTn>
                                        <p:tgtEl>
                                          <p:spTgt spid="3">
                                            <p:graphicEl>
                                              <a:dgm id="{55AA0E40-D40C-4F04-B085-5FD581160852}"/>
                                            </p:graphicEl>
                                          </p:spTgt>
                                        </p:tgtEl>
                                      </p:cBhvr>
                                      <p:to x="100000" y="100000"/>
                                    </p:animScale>
                                    <p:animScale>
                                      <p:cBhvr>
                                        <p:cTn id="25" dur="26">
                                          <p:stCondLst>
                                            <p:cond delay="1642"/>
                                          </p:stCondLst>
                                        </p:cTn>
                                        <p:tgtEl>
                                          <p:spTgt spid="3">
                                            <p:graphicEl>
                                              <a:dgm id="{55AA0E40-D40C-4F04-B085-5FD581160852}"/>
                                            </p:graphicEl>
                                          </p:spTgt>
                                        </p:tgtEl>
                                      </p:cBhvr>
                                      <p:to x="100000" y="90000"/>
                                    </p:animScale>
                                    <p:animScale>
                                      <p:cBhvr>
                                        <p:cTn id="26" dur="166" decel="50000">
                                          <p:stCondLst>
                                            <p:cond delay="1668"/>
                                          </p:stCondLst>
                                        </p:cTn>
                                        <p:tgtEl>
                                          <p:spTgt spid="3">
                                            <p:graphicEl>
                                              <a:dgm id="{55AA0E40-D40C-4F04-B085-5FD581160852}"/>
                                            </p:graphicEl>
                                          </p:spTgt>
                                        </p:tgtEl>
                                      </p:cBhvr>
                                      <p:to x="100000" y="100000"/>
                                    </p:animScale>
                                    <p:animScale>
                                      <p:cBhvr>
                                        <p:cTn id="27" dur="26">
                                          <p:stCondLst>
                                            <p:cond delay="1808"/>
                                          </p:stCondLst>
                                        </p:cTn>
                                        <p:tgtEl>
                                          <p:spTgt spid="3">
                                            <p:graphicEl>
                                              <a:dgm id="{55AA0E40-D40C-4F04-B085-5FD581160852}"/>
                                            </p:graphicEl>
                                          </p:spTgt>
                                        </p:tgtEl>
                                      </p:cBhvr>
                                      <p:to x="100000" y="95000"/>
                                    </p:animScale>
                                    <p:animScale>
                                      <p:cBhvr>
                                        <p:cTn id="28" dur="166" decel="50000">
                                          <p:stCondLst>
                                            <p:cond delay="1834"/>
                                          </p:stCondLst>
                                        </p:cTn>
                                        <p:tgtEl>
                                          <p:spTgt spid="3">
                                            <p:graphicEl>
                                              <a:dgm id="{55AA0E40-D40C-4F04-B085-5FD581160852}"/>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graphicEl>
                                              <a:dgm id="{23885F55-0758-4BEB-A548-E0F286DBB8E2}"/>
                                            </p:graphicEl>
                                          </p:spTgt>
                                        </p:tgtEl>
                                        <p:attrNameLst>
                                          <p:attrName>style.visibility</p:attrName>
                                        </p:attrNameLst>
                                      </p:cBhvr>
                                      <p:to>
                                        <p:strVal val="visible"/>
                                      </p:to>
                                    </p:set>
                                    <p:animEffect transition="in" filter="wipe(down)">
                                      <p:cBhvr>
                                        <p:cTn id="33" dur="580">
                                          <p:stCondLst>
                                            <p:cond delay="0"/>
                                          </p:stCondLst>
                                        </p:cTn>
                                        <p:tgtEl>
                                          <p:spTgt spid="3">
                                            <p:graphicEl>
                                              <a:dgm id="{23885F55-0758-4BEB-A548-E0F286DBB8E2}"/>
                                            </p:graphicEl>
                                          </p:spTgt>
                                        </p:tgtEl>
                                      </p:cBhvr>
                                    </p:animEffect>
                                    <p:anim calcmode="lin" valueType="num">
                                      <p:cBhvr>
                                        <p:cTn id="34" dur="1822" tmFilter="0,0; 0.14,0.36; 0.43,0.73; 0.71,0.91; 1.0,1.0">
                                          <p:stCondLst>
                                            <p:cond delay="0"/>
                                          </p:stCondLst>
                                        </p:cTn>
                                        <p:tgtEl>
                                          <p:spTgt spid="3">
                                            <p:graphicEl>
                                              <a:dgm id="{23885F55-0758-4BEB-A548-E0F286DBB8E2}"/>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graphicEl>
                                              <a:dgm id="{23885F55-0758-4BEB-A548-E0F286DBB8E2}"/>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graphicEl>
                                              <a:dgm id="{23885F55-0758-4BEB-A548-E0F286DBB8E2}"/>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graphicEl>
                                              <a:dgm id="{23885F55-0758-4BEB-A548-E0F286DBB8E2}"/>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graphicEl>
                                              <a:dgm id="{23885F55-0758-4BEB-A548-E0F286DBB8E2}"/>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graphicEl>
                                              <a:dgm id="{23885F55-0758-4BEB-A548-E0F286DBB8E2}"/>
                                            </p:graphicEl>
                                          </p:spTgt>
                                        </p:tgtEl>
                                      </p:cBhvr>
                                      <p:to x="100000" y="60000"/>
                                    </p:animScale>
                                    <p:animScale>
                                      <p:cBhvr>
                                        <p:cTn id="40" dur="166" decel="50000">
                                          <p:stCondLst>
                                            <p:cond delay="676"/>
                                          </p:stCondLst>
                                        </p:cTn>
                                        <p:tgtEl>
                                          <p:spTgt spid="3">
                                            <p:graphicEl>
                                              <a:dgm id="{23885F55-0758-4BEB-A548-E0F286DBB8E2}"/>
                                            </p:graphicEl>
                                          </p:spTgt>
                                        </p:tgtEl>
                                      </p:cBhvr>
                                      <p:to x="100000" y="100000"/>
                                    </p:animScale>
                                    <p:animScale>
                                      <p:cBhvr>
                                        <p:cTn id="41" dur="26">
                                          <p:stCondLst>
                                            <p:cond delay="1312"/>
                                          </p:stCondLst>
                                        </p:cTn>
                                        <p:tgtEl>
                                          <p:spTgt spid="3">
                                            <p:graphicEl>
                                              <a:dgm id="{23885F55-0758-4BEB-A548-E0F286DBB8E2}"/>
                                            </p:graphicEl>
                                          </p:spTgt>
                                        </p:tgtEl>
                                      </p:cBhvr>
                                      <p:to x="100000" y="80000"/>
                                    </p:animScale>
                                    <p:animScale>
                                      <p:cBhvr>
                                        <p:cTn id="42" dur="166" decel="50000">
                                          <p:stCondLst>
                                            <p:cond delay="1338"/>
                                          </p:stCondLst>
                                        </p:cTn>
                                        <p:tgtEl>
                                          <p:spTgt spid="3">
                                            <p:graphicEl>
                                              <a:dgm id="{23885F55-0758-4BEB-A548-E0F286DBB8E2}"/>
                                            </p:graphicEl>
                                          </p:spTgt>
                                        </p:tgtEl>
                                      </p:cBhvr>
                                      <p:to x="100000" y="100000"/>
                                    </p:animScale>
                                    <p:animScale>
                                      <p:cBhvr>
                                        <p:cTn id="43" dur="26">
                                          <p:stCondLst>
                                            <p:cond delay="1642"/>
                                          </p:stCondLst>
                                        </p:cTn>
                                        <p:tgtEl>
                                          <p:spTgt spid="3">
                                            <p:graphicEl>
                                              <a:dgm id="{23885F55-0758-4BEB-A548-E0F286DBB8E2}"/>
                                            </p:graphicEl>
                                          </p:spTgt>
                                        </p:tgtEl>
                                      </p:cBhvr>
                                      <p:to x="100000" y="90000"/>
                                    </p:animScale>
                                    <p:animScale>
                                      <p:cBhvr>
                                        <p:cTn id="44" dur="166" decel="50000">
                                          <p:stCondLst>
                                            <p:cond delay="1668"/>
                                          </p:stCondLst>
                                        </p:cTn>
                                        <p:tgtEl>
                                          <p:spTgt spid="3">
                                            <p:graphicEl>
                                              <a:dgm id="{23885F55-0758-4BEB-A548-E0F286DBB8E2}"/>
                                            </p:graphicEl>
                                          </p:spTgt>
                                        </p:tgtEl>
                                      </p:cBhvr>
                                      <p:to x="100000" y="100000"/>
                                    </p:animScale>
                                    <p:animScale>
                                      <p:cBhvr>
                                        <p:cTn id="45" dur="26">
                                          <p:stCondLst>
                                            <p:cond delay="1808"/>
                                          </p:stCondLst>
                                        </p:cTn>
                                        <p:tgtEl>
                                          <p:spTgt spid="3">
                                            <p:graphicEl>
                                              <a:dgm id="{23885F55-0758-4BEB-A548-E0F286DBB8E2}"/>
                                            </p:graphicEl>
                                          </p:spTgt>
                                        </p:tgtEl>
                                      </p:cBhvr>
                                      <p:to x="100000" y="95000"/>
                                    </p:animScale>
                                    <p:animScale>
                                      <p:cBhvr>
                                        <p:cTn id="46" dur="166" decel="50000">
                                          <p:stCondLst>
                                            <p:cond delay="1834"/>
                                          </p:stCondLst>
                                        </p:cTn>
                                        <p:tgtEl>
                                          <p:spTgt spid="3">
                                            <p:graphicEl>
                                              <a:dgm id="{23885F55-0758-4BEB-A548-E0F286DBB8E2}"/>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3">
                                            <p:graphicEl>
                                              <a:dgm id="{068D5ABA-9985-4B72-A73B-B3B18C9367C7}"/>
                                            </p:graphicEl>
                                          </p:spTgt>
                                        </p:tgtEl>
                                        <p:attrNameLst>
                                          <p:attrName>style.visibility</p:attrName>
                                        </p:attrNameLst>
                                      </p:cBhvr>
                                      <p:to>
                                        <p:strVal val="visible"/>
                                      </p:to>
                                    </p:set>
                                    <p:animEffect transition="in" filter="wipe(down)">
                                      <p:cBhvr>
                                        <p:cTn id="49" dur="580">
                                          <p:stCondLst>
                                            <p:cond delay="0"/>
                                          </p:stCondLst>
                                        </p:cTn>
                                        <p:tgtEl>
                                          <p:spTgt spid="3">
                                            <p:graphicEl>
                                              <a:dgm id="{068D5ABA-9985-4B72-A73B-B3B18C9367C7}"/>
                                            </p:graphicEl>
                                          </p:spTgt>
                                        </p:tgtEl>
                                      </p:cBhvr>
                                    </p:animEffect>
                                    <p:anim calcmode="lin" valueType="num">
                                      <p:cBhvr>
                                        <p:cTn id="50" dur="1822" tmFilter="0,0; 0.14,0.36; 0.43,0.73; 0.71,0.91; 1.0,1.0">
                                          <p:stCondLst>
                                            <p:cond delay="0"/>
                                          </p:stCondLst>
                                        </p:cTn>
                                        <p:tgtEl>
                                          <p:spTgt spid="3">
                                            <p:graphicEl>
                                              <a:dgm id="{068D5ABA-9985-4B72-A73B-B3B18C9367C7}"/>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graphicEl>
                                              <a:dgm id="{068D5ABA-9985-4B72-A73B-B3B18C9367C7}"/>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graphicEl>
                                              <a:dgm id="{068D5ABA-9985-4B72-A73B-B3B18C9367C7}"/>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graphicEl>
                                              <a:dgm id="{068D5ABA-9985-4B72-A73B-B3B18C9367C7}"/>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graphicEl>
                                              <a:dgm id="{068D5ABA-9985-4B72-A73B-B3B18C9367C7}"/>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graphicEl>
                                              <a:dgm id="{068D5ABA-9985-4B72-A73B-B3B18C9367C7}"/>
                                            </p:graphicEl>
                                          </p:spTgt>
                                        </p:tgtEl>
                                      </p:cBhvr>
                                      <p:to x="100000" y="60000"/>
                                    </p:animScale>
                                    <p:animScale>
                                      <p:cBhvr>
                                        <p:cTn id="56" dur="166" decel="50000">
                                          <p:stCondLst>
                                            <p:cond delay="676"/>
                                          </p:stCondLst>
                                        </p:cTn>
                                        <p:tgtEl>
                                          <p:spTgt spid="3">
                                            <p:graphicEl>
                                              <a:dgm id="{068D5ABA-9985-4B72-A73B-B3B18C9367C7}"/>
                                            </p:graphicEl>
                                          </p:spTgt>
                                        </p:tgtEl>
                                      </p:cBhvr>
                                      <p:to x="100000" y="100000"/>
                                    </p:animScale>
                                    <p:animScale>
                                      <p:cBhvr>
                                        <p:cTn id="57" dur="26">
                                          <p:stCondLst>
                                            <p:cond delay="1312"/>
                                          </p:stCondLst>
                                        </p:cTn>
                                        <p:tgtEl>
                                          <p:spTgt spid="3">
                                            <p:graphicEl>
                                              <a:dgm id="{068D5ABA-9985-4B72-A73B-B3B18C9367C7}"/>
                                            </p:graphicEl>
                                          </p:spTgt>
                                        </p:tgtEl>
                                      </p:cBhvr>
                                      <p:to x="100000" y="80000"/>
                                    </p:animScale>
                                    <p:animScale>
                                      <p:cBhvr>
                                        <p:cTn id="58" dur="166" decel="50000">
                                          <p:stCondLst>
                                            <p:cond delay="1338"/>
                                          </p:stCondLst>
                                        </p:cTn>
                                        <p:tgtEl>
                                          <p:spTgt spid="3">
                                            <p:graphicEl>
                                              <a:dgm id="{068D5ABA-9985-4B72-A73B-B3B18C9367C7}"/>
                                            </p:graphicEl>
                                          </p:spTgt>
                                        </p:tgtEl>
                                      </p:cBhvr>
                                      <p:to x="100000" y="100000"/>
                                    </p:animScale>
                                    <p:animScale>
                                      <p:cBhvr>
                                        <p:cTn id="59" dur="26">
                                          <p:stCondLst>
                                            <p:cond delay="1642"/>
                                          </p:stCondLst>
                                        </p:cTn>
                                        <p:tgtEl>
                                          <p:spTgt spid="3">
                                            <p:graphicEl>
                                              <a:dgm id="{068D5ABA-9985-4B72-A73B-B3B18C9367C7}"/>
                                            </p:graphicEl>
                                          </p:spTgt>
                                        </p:tgtEl>
                                      </p:cBhvr>
                                      <p:to x="100000" y="90000"/>
                                    </p:animScale>
                                    <p:animScale>
                                      <p:cBhvr>
                                        <p:cTn id="60" dur="166" decel="50000">
                                          <p:stCondLst>
                                            <p:cond delay="1668"/>
                                          </p:stCondLst>
                                        </p:cTn>
                                        <p:tgtEl>
                                          <p:spTgt spid="3">
                                            <p:graphicEl>
                                              <a:dgm id="{068D5ABA-9985-4B72-A73B-B3B18C9367C7}"/>
                                            </p:graphicEl>
                                          </p:spTgt>
                                        </p:tgtEl>
                                      </p:cBhvr>
                                      <p:to x="100000" y="100000"/>
                                    </p:animScale>
                                    <p:animScale>
                                      <p:cBhvr>
                                        <p:cTn id="61" dur="26">
                                          <p:stCondLst>
                                            <p:cond delay="1808"/>
                                          </p:stCondLst>
                                        </p:cTn>
                                        <p:tgtEl>
                                          <p:spTgt spid="3">
                                            <p:graphicEl>
                                              <a:dgm id="{068D5ABA-9985-4B72-A73B-B3B18C9367C7}"/>
                                            </p:graphicEl>
                                          </p:spTgt>
                                        </p:tgtEl>
                                      </p:cBhvr>
                                      <p:to x="100000" y="95000"/>
                                    </p:animScale>
                                    <p:animScale>
                                      <p:cBhvr>
                                        <p:cTn id="62" dur="166" decel="50000">
                                          <p:stCondLst>
                                            <p:cond delay="1834"/>
                                          </p:stCondLst>
                                        </p:cTn>
                                        <p:tgtEl>
                                          <p:spTgt spid="3">
                                            <p:graphicEl>
                                              <a:dgm id="{068D5ABA-9985-4B72-A73B-B3B18C9367C7}"/>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graphicEl>
                                              <a:dgm id="{78E587C3-B7E8-49B5-A523-C59B0A87CE04}"/>
                                            </p:graphicEl>
                                          </p:spTgt>
                                        </p:tgtEl>
                                        <p:attrNameLst>
                                          <p:attrName>style.visibility</p:attrName>
                                        </p:attrNameLst>
                                      </p:cBhvr>
                                      <p:to>
                                        <p:strVal val="visible"/>
                                      </p:to>
                                    </p:set>
                                    <p:animEffect transition="in" filter="wipe(down)">
                                      <p:cBhvr>
                                        <p:cTn id="67" dur="580">
                                          <p:stCondLst>
                                            <p:cond delay="0"/>
                                          </p:stCondLst>
                                        </p:cTn>
                                        <p:tgtEl>
                                          <p:spTgt spid="3">
                                            <p:graphicEl>
                                              <a:dgm id="{78E587C3-B7E8-49B5-A523-C59B0A87CE04}"/>
                                            </p:graphicEl>
                                          </p:spTgt>
                                        </p:tgtEl>
                                      </p:cBhvr>
                                    </p:animEffect>
                                    <p:anim calcmode="lin" valueType="num">
                                      <p:cBhvr>
                                        <p:cTn id="68" dur="1822" tmFilter="0,0; 0.14,0.36; 0.43,0.73; 0.71,0.91; 1.0,1.0">
                                          <p:stCondLst>
                                            <p:cond delay="0"/>
                                          </p:stCondLst>
                                        </p:cTn>
                                        <p:tgtEl>
                                          <p:spTgt spid="3">
                                            <p:graphicEl>
                                              <a:dgm id="{78E587C3-B7E8-49B5-A523-C59B0A87CE04}"/>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graphicEl>
                                              <a:dgm id="{78E587C3-B7E8-49B5-A523-C59B0A87CE04}"/>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graphicEl>
                                              <a:dgm id="{78E587C3-B7E8-49B5-A523-C59B0A87CE04}"/>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graphicEl>
                                              <a:dgm id="{78E587C3-B7E8-49B5-A523-C59B0A87CE04}"/>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graphicEl>
                                              <a:dgm id="{78E587C3-B7E8-49B5-A523-C59B0A87CE04}"/>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graphicEl>
                                              <a:dgm id="{78E587C3-B7E8-49B5-A523-C59B0A87CE04}"/>
                                            </p:graphicEl>
                                          </p:spTgt>
                                        </p:tgtEl>
                                      </p:cBhvr>
                                      <p:to x="100000" y="60000"/>
                                    </p:animScale>
                                    <p:animScale>
                                      <p:cBhvr>
                                        <p:cTn id="74" dur="166" decel="50000">
                                          <p:stCondLst>
                                            <p:cond delay="676"/>
                                          </p:stCondLst>
                                        </p:cTn>
                                        <p:tgtEl>
                                          <p:spTgt spid="3">
                                            <p:graphicEl>
                                              <a:dgm id="{78E587C3-B7E8-49B5-A523-C59B0A87CE04}"/>
                                            </p:graphicEl>
                                          </p:spTgt>
                                        </p:tgtEl>
                                      </p:cBhvr>
                                      <p:to x="100000" y="100000"/>
                                    </p:animScale>
                                    <p:animScale>
                                      <p:cBhvr>
                                        <p:cTn id="75" dur="26">
                                          <p:stCondLst>
                                            <p:cond delay="1312"/>
                                          </p:stCondLst>
                                        </p:cTn>
                                        <p:tgtEl>
                                          <p:spTgt spid="3">
                                            <p:graphicEl>
                                              <a:dgm id="{78E587C3-B7E8-49B5-A523-C59B0A87CE04}"/>
                                            </p:graphicEl>
                                          </p:spTgt>
                                        </p:tgtEl>
                                      </p:cBhvr>
                                      <p:to x="100000" y="80000"/>
                                    </p:animScale>
                                    <p:animScale>
                                      <p:cBhvr>
                                        <p:cTn id="76" dur="166" decel="50000">
                                          <p:stCondLst>
                                            <p:cond delay="1338"/>
                                          </p:stCondLst>
                                        </p:cTn>
                                        <p:tgtEl>
                                          <p:spTgt spid="3">
                                            <p:graphicEl>
                                              <a:dgm id="{78E587C3-B7E8-49B5-A523-C59B0A87CE04}"/>
                                            </p:graphicEl>
                                          </p:spTgt>
                                        </p:tgtEl>
                                      </p:cBhvr>
                                      <p:to x="100000" y="100000"/>
                                    </p:animScale>
                                    <p:animScale>
                                      <p:cBhvr>
                                        <p:cTn id="77" dur="26">
                                          <p:stCondLst>
                                            <p:cond delay="1642"/>
                                          </p:stCondLst>
                                        </p:cTn>
                                        <p:tgtEl>
                                          <p:spTgt spid="3">
                                            <p:graphicEl>
                                              <a:dgm id="{78E587C3-B7E8-49B5-A523-C59B0A87CE04}"/>
                                            </p:graphicEl>
                                          </p:spTgt>
                                        </p:tgtEl>
                                      </p:cBhvr>
                                      <p:to x="100000" y="90000"/>
                                    </p:animScale>
                                    <p:animScale>
                                      <p:cBhvr>
                                        <p:cTn id="78" dur="166" decel="50000">
                                          <p:stCondLst>
                                            <p:cond delay="1668"/>
                                          </p:stCondLst>
                                        </p:cTn>
                                        <p:tgtEl>
                                          <p:spTgt spid="3">
                                            <p:graphicEl>
                                              <a:dgm id="{78E587C3-B7E8-49B5-A523-C59B0A87CE04}"/>
                                            </p:graphicEl>
                                          </p:spTgt>
                                        </p:tgtEl>
                                      </p:cBhvr>
                                      <p:to x="100000" y="100000"/>
                                    </p:animScale>
                                    <p:animScale>
                                      <p:cBhvr>
                                        <p:cTn id="79" dur="26">
                                          <p:stCondLst>
                                            <p:cond delay="1808"/>
                                          </p:stCondLst>
                                        </p:cTn>
                                        <p:tgtEl>
                                          <p:spTgt spid="3">
                                            <p:graphicEl>
                                              <a:dgm id="{78E587C3-B7E8-49B5-A523-C59B0A87CE04}"/>
                                            </p:graphicEl>
                                          </p:spTgt>
                                        </p:tgtEl>
                                      </p:cBhvr>
                                      <p:to x="100000" y="95000"/>
                                    </p:animScale>
                                    <p:animScale>
                                      <p:cBhvr>
                                        <p:cTn id="80" dur="166" decel="50000">
                                          <p:stCondLst>
                                            <p:cond delay="1834"/>
                                          </p:stCondLst>
                                        </p:cTn>
                                        <p:tgtEl>
                                          <p:spTgt spid="3">
                                            <p:graphicEl>
                                              <a:dgm id="{78E587C3-B7E8-49B5-A523-C59B0A87CE04}"/>
                                            </p:graphicEl>
                                          </p:spTgt>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3">
                                            <p:graphicEl>
                                              <a:dgm id="{D64B3AEB-CA94-4710-A180-0CA189E6D004}"/>
                                            </p:graphicEl>
                                          </p:spTgt>
                                        </p:tgtEl>
                                        <p:attrNameLst>
                                          <p:attrName>style.visibility</p:attrName>
                                        </p:attrNameLst>
                                      </p:cBhvr>
                                      <p:to>
                                        <p:strVal val="visible"/>
                                      </p:to>
                                    </p:set>
                                    <p:animEffect transition="in" filter="wipe(down)">
                                      <p:cBhvr>
                                        <p:cTn id="83" dur="580">
                                          <p:stCondLst>
                                            <p:cond delay="0"/>
                                          </p:stCondLst>
                                        </p:cTn>
                                        <p:tgtEl>
                                          <p:spTgt spid="3">
                                            <p:graphicEl>
                                              <a:dgm id="{D64B3AEB-CA94-4710-A180-0CA189E6D004}"/>
                                            </p:graphicEl>
                                          </p:spTgt>
                                        </p:tgtEl>
                                      </p:cBhvr>
                                    </p:animEffect>
                                    <p:anim calcmode="lin" valueType="num">
                                      <p:cBhvr>
                                        <p:cTn id="84" dur="1822" tmFilter="0,0; 0.14,0.36; 0.43,0.73; 0.71,0.91; 1.0,1.0">
                                          <p:stCondLst>
                                            <p:cond delay="0"/>
                                          </p:stCondLst>
                                        </p:cTn>
                                        <p:tgtEl>
                                          <p:spTgt spid="3">
                                            <p:graphicEl>
                                              <a:dgm id="{D64B3AEB-CA94-4710-A180-0CA189E6D004}"/>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graphicEl>
                                              <a:dgm id="{D64B3AEB-CA94-4710-A180-0CA189E6D004}"/>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graphicEl>
                                              <a:dgm id="{D64B3AEB-CA94-4710-A180-0CA189E6D004}"/>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graphicEl>
                                              <a:dgm id="{D64B3AEB-CA94-4710-A180-0CA189E6D004}"/>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graphicEl>
                                              <a:dgm id="{D64B3AEB-CA94-4710-A180-0CA189E6D004}"/>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graphicEl>
                                              <a:dgm id="{D64B3AEB-CA94-4710-A180-0CA189E6D004}"/>
                                            </p:graphicEl>
                                          </p:spTgt>
                                        </p:tgtEl>
                                      </p:cBhvr>
                                      <p:to x="100000" y="60000"/>
                                    </p:animScale>
                                    <p:animScale>
                                      <p:cBhvr>
                                        <p:cTn id="90" dur="166" decel="50000">
                                          <p:stCondLst>
                                            <p:cond delay="676"/>
                                          </p:stCondLst>
                                        </p:cTn>
                                        <p:tgtEl>
                                          <p:spTgt spid="3">
                                            <p:graphicEl>
                                              <a:dgm id="{D64B3AEB-CA94-4710-A180-0CA189E6D004}"/>
                                            </p:graphicEl>
                                          </p:spTgt>
                                        </p:tgtEl>
                                      </p:cBhvr>
                                      <p:to x="100000" y="100000"/>
                                    </p:animScale>
                                    <p:animScale>
                                      <p:cBhvr>
                                        <p:cTn id="91" dur="26">
                                          <p:stCondLst>
                                            <p:cond delay="1312"/>
                                          </p:stCondLst>
                                        </p:cTn>
                                        <p:tgtEl>
                                          <p:spTgt spid="3">
                                            <p:graphicEl>
                                              <a:dgm id="{D64B3AEB-CA94-4710-A180-0CA189E6D004}"/>
                                            </p:graphicEl>
                                          </p:spTgt>
                                        </p:tgtEl>
                                      </p:cBhvr>
                                      <p:to x="100000" y="80000"/>
                                    </p:animScale>
                                    <p:animScale>
                                      <p:cBhvr>
                                        <p:cTn id="92" dur="166" decel="50000">
                                          <p:stCondLst>
                                            <p:cond delay="1338"/>
                                          </p:stCondLst>
                                        </p:cTn>
                                        <p:tgtEl>
                                          <p:spTgt spid="3">
                                            <p:graphicEl>
                                              <a:dgm id="{D64B3AEB-CA94-4710-A180-0CA189E6D004}"/>
                                            </p:graphicEl>
                                          </p:spTgt>
                                        </p:tgtEl>
                                      </p:cBhvr>
                                      <p:to x="100000" y="100000"/>
                                    </p:animScale>
                                    <p:animScale>
                                      <p:cBhvr>
                                        <p:cTn id="93" dur="26">
                                          <p:stCondLst>
                                            <p:cond delay="1642"/>
                                          </p:stCondLst>
                                        </p:cTn>
                                        <p:tgtEl>
                                          <p:spTgt spid="3">
                                            <p:graphicEl>
                                              <a:dgm id="{D64B3AEB-CA94-4710-A180-0CA189E6D004}"/>
                                            </p:graphicEl>
                                          </p:spTgt>
                                        </p:tgtEl>
                                      </p:cBhvr>
                                      <p:to x="100000" y="90000"/>
                                    </p:animScale>
                                    <p:animScale>
                                      <p:cBhvr>
                                        <p:cTn id="94" dur="166" decel="50000">
                                          <p:stCondLst>
                                            <p:cond delay="1668"/>
                                          </p:stCondLst>
                                        </p:cTn>
                                        <p:tgtEl>
                                          <p:spTgt spid="3">
                                            <p:graphicEl>
                                              <a:dgm id="{D64B3AEB-CA94-4710-A180-0CA189E6D004}"/>
                                            </p:graphicEl>
                                          </p:spTgt>
                                        </p:tgtEl>
                                      </p:cBhvr>
                                      <p:to x="100000" y="100000"/>
                                    </p:animScale>
                                    <p:animScale>
                                      <p:cBhvr>
                                        <p:cTn id="95" dur="26">
                                          <p:stCondLst>
                                            <p:cond delay="1808"/>
                                          </p:stCondLst>
                                        </p:cTn>
                                        <p:tgtEl>
                                          <p:spTgt spid="3">
                                            <p:graphicEl>
                                              <a:dgm id="{D64B3AEB-CA94-4710-A180-0CA189E6D004}"/>
                                            </p:graphicEl>
                                          </p:spTgt>
                                        </p:tgtEl>
                                      </p:cBhvr>
                                      <p:to x="100000" y="95000"/>
                                    </p:animScale>
                                    <p:animScale>
                                      <p:cBhvr>
                                        <p:cTn id="96" dur="166" decel="50000">
                                          <p:stCondLst>
                                            <p:cond delay="1834"/>
                                          </p:stCondLst>
                                        </p:cTn>
                                        <p:tgtEl>
                                          <p:spTgt spid="3">
                                            <p:graphicEl>
                                              <a:dgm id="{D64B3AEB-CA94-4710-A180-0CA189E6D004}"/>
                                            </p:graphic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3">
                                            <p:graphicEl>
                                              <a:dgm id="{1827F9AB-5BA6-4B36-91D6-8A894408CAC9}"/>
                                            </p:graphicEl>
                                          </p:spTgt>
                                        </p:tgtEl>
                                        <p:attrNameLst>
                                          <p:attrName>style.visibility</p:attrName>
                                        </p:attrNameLst>
                                      </p:cBhvr>
                                      <p:to>
                                        <p:strVal val="visible"/>
                                      </p:to>
                                    </p:set>
                                    <p:animEffect transition="in" filter="wipe(down)">
                                      <p:cBhvr>
                                        <p:cTn id="101" dur="580">
                                          <p:stCondLst>
                                            <p:cond delay="0"/>
                                          </p:stCondLst>
                                        </p:cTn>
                                        <p:tgtEl>
                                          <p:spTgt spid="3">
                                            <p:graphicEl>
                                              <a:dgm id="{1827F9AB-5BA6-4B36-91D6-8A894408CAC9}"/>
                                            </p:graphicEl>
                                          </p:spTgt>
                                        </p:tgtEl>
                                      </p:cBhvr>
                                    </p:animEffect>
                                    <p:anim calcmode="lin" valueType="num">
                                      <p:cBhvr>
                                        <p:cTn id="102" dur="1822" tmFilter="0,0; 0.14,0.36; 0.43,0.73; 0.71,0.91; 1.0,1.0">
                                          <p:stCondLst>
                                            <p:cond delay="0"/>
                                          </p:stCondLst>
                                        </p:cTn>
                                        <p:tgtEl>
                                          <p:spTgt spid="3">
                                            <p:graphicEl>
                                              <a:dgm id="{1827F9AB-5BA6-4B36-91D6-8A894408CAC9}"/>
                                            </p:graphic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graphicEl>
                                              <a:dgm id="{1827F9AB-5BA6-4B36-91D6-8A894408CAC9}"/>
                                            </p:graphic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graphicEl>
                                              <a:dgm id="{1827F9AB-5BA6-4B36-91D6-8A894408CAC9}"/>
                                            </p:graphic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graphicEl>
                                              <a:dgm id="{1827F9AB-5BA6-4B36-91D6-8A894408CAC9}"/>
                                            </p:graphic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graphicEl>
                                              <a:dgm id="{1827F9AB-5BA6-4B36-91D6-8A894408CAC9}"/>
                                            </p:graphic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graphicEl>
                                              <a:dgm id="{1827F9AB-5BA6-4B36-91D6-8A894408CAC9}"/>
                                            </p:graphicEl>
                                          </p:spTgt>
                                        </p:tgtEl>
                                      </p:cBhvr>
                                      <p:to x="100000" y="60000"/>
                                    </p:animScale>
                                    <p:animScale>
                                      <p:cBhvr>
                                        <p:cTn id="108" dur="166" decel="50000">
                                          <p:stCondLst>
                                            <p:cond delay="676"/>
                                          </p:stCondLst>
                                        </p:cTn>
                                        <p:tgtEl>
                                          <p:spTgt spid="3">
                                            <p:graphicEl>
                                              <a:dgm id="{1827F9AB-5BA6-4B36-91D6-8A894408CAC9}"/>
                                            </p:graphicEl>
                                          </p:spTgt>
                                        </p:tgtEl>
                                      </p:cBhvr>
                                      <p:to x="100000" y="100000"/>
                                    </p:animScale>
                                    <p:animScale>
                                      <p:cBhvr>
                                        <p:cTn id="109" dur="26">
                                          <p:stCondLst>
                                            <p:cond delay="1312"/>
                                          </p:stCondLst>
                                        </p:cTn>
                                        <p:tgtEl>
                                          <p:spTgt spid="3">
                                            <p:graphicEl>
                                              <a:dgm id="{1827F9AB-5BA6-4B36-91D6-8A894408CAC9}"/>
                                            </p:graphicEl>
                                          </p:spTgt>
                                        </p:tgtEl>
                                      </p:cBhvr>
                                      <p:to x="100000" y="80000"/>
                                    </p:animScale>
                                    <p:animScale>
                                      <p:cBhvr>
                                        <p:cTn id="110" dur="166" decel="50000">
                                          <p:stCondLst>
                                            <p:cond delay="1338"/>
                                          </p:stCondLst>
                                        </p:cTn>
                                        <p:tgtEl>
                                          <p:spTgt spid="3">
                                            <p:graphicEl>
                                              <a:dgm id="{1827F9AB-5BA6-4B36-91D6-8A894408CAC9}"/>
                                            </p:graphicEl>
                                          </p:spTgt>
                                        </p:tgtEl>
                                      </p:cBhvr>
                                      <p:to x="100000" y="100000"/>
                                    </p:animScale>
                                    <p:animScale>
                                      <p:cBhvr>
                                        <p:cTn id="111" dur="26">
                                          <p:stCondLst>
                                            <p:cond delay="1642"/>
                                          </p:stCondLst>
                                        </p:cTn>
                                        <p:tgtEl>
                                          <p:spTgt spid="3">
                                            <p:graphicEl>
                                              <a:dgm id="{1827F9AB-5BA6-4B36-91D6-8A894408CAC9}"/>
                                            </p:graphicEl>
                                          </p:spTgt>
                                        </p:tgtEl>
                                      </p:cBhvr>
                                      <p:to x="100000" y="90000"/>
                                    </p:animScale>
                                    <p:animScale>
                                      <p:cBhvr>
                                        <p:cTn id="112" dur="166" decel="50000">
                                          <p:stCondLst>
                                            <p:cond delay="1668"/>
                                          </p:stCondLst>
                                        </p:cTn>
                                        <p:tgtEl>
                                          <p:spTgt spid="3">
                                            <p:graphicEl>
                                              <a:dgm id="{1827F9AB-5BA6-4B36-91D6-8A894408CAC9}"/>
                                            </p:graphicEl>
                                          </p:spTgt>
                                        </p:tgtEl>
                                      </p:cBhvr>
                                      <p:to x="100000" y="100000"/>
                                    </p:animScale>
                                    <p:animScale>
                                      <p:cBhvr>
                                        <p:cTn id="113" dur="26">
                                          <p:stCondLst>
                                            <p:cond delay="1808"/>
                                          </p:stCondLst>
                                        </p:cTn>
                                        <p:tgtEl>
                                          <p:spTgt spid="3">
                                            <p:graphicEl>
                                              <a:dgm id="{1827F9AB-5BA6-4B36-91D6-8A894408CAC9}"/>
                                            </p:graphicEl>
                                          </p:spTgt>
                                        </p:tgtEl>
                                      </p:cBhvr>
                                      <p:to x="100000" y="95000"/>
                                    </p:animScale>
                                    <p:animScale>
                                      <p:cBhvr>
                                        <p:cTn id="114" dur="166" decel="50000">
                                          <p:stCondLst>
                                            <p:cond delay="1834"/>
                                          </p:stCondLst>
                                        </p:cTn>
                                        <p:tgtEl>
                                          <p:spTgt spid="3">
                                            <p:graphicEl>
                                              <a:dgm id="{1827F9AB-5BA6-4B36-91D6-8A894408CAC9}"/>
                                            </p:graphicEl>
                                          </p:spTgt>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
                                            <p:graphicEl>
                                              <a:dgm id="{D3B946F6-F2B4-47A5-A8D9-22862D937222}"/>
                                            </p:graphicEl>
                                          </p:spTgt>
                                        </p:tgtEl>
                                        <p:attrNameLst>
                                          <p:attrName>style.visibility</p:attrName>
                                        </p:attrNameLst>
                                      </p:cBhvr>
                                      <p:to>
                                        <p:strVal val="visible"/>
                                      </p:to>
                                    </p:set>
                                    <p:animEffect transition="in" filter="wipe(down)">
                                      <p:cBhvr>
                                        <p:cTn id="117" dur="580">
                                          <p:stCondLst>
                                            <p:cond delay="0"/>
                                          </p:stCondLst>
                                        </p:cTn>
                                        <p:tgtEl>
                                          <p:spTgt spid="3">
                                            <p:graphicEl>
                                              <a:dgm id="{D3B946F6-F2B4-47A5-A8D9-22862D937222}"/>
                                            </p:graphicEl>
                                          </p:spTgt>
                                        </p:tgtEl>
                                      </p:cBhvr>
                                    </p:animEffect>
                                    <p:anim calcmode="lin" valueType="num">
                                      <p:cBhvr>
                                        <p:cTn id="118" dur="1822" tmFilter="0,0; 0.14,0.36; 0.43,0.73; 0.71,0.91; 1.0,1.0">
                                          <p:stCondLst>
                                            <p:cond delay="0"/>
                                          </p:stCondLst>
                                        </p:cTn>
                                        <p:tgtEl>
                                          <p:spTgt spid="3">
                                            <p:graphicEl>
                                              <a:dgm id="{D3B946F6-F2B4-47A5-A8D9-22862D937222}"/>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
                                            <p:graphicEl>
                                              <a:dgm id="{D3B946F6-F2B4-47A5-A8D9-22862D937222}"/>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
                                            <p:graphicEl>
                                              <a:dgm id="{D3B946F6-F2B4-47A5-A8D9-22862D937222}"/>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
                                            <p:graphicEl>
                                              <a:dgm id="{D3B946F6-F2B4-47A5-A8D9-22862D937222}"/>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
                                            <p:graphicEl>
                                              <a:dgm id="{D3B946F6-F2B4-47A5-A8D9-22862D937222}"/>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3">
                                            <p:graphicEl>
                                              <a:dgm id="{D3B946F6-F2B4-47A5-A8D9-22862D937222}"/>
                                            </p:graphicEl>
                                          </p:spTgt>
                                        </p:tgtEl>
                                      </p:cBhvr>
                                      <p:to x="100000" y="60000"/>
                                    </p:animScale>
                                    <p:animScale>
                                      <p:cBhvr>
                                        <p:cTn id="124" dur="166" decel="50000">
                                          <p:stCondLst>
                                            <p:cond delay="676"/>
                                          </p:stCondLst>
                                        </p:cTn>
                                        <p:tgtEl>
                                          <p:spTgt spid="3">
                                            <p:graphicEl>
                                              <a:dgm id="{D3B946F6-F2B4-47A5-A8D9-22862D937222}"/>
                                            </p:graphicEl>
                                          </p:spTgt>
                                        </p:tgtEl>
                                      </p:cBhvr>
                                      <p:to x="100000" y="100000"/>
                                    </p:animScale>
                                    <p:animScale>
                                      <p:cBhvr>
                                        <p:cTn id="125" dur="26">
                                          <p:stCondLst>
                                            <p:cond delay="1312"/>
                                          </p:stCondLst>
                                        </p:cTn>
                                        <p:tgtEl>
                                          <p:spTgt spid="3">
                                            <p:graphicEl>
                                              <a:dgm id="{D3B946F6-F2B4-47A5-A8D9-22862D937222}"/>
                                            </p:graphicEl>
                                          </p:spTgt>
                                        </p:tgtEl>
                                      </p:cBhvr>
                                      <p:to x="100000" y="80000"/>
                                    </p:animScale>
                                    <p:animScale>
                                      <p:cBhvr>
                                        <p:cTn id="126" dur="166" decel="50000">
                                          <p:stCondLst>
                                            <p:cond delay="1338"/>
                                          </p:stCondLst>
                                        </p:cTn>
                                        <p:tgtEl>
                                          <p:spTgt spid="3">
                                            <p:graphicEl>
                                              <a:dgm id="{D3B946F6-F2B4-47A5-A8D9-22862D937222}"/>
                                            </p:graphicEl>
                                          </p:spTgt>
                                        </p:tgtEl>
                                      </p:cBhvr>
                                      <p:to x="100000" y="100000"/>
                                    </p:animScale>
                                    <p:animScale>
                                      <p:cBhvr>
                                        <p:cTn id="127" dur="26">
                                          <p:stCondLst>
                                            <p:cond delay="1642"/>
                                          </p:stCondLst>
                                        </p:cTn>
                                        <p:tgtEl>
                                          <p:spTgt spid="3">
                                            <p:graphicEl>
                                              <a:dgm id="{D3B946F6-F2B4-47A5-A8D9-22862D937222}"/>
                                            </p:graphicEl>
                                          </p:spTgt>
                                        </p:tgtEl>
                                      </p:cBhvr>
                                      <p:to x="100000" y="90000"/>
                                    </p:animScale>
                                    <p:animScale>
                                      <p:cBhvr>
                                        <p:cTn id="128" dur="166" decel="50000">
                                          <p:stCondLst>
                                            <p:cond delay="1668"/>
                                          </p:stCondLst>
                                        </p:cTn>
                                        <p:tgtEl>
                                          <p:spTgt spid="3">
                                            <p:graphicEl>
                                              <a:dgm id="{D3B946F6-F2B4-47A5-A8D9-22862D937222}"/>
                                            </p:graphicEl>
                                          </p:spTgt>
                                        </p:tgtEl>
                                      </p:cBhvr>
                                      <p:to x="100000" y="100000"/>
                                    </p:animScale>
                                    <p:animScale>
                                      <p:cBhvr>
                                        <p:cTn id="129" dur="26">
                                          <p:stCondLst>
                                            <p:cond delay="1808"/>
                                          </p:stCondLst>
                                        </p:cTn>
                                        <p:tgtEl>
                                          <p:spTgt spid="3">
                                            <p:graphicEl>
                                              <a:dgm id="{D3B946F6-F2B4-47A5-A8D9-22862D937222}"/>
                                            </p:graphicEl>
                                          </p:spTgt>
                                        </p:tgtEl>
                                      </p:cBhvr>
                                      <p:to x="100000" y="95000"/>
                                    </p:animScale>
                                    <p:animScale>
                                      <p:cBhvr>
                                        <p:cTn id="130" dur="166" decel="50000">
                                          <p:stCondLst>
                                            <p:cond delay="1834"/>
                                          </p:stCondLst>
                                        </p:cTn>
                                        <p:tgtEl>
                                          <p:spTgt spid="3">
                                            <p:graphicEl>
                                              <a:dgm id="{D3B946F6-F2B4-47A5-A8D9-22862D937222}"/>
                                            </p:graphic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3">
                                            <p:graphicEl>
                                              <a:dgm id="{B821EEA0-11A8-446E-8DE8-24C7A30FAD7A}"/>
                                            </p:graphicEl>
                                          </p:spTgt>
                                        </p:tgtEl>
                                        <p:attrNameLst>
                                          <p:attrName>style.visibility</p:attrName>
                                        </p:attrNameLst>
                                      </p:cBhvr>
                                      <p:to>
                                        <p:strVal val="visible"/>
                                      </p:to>
                                    </p:set>
                                    <p:animEffect transition="in" filter="wipe(down)">
                                      <p:cBhvr>
                                        <p:cTn id="135" dur="580">
                                          <p:stCondLst>
                                            <p:cond delay="0"/>
                                          </p:stCondLst>
                                        </p:cTn>
                                        <p:tgtEl>
                                          <p:spTgt spid="3">
                                            <p:graphicEl>
                                              <a:dgm id="{B821EEA0-11A8-446E-8DE8-24C7A30FAD7A}"/>
                                            </p:graphicEl>
                                          </p:spTgt>
                                        </p:tgtEl>
                                      </p:cBhvr>
                                    </p:animEffect>
                                    <p:anim calcmode="lin" valueType="num">
                                      <p:cBhvr>
                                        <p:cTn id="136" dur="1822" tmFilter="0,0; 0.14,0.36; 0.43,0.73; 0.71,0.91; 1.0,1.0">
                                          <p:stCondLst>
                                            <p:cond delay="0"/>
                                          </p:stCondLst>
                                        </p:cTn>
                                        <p:tgtEl>
                                          <p:spTgt spid="3">
                                            <p:graphicEl>
                                              <a:dgm id="{B821EEA0-11A8-446E-8DE8-24C7A30FAD7A}"/>
                                            </p:graphic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graphicEl>
                                              <a:dgm id="{B821EEA0-11A8-446E-8DE8-24C7A30FAD7A}"/>
                                            </p:graphic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graphicEl>
                                              <a:dgm id="{B821EEA0-11A8-446E-8DE8-24C7A30FAD7A}"/>
                                            </p:graphic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graphicEl>
                                              <a:dgm id="{B821EEA0-11A8-446E-8DE8-24C7A30FAD7A}"/>
                                            </p:graphic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graphicEl>
                                              <a:dgm id="{B821EEA0-11A8-446E-8DE8-24C7A30FAD7A}"/>
                                            </p:graphic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graphicEl>
                                              <a:dgm id="{B821EEA0-11A8-446E-8DE8-24C7A30FAD7A}"/>
                                            </p:graphicEl>
                                          </p:spTgt>
                                        </p:tgtEl>
                                      </p:cBhvr>
                                      <p:to x="100000" y="60000"/>
                                    </p:animScale>
                                    <p:animScale>
                                      <p:cBhvr>
                                        <p:cTn id="142" dur="166" decel="50000">
                                          <p:stCondLst>
                                            <p:cond delay="676"/>
                                          </p:stCondLst>
                                        </p:cTn>
                                        <p:tgtEl>
                                          <p:spTgt spid="3">
                                            <p:graphicEl>
                                              <a:dgm id="{B821EEA0-11A8-446E-8DE8-24C7A30FAD7A}"/>
                                            </p:graphicEl>
                                          </p:spTgt>
                                        </p:tgtEl>
                                      </p:cBhvr>
                                      <p:to x="100000" y="100000"/>
                                    </p:animScale>
                                    <p:animScale>
                                      <p:cBhvr>
                                        <p:cTn id="143" dur="26">
                                          <p:stCondLst>
                                            <p:cond delay="1312"/>
                                          </p:stCondLst>
                                        </p:cTn>
                                        <p:tgtEl>
                                          <p:spTgt spid="3">
                                            <p:graphicEl>
                                              <a:dgm id="{B821EEA0-11A8-446E-8DE8-24C7A30FAD7A}"/>
                                            </p:graphicEl>
                                          </p:spTgt>
                                        </p:tgtEl>
                                      </p:cBhvr>
                                      <p:to x="100000" y="80000"/>
                                    </p:animScale>
                                    <p:animScale>
                                      <p:cBhvr>
                                        <p:cTn id="144" dur="166" decel="50000">
                                          <p:stCondLst>
                                            <p:cond delay="1338"/>
                                          </p:stCondLst>
                                        </p:cTn>
                                        <p:tgtEl>
                                          <p:spTgt spid="3">
                                            <p:graphicEl>
                                              <a:dgm id="{B821EEA0-11A8-446E-8DE8-24C7A30FAD7A}"/>
                                            </p:graphicEl>
                                          </p:spTgt>
                                        </p:tgtEl>
                                      </p:cBhvr>
                                      <p:to x="100000" y="100000"/>
                                    </p:animScale>
                                    <p:animScale>
                                      <p:cBhvr>
                                        <p:cTn id="145" dur="26">
                                          <p:stCondLst>
                                            <p:cond delay="1642"/>
                                          </p:stCondLst>
                                        </p:cTn>
                                        <p:tgtEl>
                                          <p:spTgt spid="3">
                                            <p:graphicEl>
                                              <a:dgm id="{B821EEA0-11A8-446E-8DE8-24C7A30FAD7A}"/>
                                            </p:graphicEl>
                                          </p:spTgt>
                                        </p:tgtEl>
                                      </p:cBhvr>
                                      <p:to x="100000" y="90000"/>
                                    </p:animScale>
                                    <p:animScale>
                                      <p:cBhvr>
                                        <p:cTn id="146" dur="166" decel="50000">
                                          <p:stCondLst>
                                            <p:cond delay="1668"/>
                                          </p:stCondLst>
                                        </p:cTn>
                                        <p:tgtEl>
                                          <p:spTgt spid="3">
                                            <p:graphicEl>
                                              <a:dgm id="{B821EEA0-11A8-446E-8DE8-24C7A30FAD7A}"/>
                                            </p:graphicEl>
                                          </p:spTgt>
                                        </p:tgtEl>
                                      </p:cBhvr>
                                      <p:to x="100000" y="100000"/>
                                    </p:animScale>
                                    <p:animScale>
                                      <p:cBhvr>
                                        <p:cTn id="147" dur="26">
                                          <p:stCondLst>
                                            <p:cond delay="1808"/>
                                          </p:stCondLst>
                                        </p:cTn>
                                        <p:tgtEl>
                                          <p:spTgt spid="3">
                                            <p:graphicEl>
                                              <a:dgm id="{B821EEA0-11A8-446E-8DE8-24C7A30FAD7A}"/>
                                            </p:graphicEl>
                                          </p:spTgt>
                                        </p:tgtEl>
                                      </p:cBhvr>
                                      <p:to x="100000" y="95000"/>
                                    </p:animScale>
                                    <p:animScale>
                                      <p:cBhvr>
                                        <p:cTn id="148" dur="166" decel="50000">
                                          <p:stCondLst>
                                            <p:cond delay="1834"/>
                                          </p:stCondLst>
                                        </p:cTn>
                                        <p:tgtEl>
                                          <p:spTgt spid="3">
                                            <p:graphicEl>
                                              <a:dgm id="{B821EEA0-11A8-446E-8DE8-24C7A30FAD7A}"/>
                                            </p:graphic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3">
                                            <p:graphicEl>
                                              <a:dgm id="{673BCB3C-5EB7-4EB9-9E2E-DA658584BEEE}"/>
                                            </p:graphicEl>
                                          </p:spTgt>
                                        </p:tgtEl>
                                        <p:attrNameLst>
                                          <p:attrName>style.visibility</p:attrName>
                                        </p:attrNameLst>
                                      </p:cBhvr>
                                      <p:to>
                                        <p:strVal val="visible"/>
                                      </p:to>
                                    </p:set>
                                    <p:animEffect transition="in" filter="wipe(down)">
                                      <p:cBhvr>
                                        <p:cTn id="151" dur="580">
                                          <p:stCondLst>
                                            <p:cond delay="0"/>
                                          </p:stCondLst>
                                        </p:cTn>
                                        <p:tgtEl>
                                          <p:spTgt spid="3">
                                            <p:graphicEl>
                                              <a:dgm id="{673BCB3C-5EB7-4EB9-9E2E-DA658584BEEE}"/>
                                            </p:graphicEl>
                                          </p:spTgt>
                                        </p:tgtEl>
                                      </p:cBhvr>
                                    </p:animEffect>
                                    <p:anim calcmode="lin" valueType="num">
                                      <p:cBhvr>
                                        <p:cTn id="152" dur="1822" tmFilter="0,0; 0.14,0.36; 0.43,0.73; 0.71,0.91; 1.0,1.0">
                                          <p:stCondLst>
                                            <p:cond delay="0"/>
                                          </p:stCondLst>
                                        </p:cTn>
                                        <p:tgtEl>
                                          <p:spTgt spid="3">
                                            <p:graphicEl>
                                              <a:dgm id="{673BCB3C-5EB7-4EB9-9E2E-DA658584BEEE}"/>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graphicEl>
                                              <a:dgm id="{673BCB3C-5EB7-4EB9-9E2E-DA658584BEEE}"/>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graphicEl>
                                              <a:dgm id="{673BCB3C-5EB7-4EB9-9E2E-DA658584BEEE}"/>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graphicEl>
                                              <a:dgm id="{673BCB3C-5EB7-4EB9-9E2E-DA658584BEEE}"/>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graphicEl>
                                              <a:dgm id="{673BCB3C-5EB7-4EB9-9E2E-DA658584BEEE}"/>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graphicEl>
                                              <a:dgm id="{673BCB3C-5EB7-4EB9-9E2E-DA658584BEEE}"/>
                                            </p:graphicEl>
                                          </p:spTgt>
                                        </p:tgtEl>
                                      </p:cBhvr>
                                      <p:to x="100000" y="60000"/>
                                    </p:animScale>
                                    <p:animScale>
                                      <p:cBhvr>
                                        <p:cTn id="158" dur="166" decel="50000">
                                          <p:stCondLst>
                                            <p:cond delay="676"/>
                                          </p:stCondLst>
                                        </p:cTn>
                                        <p:tgtEl>
                                          <p:spTgt spid="3">
                                            <p:graphicEl>
                                              <a:dgm id="{673BCB3C-5EB7-4EB9-9E2E-DA658584BEEE}"/>
                                            </p:graphicEl>
                                          </p:spTgt>
                                        </p:tgtEl>
                                      </p:cBhvr>
                                      <p:to x="100000" y="100000"/>
                                    </p:animScale>
                                    <p:animScale>
                                      <p:cBhvr>
                                        <p:cTn id="159" dur="26">
                                          <p:stCondLst>
                                            <p:cond delay="1312"/>
                                          </p:stCondLst>
                                        </p:cTn>
                                        <p:tgtEl>
                                          <p:spTgt spid="3">
                                            <p:graphicEl>
                                              <a:dgm id="{673BCB3C-5EB7-4EB9-9E2E-DA658584BEEE}"/>
                                            </p:graphicEl>
                                          </p:spTgt>
                                        </p:tgtEl>
                                      </p:cBhvr>
                                      <p:to x="100000" y="80000"/>
                                    </p:animScale>
                                    <p:animScale>
                                      <p:cBhvr>
                                        <p:cTn id="160" dur="166" decel="50000">
                                          <p:stCondLst>
                                            <p:cond delay="1338"/>
                                          </p:stCondLst>
                                        </p:cTn>
                                        <p:tgtEl>
                                          <p:spTgt spid="3">
                                            <p:graphicEl>
                                              <a:dgm id="{673BCB3C-5EB7-4EB9-9E2E-DA658584BEEE}"/>
                                            </p:graphicEl>
                                          </p:spTgt>
                                        </p:tgtEl>
                                      </p:cBhvr>
                                      <p:to x="100000" y="100000"/>
                                    </p:animScale>
                                    <p:animScale>
                                      <p:cBhvr>
                                        <p:cTn id="161" dur="26">
                                          <p:stCondLst>
                                            <p:cond delay="1642"/>
                                          </p:stCondLst>
                                        </p:cTn>
                                        <p:tgtEl>
                                          <p:spTgt spid="3">
                                            <p:graphicEl>
                                              <a:dgm id="{673BCB3C-5EB7-4EB9-9E2E-DA658584BEEE}"/>
                                            </p:graphicEl>
                                          </p:spTgt>
                                        </p:tgtEl>
                                      </p:cBhvr>
                                      <p:to x="100000" y="90000"/>
                                    </p:animScale>
                                    <p:animScale>
                                      <p:cBhvr>
                                        <p:cTn id="162" dur="166" decel="50000">
                                          <p:stCondLst>
                                            <p:cond delay="1668"/>
                                          </p:stCondLst>
                                        </p:cTn>
                                        <p:tgtEl>
                                          <p:spTgt spid="3">
                                            <p:graphicEl>
                                              <a:dgm id="{673BCB3C-5EB7-4EB9-9E2E-DA658584BEEE}"/>
                                            </p:graphicEl>
                                          </p:spTgt>
                                        </p:tgtEl>
                                      </p:cBhvr>
                                      <p:to x="100000" y="100000"/>
                                    </p:animScale>
                                    <p:animScale>
                                      <p:cBhvr>
                                        <p:cTn id="163" dur="26">
                                          <p:stCondLst>
                                            <p:cond delay="1808"/>
                                          </p:stCondLst>
                                        </p:cTn>
                                        <p:tgtEl>
                                          <p:spTgt spid="3">
                                            <p:graphicEl>
                                              <a:dgm id="{673BCB3C-5EB7-4EB9-9E2E-DA658584BEEE}"/>
                                            </p:graphicEl>
                                          </p:spTgt>
                                        </p:tgtEl>
                                      </p:cBhvr>
                                      <p:to x="100000" y="95000"/>
                                    </p:animScale>
                                    <p:animScale>
                                      <p:cBhvr>
                                        <p:cTn id="164" dur="166" decel="50000">
                                          <p:stCondLst>
                                            <p:cond delay="1834"/>
                                          </p:stCondLst>
                                        </p:cTn>
                                        <p:tgtEl>
                                          <p:spTgt spid="3">
                                            <p:graphicEl>
                                              <a:dgm id="{673BCB3C-5EB7-4EB9-9E2E-DA658584BEEE}"/>
                                            </p:graphic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graphicEl>
                                              <a:dgm id="{23C7259F-44E4-475D-850A-DA0E2E2A6DC6}"/>
                                            </p:graphicEl>
                                          </p:spTgt>
                                        </p:tgtEl>
                                        <p:attrNameLst>
                                          <p:attrName>style.visibility</p:attrName>
                                        </p:attrNameLst>
                                      </p:cBhvr>
                                      <p:to>
                                        <p:strVal val="visible"/>
                                      </p:to>
                                    </p:set>
                                    <p:animEffect transition="in" filter="wipe(down)">
                                      <p:cBhvr>
                                        <p:cTn id="169" dur="580">
                                          <p:stCondLst>
                                            <p:cond delay="0"/>
                                          </p:stCondLst>
                                        </p:cTn>
                                        <p:tgtEl>
                                          <p:spTgt spid="3">
                                            <p:graphicEl>
                                              <a:dgm id="{23C7259F-44E4-475D-850A-DA0E2E2A6DC6}"/>
                                            </p:graphicEl>
                                          </p:spTgt>
                                        </p:tgtEl>
                                      </p:cBhvr>
                                    </p:animEffect>
                                    <p:anim calcmode="lin" valueType="num">
                                      <p:cBhvr>
                                        <p:cTn id="170" dur="1822" tmFilter="0,0; 0.14,0.36; 0.43,0.73; 0.71,0.91; 1.0,1.0">
                                          <p:stCondLst>
                                            <p:cond delay="0"/>
                                          </p:stCondLst>
                                        </p:cTn>
                                        <p:tgtEl>
                                          <p:spTgt spid="3">
                                            <p:graphicEl>
                                              <a:dgm id="{23C7259F-44E4-475D-850A-DA0E2E2A6DC6}"/>
                                            </p:graphic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graphicEl>
                                              <a:dgm id="{23C7259F-44E4-475D-850A-DA0E2E2A6DC6}"/>
                                            </p:graphic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graphicEl>
                                              <a:dgm id="{23C7259F-44E4-475D-850A-DA0E2E2A6DC6}"/>
                                            </p:graphic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graphicEl>
                                              <a:dgm id="{23C7259F-44E4-475D-850A-DA0E2E2A6DC6}"/>
                                            </p:graphic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graphicEl>
                                              <a:dgm id="{23C7259F-44E4-475D-850A-DA0E2E2A6DC6}"/>
                                            </p:graphic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graphicEl>
                                              <a:dgm id="{23C7259F-44E4-475D-850A-DA0E2E2A6DC6}"/>
                                            </p:graphicEl>
                                          </p:spTgt>
                                        </p:tgtEl>
                                      </p:cBhvr>
                                      <p:to x="100000" y="60000"/>
                                    </p:animScale>
                                    <p:animScale>
                                      <p:cBhvr>
                                        <p:cTn id="176" dur="166" decel="50000">
                                          <p:stCondLst>
                                            <p:cond delay="676"/>
                                          </p:stCondLst>
                                        </p:cTn>
                                        <p:tgtEl>
                                          <p:spTgt spid="3">
                                            <p:graphicEl>
                                              <a:dgm id="{23C7259F-44E4-475D-850A-DA0E2E2A6DC6}"/>
                                            </p:graphicEl>
                                          </p:spTgt>
                                        </p:tgtEl>
                                      </p:cBhvr>
                                      <p:to x="100000" y="100000"/>
                                    </p:animScale>
                                    <p:animScale>
                                      <p:cBhvr>
                                        <p:cTn id="177" dur="26">
                                          <p:stCondLst>
                                            <p:cond delay="1312"/>
                                          </p:stCondLst>
                                        </p:cTn>
                                        <p:tgtEl>
                                          <p:spTgt spid="3">
                                            <p:graphicEl>
                                              <a:dgm id="{23C7259F-44E4-475D-850A-DA0E2E2A6DC6}"/>
                                            </p:graphicEl>
                                          </p:spTgt>
                                        </p:tgtEl>
                                      </p:cBhvr>
                                      <p:to x="100000" y="80000"/>
                                    </p:animScale>
                                    <p:animScale>
                                      <p:cBhvr>
                                        <p:cTn id="178" dur="166" decel="50000">
                                          <p:stCondLst>
                                            <p:cond delay="1338"/>
                                          </p:stCondLst>
                                        </p:cTn>
                                        <p:tgtEl>
                                          <p:spTgt spid="3">
                                            <p:graphicEl>
                                              <a:dgm id="{23C7259F-44E4-475D-850A-DA0E2E2A6DC6}"/>
                                            </p:graphicEl>
                                          </p:spTgt>
                                        </p:tgtEl>
                                      </p:cBhvr>
                                      <p:to x="100000" y="100000"/>
                                    </p:animScale>
                                    <p:animScale>
                                      <p:cBhvr>
                                        <p:cTn id="179" dur="26">
                                          <p:stCondLst>
                                            <p:cond delay="1642"/>
                                          </p:stCondLst>
                                        </p:cTn>
                                        <p:tgtEl>
                                          <p:spTgt spid="3">
                                            <p:graphicEl>
                                              <a:dgm id="{23C7259F-44E4-475D-850A-DA0E2E2A6DC6}"/>
                                            </p:graphicEl>
                                          </p:spTgt>
                                        </p:tgtEl>
                                      </p:cBhvr>
                                      <p:to x="100000" y="90000"/>
                                    </p:animScale>
                                    <p:animScale>
                                      <p:cBhvr>
                                        <p:cTn id="180" dur="166" decel="50000">
                                          <p:stCondLst>
                                            <p:cond delay="1668"/>
                                          </p:stCondLst>
                                        </p:cTn>
                                        <p:tgtEl>
                                          <p:spTgt spid="3">
                                            <p:graphicEl>
                                              <a:dgm id="{23C7259F-44E4-475D-850A-DA0E2E2A6DC6}"/>
                                            </p:graphicEl>
                                          </p:spTgt>
                                        </p:tgtEl>
                                      </p:cBhvr>
                                      <p:to x="100000" y="100000"/>
                                    </p:animScale>
                                    <p:animScale>
                                      <p:cBhvr>
                                        <p:cTn id="181" dur="26">
                                          <p:stCondLst>
                                            <p:cond delay="1808"/>
                                          </p:stCondLst>
                                        </p:cTn>
                                        <p:tgtEl>
                                          <p:spTgt spid="3">
                                            <p:graphicEl>
                                              <a:dgm id="{23C7259F-44E4-475D-850A-DA0E2E2A6DC6}"/>
                                            </p:graphicEl>
                                          </p:spTgt>
                                        </p:tgtEl>
                                      </p:cBhvr>
                                      <p:to x="100000" y="95000"/>
                                    </p:animScale>
                                    <p:animScale>
                                      <p:cBhvr>
                                        <p:cTn id="182" dur="166" decel="50000">
                                          <p:stCondLst>
                                            <p:cond delay="1834"/>
                                          </p:stCondLst>
                                        </p:cTn>
                                        <p:tgtEl>
                                          <p:spTgt spid="3">
                                            <p:graphicEl>
                                              <a:dgm id="{23C7259F-44E4-475D-850A-DA0E2E2A6DC6}"/>
                                            </p:graphicEl>
                                          </p:spTgt>
                                        </p:tgtEl>
                                      </p:cBhvr>
                                      <p:to x="100000" y="100000"/>
                                    </p:animScale>
                                  </p:childTnLst>
                                </p:cTn>
                              </p:par>
                              <p:par>
                                <p:cTn id="183" presetID="26" presetClass="entr" presetSubtype="0" fill="hold" grpId="0" nodeType="withEffect">
                                  <p:stCondLst>
                                    <p:cond delay="0"/>
                                  </p:stCondLst>
                                  <p:childTnLst>
                                    <p:set>
                                      <p:cBhvr>
                                        <p:cTn id="184" dur="1" fill="hold">
                                          <p:stCondLst>
                                            <p:cond delay="0"/>
                                          </p:stCondLst>
                                        </p:cTn>
                                        <p:tgtEl>
                                          <p:spTgt spid="3">
                                            <p:graphicEl>
                                              <a:dgm id="{07C2B62B-7E1D-45D0-B452-391778C26BB1}"/>
                                            </p:graphicEl>
                                          </p:spTgt>
                                        </p:tgtEl>
                                        <p:attrNameLst>
                                          <p:attrName>style.visibility</p:attrName>
                                        </p:attrNameLst>
                                      </p:cBhvr>
                                      <p:to>
                                        <p:strVal val="visible"/>
                                      </p:to>
                                    </p:set>
                                    <p:animEffect transition="in" filter="wipe(down)">
                                      <p:cBhvr>
                                        <p:cTn id="185" dur="580">
                                          <p:stCondLst>
                                            <p:cond delay="0"/>
                                          </p:stCondLst>
                                        </p:cTn>
                                        <p:tgtEl>
                                          <p:spTgt spid="3">
                                            <p:graphicEl>
                                              <a:dgm id="{07C2B62B-7E1D-45D0-B452-391778C26BB1}"/>
                                            </p:graphicEl>
                                          </p:spTgt>
                                        </p:tgtEl>
                                      </p:cBhvr>
                                    </p:animEffect>
                                    <p:anim calcmode="lin" valueType="num">
                                      <p:cBhvr>
                                        <p:cTn id="186" dur="1822" tmFilter="0,0; 0.14,0.36; 0.43,0.73; 0.71,0.91; 1.0,1.0">
                                          <p:stCondLst>
                                            <p:cond delay="0"/>
                                          </p:stCondLst>
                                        </p:cTn>
                                        <p:tgtEl>
                                          <p:spTgt spid="3">
                                            <p:graphicEl>
                                              <a:dgm id="{07C2B62B-7E1D-45D0-B452-391778C26BB1}"/>
                                            </p:graphic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3">
                                            <p:graphicEl>
                                              <a:dgm id="{07C2B62B-7E1D-45D0-B452-391778C26BB1}"/>
                                            </p:graphic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3">
                                            <p:graphicEl>
                                              <a:dgm id="{07C2B62B-7E1D-45D0-B452-391778C26BB1}"/>
                                            </p:graphic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3">
                                            <p:graphicEl>
                                              <a:dgm id="{07C2B62B-7E1D-45D0-B452-391778C26BB1}"/>
                                            </p:graphic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3">
                                            <p:graphicEl>
                                              <a:dgm id="{07C2B62B-7E1D-45D0-B452-391778C26BB1}"/>
                                            </p:graphic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3">
                                            <p:graphicEl>
                                              <a:dgm id="{07C2B62B-7E1D-45D0-B452-391778C26BB1}"/>
                                            </p:graphicEl>
                                          </p:spTgt>
                                        </p:tgtEl>
                                      </p:cBhvr>
                                      <p:to x="100000" y="60000"/>
                                    </p:animScale>
                                    <p:animScale>
                                      <p:cBhvr>
                                        <p:cTn id="192" dur="166" decel="50000">
                                          <p:stCondLst>
                                            <p:cond delay="676"/>
                                          </p:stCondLst>
                                        </p:cTn>
                                        <p:tgtEl>
                                          <p:spTgt spid="3">
                                            <p:graphicEl>
                                              <a:dgm id="{07C2B62B-7E1D-45D0-B452-391778C26BB1}"/>
                                            </p:graphicEl>
                                          </p:spTgt>
                                        </p:tgtEl>
                                      </p:cBhvr>
                                      <p:to x="100000" y="100000"/>
                                    </p:animScale>
                                    <p:animScale>
                                      <p:cBhvr>
                                        <p:cTn id="193" dur="26">
                                          <p:stCondLst>
                                            <p:cond delay="1312"/>
                                          </p:stCondLst>
                                        </p:cTn>
                                        <p:tgtEl>
                                          <p:spTgt spid="3">
                                            <p:graphicEl>
                                              <a:dgm id="{07C2B62B-7E1D-45D0-B452-391778C26BB1}"/>
                                            </p:graphicEl>
                                          </p:spTgt>
                                        </p:tgtEl>
                                      </p:cBhvr>
                                      <p:to x="100000" y="80000"/>
                                    </p:animScale>
                                    <p:animScale>
                                      <p:cBhvr>
                                        <p:cTn id="194" dur="166" decel="50000">
                                          <p:stCondLst>
                                            <p:cond delay="1338"/>
                                          </p:stCondLst>
                                        </p:cTn>
                                        <p:tgtEl>
                                          <p:spTgt spid="3">
                                            <p:graphicEl>
                                              <a:dgm id="{07C2B62B-7E1D-45D0-B452-391778C26BB1}"/>
                                            </p:graphicEl>
                                          </p:spTgt>
                                        </p:tgtEl>
                                      </p:cBhvr>
                                      <p:to x="100000" y="100000"/>
                                    </p:animScale>
                                    <p:animScale>
                                      <p:cBhvr>
                                        <p:cTn id="195" dur="26">
                                          <p:stCondLst>
                                            <p:cond delay="1642"/>
                                          </p:stCondLst>
                                        </p:cTn>
                                        <p:tgtEl>
                                          <p:spTgt spid="3">
                                            <p:graphicEl>
                                              <a:dgm id="{07C2B62B-7E1D-45D0-B452-391778C26BB1}"/>
                                            </p:graphicEl>
                                          </p:spTgt>
                                        </p:tgtEl>
                                      </p:cBhvr>
                                      <p:to x="100000" y="90000"/>
                                    </p:animScale>
                                    <p:animScale>
                                      <p:cBhvr>
                                        <p:cTn id="196" dur="166" decel="50000">
                                          <p:stCondLst>
                                            <p:cond delay="1668"/>
                                          </p:stCondLst>
                                        </p:cTn>
                                        <p:tgtEl>
                                          <p:spTgt spid="3">
                                            <p:graphicEl>
                                              <a:dgm id="{07C2B62B-7E1D-45D0-B452-391778C26BB1}"/>
                                            </p:graphicEl>
                                          </p:spTgt>
                                        </p:tgtEl>
                                      </p:cBhvr>
                                      <p:to x="100000" y="100000"/>
                                    </p:animScale>
                                    <p:animScale>
                                      <p:cBhvr>
                                        <p:cTn id="197" dur="26">
                                          <p:stCondLst>
                                            <p:cond delay="1808"/>
                                          </p:stCondLst>
                                        </p:cTn>
                                        <p:tgtEl>
                                          <p:spTgt spid="3">
                                            <p:graphicEl>
                                              <a:dgm id="{07C2B62B-7E1D-45D0-B452-391778C26BB1}"/>
                                            </p:graphicEl>
                                          </p:spTgt>
                                        </p:tgtEl>
                                      </p:cBhvr>
                                      <p:to x="100000" y="95000"/>
                                    </p:animScale>
                                    <p:animScale>
                                      <p:cBhvr>
                                        <p:cTn id="198" dur="166" decel="50000">
                                          <p:stCondLst>
                                            <p:cond delay="1834"/>
                                          </p:stCondLst>
                                        </p:cTn>
                                        <p:tgtEl>
                                          <p:spTgt spid="3">
                                            <p:graphicEl>
                                              <a:dgm id="{07C2B62B-7E1D-45D0-B452-391778C26BB1}"/>
                                            </p:graphic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3">
                                            <p:graphicEl>
                                              <a:dgm id="{F66445A9-CF47-444C-915D-F51DA0B95AF7}"/>
                                            </p:graphicEl>
                                          </p:spTgt>
                                        </p:tgtEl>
                                        <p:attrNameLst>
                                          <p:attrName>style.visibility</p:attrName>
                                        </p:attrNameLst>
                                      </p:cBhvr>
                                      <p:to>
                                        <p:strVal val="visible"/>
                                      </p:to>
                                    </p:set>
                                    <p:animEffect transition="in" filter="wipe(down)">
                                      <p:cBhvr>
                                        <p:cTn id="203" dur="580">
                                          <p:stCondLst>
                                            <p:cond delay="0"/>
                                          </p:stCondLst>
                                        </p:cTn>
                                        <p:tgtEl>
                                          <p:spTgt spid="3">
                                            <p:graphicEl>
                                              <a:dgm id="{F66445A9-CF47-444C-915D-F51DA0B95AF7}"/>
                                            </p:graphicEl>
                                          </p:spTgt>
                                        </p:tgtEl>
                                      </p:cBhvr>
                                    </p:animEffect>
                                    <p:anim calcmode="lin" valueType="num">
                                      <p:cBhvr>
                                        <p:cTn id="204" dur="1822" tmFilter="0,0; 0.14,0.36; 0.43,0.73; 0.71,0.91; 1.0,1.0">
                                          <p:stCondLst>
                                            <p:cond delay="0"/>
                                          </p:stCondLst>
                                        </p:cTn>
                                        <p:tgtEl>
                                          <p:spTgt spid="3">
                                            <p:graphicEl>
                                              <a:dgm id="{F66445A9-CF47-444C-915D-F51DA0B95AF7}"/>
                                            </p:graphic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3">
                                            <p:graphicEl>
                                              <a:dgm id="{F66445A9-CF47-444C-915D-F51DA0B95AF7}"/>
                                            </p:graphic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3">
                                            <p:graphicEl>
                                              <a:dgm id="{F66445A9-CF47-444C-915D-F51DA0B95AF7}"/>
                                            </p:graphic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3">
                                            <p:graphicEl>
                                              <a:dgm id="{F66445A9-CF47-444C-915D-F51DA0B95AF7}"/>
                                            </p:graphic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3">
                                            <p:graphicEl>
                                              <a:dgm id="{F66445A9-CF47-444C-915D-F51DA0B95AF7}"/>
                                            </p:graphic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3">
                                            <p:graphicEl>
                                              <a:dgm id="{F66445A9-CF47-444C-915D-F51DA0B95AF7}"/>
                                            </p:graphicEl>
                                          </p:spTgt>
                                        </p:tgtEl>
                                      </p:cBhvr>
                                      <p:to x="100000" y="60000"/>
                                    </p:animScale>
                                    <p:animScale>
                                      <p:cBhvr>
                                        <p:cTn id="210" dur="166" decel="50000">
                                          <p:stCondLst>
                                            <p:cond delay="676"/>
                                          </p:stCondLst>
                                        </p:cTn>
                                        <p:tgtEl>
                                          <p:spTgt spid="3">
                                            <p:graphicEl>
                                              <a:dgm id="{F66445A9-CF47-444C-915D-F51DA0B95AF7}"/>
                                            </p:graphicEl>
                                          </p:spTgt>
                                        </p:tgtEl>
                                      </p:cBhvr>
                                      <p:to x="100000" y="100000"/>
                                    </p:animScale>
                                    <p:animScale>
                                      <p:cBhvr>
                                        <p:cTn id="211" dur="26">
                                          <p:stCondLst>
                                            <p:cond delay="1312"/>
                                          </p:stCondLst>
                                        </p:cTn>
                                        <p:tgtEl>
                                          <p:spTgt spid="3">
                                            <p:graphicEl>
                                              <a:dgm id="{F66445A9-CF47-444C-915D-F51DA0B95AF7}"/>
                                            </p:graphicEl>
                                          </p:spTgt>
                                        </p:tgtEl>
                                      </p:cBhvr>
                                      <p:to x="100000" y="80000"/>
                                    </p:animScale>
                                    <p:animScale>
                                      <p:cBhvr>
                                        <p:cTn id="212" dur="166" decel="50000">
                                          <p:stCondLst>
                                            <p:cond delay="1338"/>
                                          </p:stCondLst>
                                        </p:cTn>
                                        <p:tgtEl>
                                          <p:spTgt spid="3">
                                            <p:graphicEl>
                                              <a:dgm id="{F66445A9-CF47-444C-915D-F51DA0B95AF7}"/>
                                            </p:graphicEl>
                                          </p:spTgt>
                                        </p:tgtEl>
                                      </p:cBhvr>
                                      <p:to x="100000" y="100000"/>
                                    </p:animScale>
                                    <p:animScale>
                                      <p:cBhvr>
                                        <p:cTn id="213" dur="26">
                                          <p:stCondLst>
                                            <p:cond delay="1642"/>
                                          </p:stCondLst>
                                        </p:cTn>
                                        <p:tgtEl>
                                          <p:spTgt spid="3">
                                            <p:graphicEl>
                                              <a:dgm id="{F66445A9-CF47-444C-915D-F51DA0B95AF7}"/>
                                            </p:graphicEl>
                                          </p:spTgt>
                                        </p:tgtEl>
                                      </p:cBhvr>
                                      <p:to x="100000" y="90000"/>
                                    </p:animScale>
                                    <p:animScale>
                                      <p:cBhvr>
                                        <p:cTn id="214" dur="166" decel="50000">
                                          <p:stCondLst>
                                            <p:cond delay="1668"/>
                                          </p:stCondLst>
                                        </p:cTn>
                                        <p:tgtEl>
                                          <p:spTgt spid="3">
                                            <p:graphicEl>
                                              <a:dgm id="{F66445A9-CF47-444C-915D-F51DA0B95AF7}"/>
                                            </p:graphicEl>
                                          </p:spTgt>
                                        </p:tgtEl>
                                      </p:cBhvr>
                                      <p:to x="100000" y="100000"/>
                                    </p:animScale>
                                    <p:animScale>
                                      <p:cBhvr>
                                        <p:cTn id="215" dur="26">
                                          <p:stCondLst>
                                            <p:cond delay="1808"/>
                                          </p:stCondLst>
                                        </p:cTn>
                                        <p:tgtEl>
                                          <p:spTgt spid="3">
                                            <p:graphicEl>
                                              <a:dgm id="{F66445A9-CF47-444C-915D-F51DA0B95AF7}"/>
                                            </p:graphicEl>
                                          </p:spTgt>
                                        </p:tgtEl>
                                      </p:cBhvr>
                                      <p:to x="100000" y="95000"/>
                                    </p:animScale>
                                    <p:animScale>
                                      <p:cBhvr>
                                        <p:cTn id="216" dur="166" decel="50000">
                                          <p:stCondLst>
                                            <p:cond delay="1834"/>
                                          </p:stCondLst>
                                        </p:cTn>
                                        <p:tgtEl>
                                          <p:spTgt spid="3">
                                            <p:graphicEl>
                                              <a:dgm id="{F66445A9-CF47-444C-915D-F51DA0B95AF7}"/>
                                            </p:graphicEl>
                                          </p:spTgt>
                                        </p:tgtEl>
                                      </p:cBhvr>
                                      <p:to x="100000" y="100000"/>
                                    </p:animScale>
                                  </p:childTnLst>
                                </p:cTn>
                              </p:par>
                              <p:par>
                                <p:cTn id="217" presetID="26" presetClass="entr" presetSubtype="0" fill="hold" grpId="0" nodeType="withEffect">
                                  <p:stCondLst>
                                    <p:cond delay="0"/>
                                  </p:stCondLst>
                                  <p:childTnLst>
                                    <p:set>
                                      <p:cBhvr>
                                        <p:cTn id="218" dur="1" fill="hold">
                                          <p:stCondLst>
                                            <p:cond delay="0"/>
                                          </p:stCondLst>
                                        </p:cTn>
                                        <p:tgtEl>
                                          <p:spTgt spid="3">
                                            <p:graphicEl>
                                              <a:dgm id="{FCE1BBE2-5219-4BEB-98C3-DAD6F41B3C9D}"/>
                                            </p:graphicEl>
                                          </p:spTgt>
                                        </p:tgtEl>
                                        <p:attrNameLst>
                                          <p:attrName>style.visibility</p:attrName>
                                        </p:attrNameLst>
                                      </p:cBhvr>
                                      <p:to>
                                        <p:strVal val="visible"/>
                                      </p:to>
                                    </p:set>
                                    <p:animEffect transition="in" filter="wipe(down)">
                                      <p:cBhvr>
                                        <p:cTn id="219" dur="580">
                                          <p:stCondLst>
                                            <p:cond delay="0"/>
                                          </p:stCondLst>
                                        </p:cTn>
                                        <p:tgtEl>
                                          <p:spTgt spid="3">
                                            <p:graphicEl>
                                              <a:dgm id="{FCE1BBE2-5219-4BEB-98C3-DAD6F41B3C9D}"/>
                                            </p:graphicEl>
                                          </p:spTgt>
                                        </p:tgtEl>
                                      </p:cBhvr>
                                    </p:animEffect>
                                    <p:anim calcmode="lin" valueType="num">
                                      <p:cBhvr>
                                        <p:cTn id="220" dur="1822" tmFilter="0,0; 0.14,0.36; 0.43,0.73; 0.71,0.91; 1.0,1.0">
                                          <p:stCondLst>
                                            <p:cond delay="0"/>
                                          </p:stCondLst>
                                        </p:cTn>
                                        <p:tgtEl>
                                          <p:spTgt spid="3">
                                            <p:graphicEl>
                                              <a:dgm id="{FCE1BBE2-5219-4BEB-98C3-DAD6F41B3C9D}"/>
                                            </p:graphicEl>
                                          </p:spTgt>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3">
                                            <p:graphicEl>
                                              <a:dgm id="{FCE1BBE2-5219-4BEB-98C3-DAD6F41B3C9D}"/>
                                            </p:graphicEl>
                                          </p:spTgt>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3">
                                            <p:graphicEl>
                                              <a:dgm id="{FCE1BBE2-5219-4BEB-98C3-DAD6F41B3C9D}"/>
                                            </p:graphicEl>
                                          </p:spTgt>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3">
                                            <p:graphicEl>
                                              <a:dgm id="{FCE1BBE2-5219-4BEB-98C3-DAD6F41B3C9D}"/>
                                            </p:graphicEl>
                                          </p:spTgt>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3">
                                            <p:graphicEl>
                                              <a:dgm id="{FCE1BBE2-5219-4BEB-98C3-DAD6F41B3C9D}"/>
                                            </p:graphicEl>
                                          </p:spTgt>
                                        </p:tgtEl>
                                        <p:attrNameLst>
                                          <p:attrName>ppt_y</p:attrName>
                                        </p:attrNameLst>
                                      </p:cBhvr>
                                      <p:tavLst>
                                        <p:tav tm="0" fmla="#ppt_y-sin(pi*$)/81">
                                          <p:val>
                                            <p:fltVal val="0"/>
                                          </p:val>
                                        </p:tav>
                                        <p:tav tm="100000">
                                          <p:val>
                                            <p:fltVal val="1"/>
                                          </p:val>
                                        </p:tav>
                                      </p:tavLst>
                                    </p:anim>
                                    <p:animScale>
                                      <p:cBhvr>
                                        <p:cTn id="225" dur="26">
                                          <p:stCondLst>
                                            <p:cond delay="650"/>
                                          </p:stCondLst>
                                        </p:cTn>
                                        <p:tgtEl>
                                          <p:spTgt spid="3">
                                            <p:graphicEl>
                                              <a:dgm id="{FCE1BBE2-5219-4BEB-98C3-DAD6F41B3C9D}"/>
                                            </p:graphicEl>
                                          </p:spTgt>
                                        </p:tgtEl>
                                      </p:cBhvr>
                                      <p:to x="100000" y="60000"/>
                                    </p:animScale>
                                    <p:animScale>
                                      <p:cBhvr>
                                        <p:cTn id="226" dur="166" decel="50000">
                                          <p:stCondLst>
                                            <p:cond delay="676"/>
                                          </p:stCondLst>
                                        </p:cTn>
                                        <p:tgtEl>
                                          <p:spTgt spid="3">
                                            <p:graphicEl>
                                              <a:dgm id="{FCE1BBE2-5219-4BEB-98C3-DAD6F41B3C9D}"/>
                                            </p:graphicEl>
                                          </p:spTgt>
                                        </p:tgtEl>
                                      </p:cBhvr>
                                      <p:to x="100000" y="100000"/>
                                    </p:animScale>
                                    <p:animScale>
                                      <p:cBhvr>
                                        <p:cTn id="227" dur="26">
                                          <p:stCondLst>
                                            <p:cond delay="1312"/>
                                          </p:stCondLst>
                                        </p:cTn>
                                        <p:tgtEl>
                                          <p:spTgt spid="3">
                                            <p:graphicEl>
                                              <a:dgm id="{FCE1BBE2-5219-4BEB-98C3-DAD6F41B3C9D}"/>
                                            </p:graphicEl>
                                          </p:spTgt>
                                        </p:tgtEl>
                                      </p:cBhvr>
                                      <p:to x="100000" y="80000"/>
                                    </p:animScale>
                                    <p:animScale>
                                      <p:cBhvr>
                                        <p:cTn id="228" dur="166" decel="50000">
                                          <p:stCondLst>
                                            <p:cond delay="1338"/>
                                          </p:stCondLst>
                                        </p:cTn>
                                        <p:tgtEl>
                                          <p:spTgt spid="3">
                                            <p:graphicEl>
                                              <a:dgm id="{FCE1BBE2-5219-4BEB-98C3-DAD6F41B3C9D}"/>
                                            </p:graphicEl>
                                          </p:spTgt>
                                        </p:tgtEl>
                                      </p:cBhvr>
                                      <p:to x="100000" y="100000"/>
                                    </p:animScale>
                                    <p:animScale>
                                      <p:cBhvr>
                                        <p:cTn id="229" dur="26">
                                          <p:stCondLst>
                                            <p:cond delay="1642"/>
                                          </p:stCondLst>
                                        </p:cTn>
                                        <p:tgtEl>
                                          <p:spTgt spid="3">
                                            <p:graphicEl>
                                              <a:dgm id="{FCE1BBE2-5219-4BEB-98C3-DAD6F41B3C9D}"/>
                                            </p:graphicEl>
                                          </p:spTgt>
                                        </p:tgtEl>
                                      </p:cBhvr>
                                      <p:to x="100000" y="90000"/>
                                    </p:animScale>
                                    <p:animScale>
                                      <p:cBhvr>
                                        <p:cTn id="230" dur="166" decel="50000">
                                          <p:stCondLst>
                                            <p:cond delay="1668"/>
                                          </p:stCondLst>
                                        </p:cTn>
                                        <p:tgtEl>
                                          <p:spTgt spid="3">
                                            <p:graphicEl>
                                              <a:dgm id="{FCE1BBE2-5219-4BEB-98C3-DAD6F41B3C9D}"/>
                                            </p:graphicEl>
                                          </p:spTgt>
                                        </p:tgtEl>
                                      </p:cBhvr>
                                      <p:to x="100000" y="100000"/>
                                    </p:animScale>
                                    <p:animScale>
                                      <p:cBhvr>
                                        <p:cTn id="231" dur="26">
                                          <p:stCondLst>
                                            <p:cond delay="1808"/>
                                          </p:stCondLst>
                                        </p:cTn>
                                        <p:tgtEl>
                                          <p:spTgt spid="3">
                                            <p:graphicEl>
                                              <a:dgm id="{FCE1BBE2-5219-4BEB-98C3-DAD6F41B3C9D}"/>
                                            </p:graphicEl>
                                          </p:spTgt>
                                        </p:tgtEl>
                                      </p:cBhvr>
                                      <p:to x="100000" y="95000"/>
                                    </p:animScale>
                                    <p:animScale>
                                      <p:cBhvr>
                                        <p:cTn id="232" dur="166" decel="50000">
                                          <p:stCondLst>
                                            <p:cond delay="1834"/>
                                          </p:stCondLst>
                                        </p:cTn>
                                        <p:tgtEl>
                                          <p:spTgt spid="3">
                                            <p:graphicEl>
                                              <a:dgm id="{FCE1BBE2-5219-4BEB-98C3-DAD6F41B3C9D}"/>
                                            </p:graphicEl>
                                          </p:spTgt>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3">
                                            <p:graphicEl>
                                              <a:dgm id="{8994482D-953E-4CF5-BCB3-A9AFED4D41BA}"/>
                                            </p:graphicEl>
                                          </p:spTgt>
                                        </p:tgtEl>
                                        <p:attrNameLst>
                                          <p:attrName>style.visibility</p:attrName>
                                        </p:attrNameLst>
                                      </p:cBhvr>
                                      <p:to>
                                        <p:strVal val="visible"/>
                                      </p:to>
                                    </p:set>
                                    <p:animEffect transition="in" filter="wipe(down)">
                                      <p:cBhvr>
                                        <p:cTn id="237" dur="580">
                                          <p:stCondLst>
                                            <p:cond delay="0"/>
                                          </p:stCondLst>
                                        </p:cTn>
                                        <p:tgtEl>
                                          <p:spTgt spid="3">
                                            <p:graphicEl>
                                              <a:dgm id="{8994482D-953E-4CF5-BCB3-A9AFED4D41BA}"/>
                                            </p:graphicEl>
                                          </p:spTgt>
                                        </p:tgtEl>
                                      </p:cBhvr>
                                    </p:animEffect>
                                    <p:anim calcmode="lin" valueType="num">
                                      <p:cBhvr>
                                        <p:cTn id="238" dur="1822" tmFilter="0,0; 0.14,0.36; 0.43,0.73; 0.71,0.91; 1.0,1.0">
                                          <p:stCondLst>
                                            <p:cond delay="0"/>
                                          </p:stCondLst>
                                        </p:cTn>
                                        <p:tgtEl>
                                          <p:spTgt spid="3">
                                            <p:graphicEl>
                                              <a:dgm id="{8994482D-953E-4CF5-BCB3-A9AFED4D41BA}"/>
                                            </p:graphicEl>
                                          </p:spTgt>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3">
                                            <p:graphicEl>
                                              <a:dgm id="{8994482D-953E-4CF5-BCB3-A9AFED4D41BA}"/>
                                            </p:graphicEl>
                                          </p:spTgt>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3">
                                            <p:graphicEl>
                                              <a:dgm id="{8994482D-953E-4CF5-BCB3-A9AFED4D41BA}"/>
                                            </p:graphicEl>
                                          </p:spTgt>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3">
                                            <p:graphicEl>
                                              <a:dgm id="{8994482D-953E-4CF5-BCB3-A9AFED4D41BA}"/>
                                            </p:graphicEl>
                                          </p:spTgt>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3">
                                            <p:graphicEl>
                                              <a:dgm id="{8994482D-953E-4CF5-BCB3-A9AFED4D41BA}"/>
                                            </p:graphicEl>
                                          </p:spTgt>
                                        </p:tgtEl>
                                        <p:attrNameLst>
                                          <p:attrName>ppt_y</p:attrName>
                                        </p:attrNameLst>
                                      </p:cBhvr>
                                      <p:tavLst>
                                        <p:tav tm="0" fmla="#ppt_y-sin(pi*$)/81">
                                          <p:val>
                                            <p:fltVal val="0"/>
                                          </p:val>
                                        </p:tav>
                                        <p:tav tm="100000">
                                          <p:val>
                                            <p:fltVal val="1"/>
                                          </p:val>
                                        </p:tav>
                                      </p:tavLst>
                                    </p:anim>
                                    <p:animScale>
                                      <p:cBhvr>
                                        <p:cTn id="243" dur="26">
                                          <p:stCondLst>
                                            <p:cond delay="650"/>
                                          </p:stCondLst>
                                        </p:cTn>
                                        <p:tgtEl>
                                          <p:spTgt spid="3">
                                            <p:graphicEl>
                                              <a:dgm id="{8994482D-953E-4CF5-BCB3-A9AFED4D41BA}"/>
                                            </p:graphicEl>
                                          </p:spTgt>
                                        </p:tgtEl>
                                      </p:cBhvr>
                                      <p:to x="100000" y="60000"/>
                                    </p:animScale>
                                    <p:animScale>
                                      <p:cBhvr>
                                        <p:cTn id="244" dur="166" decel="50000">
                                          <p:stCondLst>
                                            <p:cond delay="676"/>
                                          </p:stCondLst>
                                        </p:cTn>
                                        <p:tgtEl>
                                          <p:spTgt spid="3">
                                            <p:graphicEl>
                                              <a:dgm id="{8994482D-953E-4CF5-BCB3-A9AFED4D41BA}"/>
                                            </p:graphicEl>
                                          </p:spTgt>
                                        </p:tgtEl>
                                      </p:cBhvr>
                                      <p:to x="100000" y="100000"/>
                                    </p:animScale>
                                    <p:animScale>
                                      <p:cBhvr>
                                        <p:cTn id="245" dur="26">
                                          <p:stCondLst>
                                            <p:cond delay="1312"/>
                                          </p:stCondLst>
                                        </p:cTn>
                                        <p:tgtEl>
                                          <p:spTgt spid="3">
                                            <p:graphicEl>
                                              <a:dgm id="{8994482D-953E-4CF5-BCB3-A9AFED4D41BA}"/>
                                            </p:graphicEl>
                                          </p:spTgt>
                                        </p:tgtEl>
                                      </p:cBhvr>
                                      <p:to x="100000" y="80000"/>
                                    </p:animScale>
                                    <p:animScale>
                                      <p:cBhvr>
                                        <p:cTn id="246" dur="166" decel="50000">
                                          <p:stCondLst>
                                            <p:cond delay="1338"/>
                                          </p:stCondLst>
                                        </p:cTn>
                                        <p:tgtEl>
                                          <p:spTgt spid="3">
                                            <p:graphicEl>
                                              <a:dgm id="{8994482D-953E-4CF5-BCB3-A9AFED4D41BA}"/>
                                            </p:graphicEl>
                                          </p:spTgt>
                                        </p:tgtEl>
                                      </p:cBhvr>
                                      <p:to x="100000" y="100000"/>
                                    </p:animScale>
                                    <p:animScale>
                                      <p:cBhvr>
                                        <p:cTn id="247" dur="26">
                                          <p:stCondLst>
                                            <p:cond delay="1642"/>
                                          </p:stCondLst>
                                        </p:cTn>
                                        <p:tgtEl>
                                          <p:spTgt spid="3">
                                            <p:graphicEl>
                                              <a:dgm id="{8994482D-953E-4CF5-BCB3-A9AFED4D41BA}"/>
                                            </p:graphicEl>
                                          </p:spTgt>
                                        </p:tgtEl>
                                      </p:cBhvr>
                                      <p:to x="100000" y="90000"/>
                                    </p:animScale>
                                    <p:animScale>
                                      <p:cBhvr>
                                        <p:cTn id="248" dur="166" decel="50000">
                                          <p:stCondLst>
                                            <p:cond delay="1668"/>
                                          </p:stCondLst>
                                        </p:cTn>
                                        <p:tgtEl>
                                          <p:spTgt spid="3">
                                            <p:graphicEl>
                                              <a:dgm id="{8994482D-953E-4CF5-BCB3-A9AFED4D41BA}"/>
                                            </p:graphicEl>
                                          </p:spTgt>
                                        </p:tgtEl>
                                      </p:cBhvr>
                                      <p:to x="100000" y="100000"/>
                                    </p:animScale>
                                    <p:animScale>
                                      <p:cBhvr>
                                        <p:cTn id="249" dur="26">
                                          <p:stCondLst>
                                            <p:cond delay="1808"/>
                                          </p:stCondLst>
                                        </p:cTn>
                                        <p:tgtEl>
                                          <p:spTgt spid="3">
                                            <p:graphicEl>
                                              <a:dgm id="{8994482D-953E-4CF5-BCB3-A9AFED4D41BA}"/>
                                            </p:graphicEl>
                                          </p:spTgt>
                                        </p:tgtEl>
                                      </p:cBhvr>
                                      <p:to x="100000" y="95000"/>
                                    </p:animScale>
                                    <p:animScale>
                                      <p:cBhvr>
                                        <p:cTn id="250" dur="166" decel="50000">
                                          <p:stCondLst>
                                            <p:cond delay="1834"/>
                                          </p:stCondLst>
                                        </p:cTn>
                                        <p:tgtEl>
                                          <p:spTgt spid="3">
                                            <p:graphicEl>
                                              <a:dgm id="{8994482D-953E-4CF5-BCB3-A9AFED4D41BA}"/>
                                            </p:graphicEl>
                                          </p:spTgt>
                                        </p:tgtEl>
                                      </p:cBhvr>
                                      <p:to x="100000" y="100000"/>
                                    </p:animScale>
                                  </p:childTnLst>
                                </p:cTn>
                              </p:par>
                              <p:par>
                                <p:cTn id="251" presetID="26" presetClass="entr" presetSubtype="0" fill="hold" grpId="0" nodeType="withEffect">
                                  <p:stCondLst>
                                    <p:cond delay="0"/>
                                  </p:stCondLst>
                                  <p:childTnLst>
                                    <p:set>
                                      <p:cBhvr>
                                        <p:cTn id="252" dur="1" fill="hold">
                                          <p:stCondLst>
                                            <p:cond delay="0"/>
                                          </p:stCondLst>
                                        </p:cTn>
                                        <p:tgtEl>
                                          <p:spTgt spid="3">
                                            <p:graphicEl>
                                              <a:dgm id="{94F2CFE9-2D7F-43A9-A814-3BBF5B1568A5}"/>
                                            </p:graphicEl>
                                          </p:spTgt>
                                        </p:tgtEl>
                                        <p:attrNameLst>
                                          <p:attrName>style.visibility</p:attrName>
                                        </p:attrNameLst>
                                      </p:cBhvr>
                                      <p:to>
                                        <p:strVal val="visible"/>
                                      </p:to>
                                    </p:set>
                                    <p:animEffect transition="in" filter="wipe(down)">
                                      <p:cBhvr>
                                        <p:cTn id="253" dur="580">
                                          <p:stCondLst>
                                            <p:cond delay="0"/>
                                          </p:stCondLst>
                                        </p:cTn>
                                        <p:tgtEl>
                                          <p:spTgt spid="3">
                                            <p:graphicEl>
                                              <a:dgm id="{94F2CFE9-2D7F-43A9-A814-3BBF5B1568A5}"/>
                                            </p:graphicEl>
                                          </p:spTgt>
                                        </p:tgtEl>
                                      </p:cBhvr>
                                    </p:animEffect>
                                    <p:anim calcmode="lin" valueType="num">
                                      <p:cBhvr>
                                        <p:cTn id="254" dur="1822" tmFilter="0,0; 0.14,0.36; 0.43,0.73; 0.71,0.91; 1.0,1.0">
                                          <p:stCondLst>
                                            <p:cond delay="0"/>
                                          </p:stCondLst>
                                        </p:cTn>
                                        <p:tgtEl>
                                          <p:spTgt spid="3">
                                            <p:graphicEl>
                                              <a:dgm id="{94F2CFE9-2D7F-43A9-A814-3BBF5B1568A5}"/>
                                            </p:graphicEl>
                                          </p:spTgt>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3">
                                            <p:graphicEl>
                                              <a:dgm id="{94F2CFE9-2D7F-43A9-A814-3BBF5B1568A5}"/>
                                            </p:graphicEl>
                                          </p:spTgt>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3">
                                            <p:graphicEl>
                                              <a:dgm id="{94F2CFE9-2D7F-43A9-A814-3BBF5B1568A5}"/>
                                            </p:graphicEl>
                                          </p:spTgt>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3">
                                            <p:graphicEl>
                                              <a:dgm id="{94F2CFE9-2D7F-43A9-A814-3BBF5B1568A5}"/>
                                            </p:graphicEl>
                                          </p:spTgt>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3">
                                            <p:graphicEl>
                                              <a:dgm id="{94F2CFE9-2D7F-43A9-A814-3BBF5B1568A5}"/>
                                            </p:graphicEl>
                                          </p:spTgt>
                                        </p:tgtEl>
                                        <p:attrNameLst>
                                          <p:attrName>ppt_y</p:attrName>
                                        </p:attrNameLst>
                                      </p:cBhvr>
                                      <p:tavLst>
                                        <p:tav tm="0" fmla="#ppt_y-sin(pi*$)/81">
                                          <p:val>
                                            <p:fltVal val="0"/>
                                          </p:val>
                                        </p:tav>
                                        <p:tav tm="100000">
                                          <p:val>
                                            <p:fltVal val="1"/>
                                          </p:val>
                                        </p:tav>
                                      </p:tavLst>
                                    </p:anim>
                                    <p:animScale>
                                      <p:cBhvr>
                                        <p:cTn id="259" dur="26">
                                          <p:stCondLst>
                                            <p:cond delay="650"/>
                                          </p:stCondLst>
                                        </p:cTn>
                                        <p:tgtEl>
                                          <p:spTgt spid="3">
                                            <p:graphicEl>
                                              <a:dgm id="{94F2CFE9-2D7F-43A9-A814-3BBF5B1568A5}"/>
                                            </p:graphicEl>
                                          </p:spTgt>
                                        </p:tgtEl>
                                      </p:cBhvr>
                                      <p:to x="100000" y="60000"/>
                                    </p:animScale>
                                    <p:animScale>
                                      <p:cBhvr>
                                        <p:cTn id="260" dur="166" decel="50000">
                                          <p:stCondLst>
                                            <p:cond delay="676"/>
                                          </p:stCondLst>
                                        </p:cTn>
                                        <p:tgtEl>
                                          <p:spTgt spid="3">
                                            <p:graphicEl>
                                              <a:dgm id="{94F2CFE9-2D7F-43A9-A814-3BBF5B1568A5}"/>
                                            </p:graphicEl>
                                          </p:spTgt>
                                        </p:tgtEl>
                                      </p:cBhvr>
                                      <p:to x="100000" y="100000"/>
                                    </p:animScale>
                                    <p:animScale>
                                      <p:cBhvr>
                                        <p:cTn id="261" dur="26">
                                          <p:stCondLst>
                                            <p:cond delay="1312"/>
                                          </p:stCondLst>
                                        </p:cTn>
                                        <p:tgtEl>
                                          <p:spTgt spid="3">
                                            <p:graphicEl>
                                              <a:dgm id="{94F2CFE9-2D7F-43A9-A814-3BBF5B1568A5}"/>
                                            </p:graphicEl>
                                          </p:spTgt>
                                        </p:tgtEl>
                                      </p:cBhvr>
                                      <p:to x="100000" y="80000"/>
                                    </p:animScale>
                                    <p:animScale>
                                      <p:cBhvr>
                                        <p:cTn id="262" dur="166" decel="50000">
                                          <p:stCondLst>
                                            <p:cond delay="1338"/>
                                          </p:stCondLst>
                                        </p:cTn>
                                        <p:tgtEl>
                                          <p:spTgt spid="3">
                                            <p:graphicEl>
                                              <a:dgm id="{94F2CFE9-2D7F-43A9-A814-3BBF5B1568A5}"/>
                                            </p:graphicEl>
                                          </p:spTgt>
                                        </p:tgtEl>
                                      </p:cBhvr>
                                      <p:to x="100000" y="100000"/>
                                    </p:animScale>
                                    <p:animScale>
                                      <p:cBhvr>
                                        <p:cTn id="263" dur="26">
                                          <p:stCondLst>
                                            <p:cond delay="1642"/>
                                          </p:stCondLst>
                                        </p:cTn>
                                        <p:tgtEl>
                                          <p:spTgt spid="3">
                                            <p:graphicEl>
                                              <a:dgm id="{94F2CFE9-2D7F-43A9-A814-3BBF5B1568A5}"/>
                                            </p:graphicEl>
                                          </p:spTgt>
                                        </p:tgtEl>
                                      </p:cBhvr>
                                      <p:to x="100000" y="90000"/>
                                    </p:animScale>
                                    <p:animScale>
                                      <p:cBhvr>
                                        <p:cTn id="264" dur="166" decel="50000">
                                          <p:stCondLst>
                                            <p:cond delay="1668"/>
                                          </p:stCondLst>
                                        </p:cTn>
                                        <p:tgtEl>
                                          <p:spTgt spid="3">
                                            <p:graphicEl>
                                              <a:dgm id="{94F2CFE9-2D7F-43A9-A814-3BBF5B1568A5}"/>
                                            </p:graphicEl>
                                          </p:spTgt>
                                        </p:tgtEl>
                                      </p:cBhvr>
                                      <p:to x="100000" y="100000"/>
                                    </p:animScale>
                                    <p:animScale>
                                      <p:cBhvr>
                                        <p:cTn id="265" dur="26">
                                          <p:stCondLst>
                                            <p:cond delay="1808"/>
                                          </p:stCondLst>
                                        </p:cTn>
                                        <p:tgtEl>
                                          <p:spTgt spid="3">
                                            <p:graphicEl>
                                              <a:dgm id="{94F2CFE9-2D7F-43A9-A814-3BBF5B1568A5}"/>
                                            </p:graphicEl>
                                          </p:spTgt>
                                        </p:tgtEl>
                                      </p:cBhvr>
                                      <p:to x="100000" y="95000"/>
                                    </p:animScale>
                                    <p:animScale>
                                      <p:cBhvr>
                                        <p:cTn id="266" dur="166" decel="50000">
                                          <p:stCondLst>
                                            <p:cond delay="1834"/>
                                          </p:stCondLst>
                                        </p:cTn>
                                        <p:tgtEl>
                                          <p:spTgt spid="3">
                                            <p:graphicEl>
                                              <a:dgm id="{94F2CFE9-2D7F-43A9-A814-3BBF5B1568A5}"/>
                                            </p:graphicEl>
                                          </p:spTgt>
                                        </p:tgtEl>
                                      </p:cBhvr>
                                      <p:to x="100000" y="100000"/>
                                    </p:animScale>
                                  </p:childTnLst>
                                </p:cTn>
                              </p:par>
                            </p:childTnLst>
                          </p:cTn>
                        </p:par>
                      </p:childTnLst>
                    </p:cTn>
                  </p:par>
                  <p:par>
                    <p:cTn id="267" fill="hold">
                      <p:stCondLst>
                        <p:cond delay="indefinite"/>
                      </p:stCondLst>
                      <p:childTnLst>
                        <p:par>
                          <p:cTn id="268" fill="hold">
                            <p:stCondLst>
                              <p:cond delay="0"/>
                            </p:stCondLst>
                            <p:childTnLst>
                              <p:par>
                                <p:cTn id="269" presetID="26" presetClass="entr" presetSubtype="0" fill="hold" grpId="0" nodeType="clickEffect">
                                  <p:stCondLst>
                                    <p:cond delay="0"/>
                                  </p:stCondLst>
                                  <p:childTnLst>
                                    <p:set>
                                      <p:cBhvr>
                                        <p:cTn id="270" dur="1" fill="hold">
                                          <p:stCondLst>
                                            <p:cond delay="0"/>
                                          </p:stCondLst>
                                        </p:cTn>
                                        <p:tgtEl>
                                          <p:spTgt spid="3">
                                            <p:graphicEl>
                                              <a:dgm id="{391062DE-68CC-478D-8493-F4C84B65B484}"/>
                                            </p:graphicEl>
                                          </p:spTgt>
                                        </p:tgtEl>
                                        <p:attrNameLst>
                                          <p:attrName>style.visibility</p:attrName>
                                        </p:attrNameLst>
                                      </p:cBhvr>
                                      <p:to>
                                        <p:strVal val="visible"/>
                                      </p:to>
                                    </p:set>
                                    <p:animEffect transition="in" filter="wipe(down)">
                                      <p:cBhvr>
                                        <p:cTn id="271" dur="580">
                                          <p:stCondLst>
                                            <p:cond delay="0"/>
                                          </p:stCondLst>
                                        </p:cTn>
                                        <p:tgtEl>
                                          <p:spTgt spid="3">
                                            <p:graphicEl>
                                              <a:dgm id="{391062DE-68CC-478D-8493-F4C84B65B484}"/>
                                            </p:graphicEl>
                                          </p:spTgt>
                                        </p:tgtEl>
                                      </p:cBhvr>
                                    </p:animEffect>
                                    <p:anim calcmode="lin" valueType="num">
                                      <p:cBhvr>
                                        <p:cTn id="272" dur="1822" tmFilter="0,0; 0.14,0.36; 0.43,0.73; 0.71,0.91; 1.0,1.0">
                                          <p:stCondLst>
                                            <p:cond delay="0"/>
                                          </p:stCondLst>
                                        </p:cTn>
                                        <p:tgtEl>
                                          <p:spTgt spid="3">
                                            <p:graphicEl>
                                              <a:dgm id="{391062DE-68CC-478D-8493-F4C84B65B484}"/>
                                            </p:graphicEl>
                                          </p:spTgt>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3">
                                            <p:graphicEl>
                                              <a:dgm id="{391062DE-68CC-478D-8493-F4C84B65B484}"/>
                                            </p:graphicEl>
                                          </p:spTgt>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3">
                                            <p:graphicEl>
                                              <a:dgm id="{391062DE-68CC-478D-8493-F4C84B65B484}"/>
                                            </p:graphicEl>
                                          </p:spTgt>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3">
                                            <p:graphicEl>
                                              <a:dgm id="{391062DE-68CC-478D-8493-F4C84B65B484}"/>
                                            </p:graphicEl>
                                          </p:spTgt>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3">
                                            <p:graphicEl>
                                              <a:dgm id="{391062DE-68CC-478D-8493-F4C84B65B484}"/>
                                            </p:graphicEl>
                                          </p:spTgt>
                                        </p:tgtEl>
                                        <p:attrNameLst>
                                          <p:attrName>ppt_y</p:attrName>
                                        </p:attrNameLst>
                                      </p:cBhvr>
                                      <p:tavLst>
                                        <p:tav tm="0" fmla="#ppt_y-sin(pi*$)/81">
                                          <p:val>
                                            <p:fltVal val="0"/>
                                          </p:val>
                                        </p:tav>
                                        <p:tav tm="100000">
                                          <p:val>
                                            <p:fltVal val="1"/>
                                          </p:val>
                                        </p:tav>
                                      </p:tavLst>
                                    </p:anim>
                                    <p:animScale>
                                      <p:cBhvr>
                                        <p:cTn id="277" dur="26">
                                          <p:stCondLst>
                                            <p:cond delay="650"/>
                                          </p:stCondLst>
                                        </p:cTn>
                                        <p:tgtEl>
                                          <p:spTgt spid="3">
                                            <p:graphicEl>
                                              <a:dgm id="{391062DE-68CC-478D-8493-F4C84B65B484}"/>
                                            </p:graphicEl>
                                          </p:spTgt>
                                        </p:tgtEl>
                                      </p:cBhvr>
                                      <p:to x="100000" y="60000"/>
                                    </p:animScale>
                                    <p:animScale>
                                      <p:cBhvr>
                                        <p:cTn id="278" dur="166" decel="50000">
                                          <p:stCondLst>
                                            <p:cond delay="676"/>
                                          </p:stCondLst>
                                        </p:cTn>
                                        <p:tgtEl>
                                          <p:spTgt spid="3">
                                            <p:graphicEl>
                                              <a:dgm id="{391062DE-68CC-478D-8493-F4C84B65B484}"/>
                                            </p:graphicEl>
                                          </p:spTgt>
                                        </p:tgtEl>
                                      </p:cBhvr>
                                      <p:to x="100000" y="100000"/>
                                    </p:animScale>
                                    <p:animScale>
                                      <p:cBhvr>
                                        <p:cTn id="279" dur="26">
                                          <p:stCondLst>
                                            <p:cond delay="1312"/>
                                          </p:stCondLst>
                                        </p:cTn>
                                        <p:tgtEl>
                                          <p:spTgt spid="3">
                                            <p:graphicEl>
                                              <a:dgm id="{391062DE-68CC-478D-8493-F4C84B65B484}"/>
                                            </p:graphicEl>
                                          </p:spTgt>
                                        </p:tgtEl>
                                      </p:cBhvr>
                                      <p:to x="100000" y="80000"/>
                                    </p:animScale>
                                    <p:animScale>
                                      <p:cBhvr>
                                        <p:cTn id="280" dur="166" decel="50000">
                                          <p:stCondLst>
                                            <p:cond delay="1338"/>
                                          </p:stCondLst>
                                        </p:cTn>
                                        <p:tgtEl>
                                          <p:spTgt spid="3">
                                            <p:graphicEl>
                                              <a:dgm id="{391062DE-68CC-478D-8493-F4C84B65B484}"/>
                                            </p:graphicEl>
                                          </p:spTgt>
                                        </p:tgtEl>
                                      </p:cBhvr>
                                      <p:to x="100000" y="100000"/>
                                    </p:animScale>
                                    <p:animScale>
                                      <p:cBhvr>
                                        <p:cTn id="281" dur="26">
                                          <p:stCondLst>
                                            <p:cond delay="1642"/>
                                          </p:stCondLst>
                                        </p:cTn>
                                        <p:tgtEl>
                                          <p:spTgt spid="3">
                                            <p:graphicEl>
                                              <a:dgm id="{391062DE-68CC-478D-8493-F4C84B65B484}"/>
                                            </p:graphicEl>
                                          </p:spTgt>
                                        </p:tgtEl>
                                      </p:cBhvr>
                                      <p:to x="100000" y="90000"/>
                                    </p:animScale>
                                    <p:animScale>
                                      <p:cBhvr>
                                        <p:cTn id="282" dur="166" decel="50000">
                                          <p:stCondLst>
                                            <p:cond delay="1668"/>
                                          </p:stCondLst>
                                        </p:cTn>
                                        <p:tgtEl>
                                          <p:spTgt spid="3">
                                            <p:graphicEl>
                                              <a:dgm id="{391062DE-68CC-478D-8493-F4C84B65B484}"/>
                                            </p:graphicEl>
                                          </p:spTgt>
                                        </p:tgtEl>
                                      </p:cBhvr>
                                      <p:to x="100000" y="100000"/>
                                    </p:animScale>
                                    <p:animScale>
                                      <p:cBhvr>
                                        <p:cTn id="283" dur="26">
                                          <p:stCondLst>
                                            <p:cond delay="1808"/>
                                          </p:stCondLst>
                                        </p:cTn>
                                        <p:tgtEl>
                                          <p:spTgt spid="3">
                                            <p:graphicEl>
                                              <a:dgm id="{391062DE-68CC-478D-8493-F4C84B65B484}"/>
                                            </p:graphicEl>
                                          </p:spTgt>
                                        </p:tgtEl>
                                      </p:cBhvr>
                                      <p:to x="100000" y="95000"/>
                                    </p:animScale>
                                    <p:animScale>
                                      <p:cBhvr>
                                        <p:cTn id="284" dur="166" decel="50000">
                                          <p:stCondLst>
                                            <p:cond delay="1834"/>
                                          </p:stCondLst>
                                        </p:cTn>
                                        <p:tgtEl>
                                          <p:spTgt spid="3">
                                            <p:graphicEl>
                                              <a:dgm id="{391062DE-68CC-478D-8493-F4C84B65B484}"/>
                                            </p:graphicEl>
                                          </p:spTgt>
                                        </p:tgtEl>
                                      </p:cBhvr>
                                      <p:to x="100000" y="100000"/>
                                    </p:animScale>
                                  </p:childTnLst>
                                </p:cTn>
                              </p:par>
                              <p:par>
                                <p:cTn id="285" presetID="26" presetClass="entr" presetSubtype="0" fill="hold" grpId="0" nodeType="withEffect">
                                  <p:stCondLst>
                                    <p:cond delay="0"/>
                                  </p:stCondLst>
                                  <p:childTnLst>
                                    <p:set>
                                      <p:cBhvr>
                                        <p:cTn id="286" dur="1" fill="hold">
                                          <p:stCondLst>
                                            <p:cond delay="0"/>
                                          </p:stCondLst>
                                        </p:cTn>
                                        <p:tgtEl>
                                          <p:spTgt spid="3">
                                            <p:graphicEl>
                                              <a:dgm id="{EE3582FC-B24F-46A2-B969-9047C32C7AD2}"/>
                                            </p:graphicEl>
                                          </p:spTgt>
                                        </p:tgtEl>
                                        <p:attrNameLst>
                                          <p:attrName>style.visibility</p:attrName>
                                        </p:attrNameLst>
                                      </p:cBhvr>
                                      <p:to>
                                        <p:strVal val="visible"/>
                                      </p:to>
                                    </p:set>
                                    <p:animEffect transition="in" filter="wipe(down)">
                                      <p:cBhvr>
                                        <p:cTn id="287" dur="580">
                                          <p:stCondLst>
                                            <p:cond delay="0"/>
                                          </p:stCondLst>
                                        </p:cTn>
                                        <p:tgtEl>
                                          <p:spTgt spid="3">
                                            <p:graphicEl>
                                              <a:dgm id="{EE3582FC-B24F-46A2-B969-9047C32C7AD2}"/>
                                            </p:graphicEl>
                                          </p:spTgt>
                                        </p:tgtEl>
                                      </p:cBhvr>
                                    </p:animEffect>
                                    <p:anim calcmode="lin" valueType="num">
                                      <p:cBhvr>
                                        <p:cTn id="288" dur="1822" tmFilter="0,0; 0.14,0.36; 0.43,0.73; 0.71,0.91; 1.0,1.0">
                                          <p:stCondLst>
                                            <p:cond delay="0"/>
                                          </p:stCondLst>
                                        </p:cTn>
                                        <p:tgtEl>
                                          <p:spTgt spid="3">
                                            <p:graphicEl>
                                              <a:dgm id="{EE3582FC-B24F-46A2-B969-9047C32C7AD2}"/>
                                            </p:graphicEl>
                                          </p:spTgt>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3">
                                            <p:graphicEl>
                                              <a:dgm id="{EE3582FC-B24F-46A2-B969-9047C32C7AD2}"/>
                                            </p:graphicEl>
                                          </p:spTgt>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3">
                                            <p:graphicEl>
                                              <a:dgm id="{EE3582FC-B24F-46A2-B969-9047C32C7AD2}"/>
                                            </p:graphicEl>
                                          </p:spTgt>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3">
                                            <p:graphicEl>
                                              <a:dgm id="{EE3582FC-B24F-46A2-B969-9047C32C7AD2}"/>
                                            </p:graphicEl>
                                          </p:spTgt>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3">
                                            <p:graphicEl>
                                              <a:dgm id="{EE3582FC-B24F-46A2-B969-9047C32C7AD2}"/>
                                            </p:graphicEl>
                                          </p:spTgt>
                                        </p:tgtEl>
                                        <p:attrNameLst>
                                          <p:attrName>ppt_y</p:attrName>
                                        </p:attrNameLst>
                                      </p:cBhvr>
                                      <p:tavLst>
                                        <p:tav tm="0" fmla="#ppt_y-sin(pi*$)/81">
                                          <p:val>
                                            <p:fltVal val="0"/>
                                          </p:val>
                                        </p:tav>
                                        <p:tav tm="100000">
                                          <p:val>
                                            <p:fltVal val="1"/>
                                          </p:val>
                                        </p:tav>
                                      </p:tavLst>
                                    </p:anim>
                                    <p:animScale>
                                      <p:cBhvr>
                                        <p:cTn id="293" dur="26">
                                          <p:stCondLst>
                                            <p:cond delay="650"/>
                                          </p:stCondLst>
                                        </p:cTn>
                                        <p:tgtEl>
                                          <p:spTgt spid="3">
                                            <p:graphicEl>
                                              <a:dgm id="{EE3582FC-B24F-46A2-B969-9047C32C7AD2}"/>
                                            </p:graphicEl>
                                          </p:spTgt>
                                        </p:tgtEl>
                                      </p:cBhvr>
                                      <p:to x="100000" y="60000"/>
                                    </p:animScale>
                                    <p:animScale>
                                      <p:cBhvr>
                                        <p:cTn id="294" dur="166" decel="50000">
                                          <p:stCondLst>
                                            <p:cond delay="676"/>
                                          </p:stCondLst>
                                        </p:cTn>
                                        <p:tgtEl>
                                          <p:spTgt spid="3">
                                            <p:graphicEl>
                                              <a:dgm id="{EE3582FC-B24F-46A2-B969-9047C32C7AD2}"/>
                                            </p:graphicEl>
                                          </p:spTgt>
                                        </p:tgtEl>
                                      </p:cBhvr>
                                      <p:to x="100000" y="100000"/>
                                    </p:animScale>
                                    <p:animScale>
                                      <p:cBhvr>
                                        <p:cTn id="295" dur="26">
                                          <p:stCondLst>
                                            <p:cond delay="1312"/>
                                          </p:stCondLst>
                                        </p:cTn>
                                        <p:tgtEl>
                                          <p:spTgt spid="3">
                                            <p:graphicEl>
                                              <a:dgm id="{EE3582FC-B24F-46A2-B969-9047C32C7AD2}"/>
                                            </p:graphicEl>
                                          </p:spTgt>
                                        </p:tgtEl>
                                      </p:cBhvr>
                                      <p:to x="100000" y="80000"/>
                                    </p:animScale>
                                    <p:animScale>
                                      <p:cBhvr>
                                        <p:cTn id="296" dur="166" decel="50000">
                                          <p:stCondLst>
                                            <p:cond delay="1338"/>
                                          </p:stCondLst>
                                        </p:cTn>
                                        <p:tgtEl>
                                          <p:spTgt spid="3">
                                            <p:graphicEl>
                                              <a:dgm id="{EE3582FC-B24F-46A2-B969-9047C32C7AD2}"/>
                                            </p:graphicEl>
                                          </p:spTgt>
                                        </p:tgtEl>
                                      </p:cBhvr>
                                      <p:to x="100000" y="100000"/>
                                    </p:animScale>
                                    <p:animScale>
                                      <p:cBhvr>
                                        <p:cTn id="297" dur="26">
                                          <p:stCondLst>
                                            <p:cond delay="1642"/>
                                          </p:stCondLst>
                                        </p:cTn>
                                        <p:tgtEl>
                                          <p:spTgt spid="3">
                                            <p:graphicEl>
                                              <a:dgm id="{EE3582FC-B24F-46A2-B969-9047C32C7AD2}"/>
                                            </p:graphicEl>
                                          </p:spTgt>
                                        </p:tgtEl>
                                      </p:cBhvr>
                                      <p:to x="100000" y="90000"/>
                                    </p:animScale>
                                    <p:animScale>
                                      <p:cBhvr>
                                        <p:cTn id="298" dur="166" decel="50000">
                                          <p:stCondLst>
                                            <p:cond delay="1668"/>
                                          </p:stCondLst>
                                        </p:cTn>
                                        <p:tgtEl>
                                          <p:spTgt spid="3">
                                            <p:graphicEl>
                                              <a:dgm id="{EE3582FC-B24F-46A2-B969-9047C32C7AD2}"/>
                                            </p:graphicEl>
                                          </p:spTgt>
                                        </p:tgtEl>
                                      </p:cBhvr>
                                      <p:to x="100000" y="100000"/>
                                    </p:animScale>
                                    <p:animScale>
                                      <p:cBhvr>
                                        <p:cTn id="299" dur="26">
                                          <p:stCondLst>
                                            <p:cond delay="1808"/>
                                          </p:stCondLst>
                                        </p:cTn>
                                        <p:tgtEl>
                                          <p:spTgt spid="3">
                                            <p:graphicEl>
                                              <a:dgm id="{EE3582FC-B24F-46A2-B969-9047C32C7AD2}"/>
                                            </p:graphicEl>
                                          </p:spTgt>
                                        </p:tgtEl>
                                      </p:cBhvr>
                                      <p:to x="100000" y="95000"/>
                                    </p:animScale>
                                    <p:animScale>
                                      <p:cBhvr>
                                        <p:cTn id="300" dur="166" decel="50000">
                                          <p:stCondLst>
                                            <p:cond delay="1834"/>
                                          </p:stCondLst>
                                        </p:cTn>
                                        <p:tgtEl>
                                          <p:spTgt spid="3">
                                            <p:graphicEl>
                                              <a:dgm id="{EE3582FC-B24F-46A2-B969-9047C32C7AD2}"/>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8304" y="492201"/>
            <a:ext cx="10551695" cy="1015663"/>
          </a:xfrm>
          <a:prstGeom prst="rect">
            <a:avLst/>
          </a:prstGeom>
          <a:solidFill>
            <a:schemeClr val="bg1"/>
          </a:solidFill>
        </p:spPr>
        <p:txBody>
          <a:bodyPr wrap="square" rtlCol="0">
            <a:spAutoFit/>
          </a:bodyPr>
          <a:lstStyle/>
          <a:p>
            <a:pPr algn="ctr"/>
            <a:r>
              <a:rPr lang="bn-BD" sz="6000" dirty="0" smtClean="0">
                <a:solidFill>
                  <a:srgbClr val="00B050"/>
                </a:solidFill>
                <a:latin typeface="NikoshBAN" panose="02000000000000000000" pitchFamily="2" charset="0"/>
                <a:cs typeface="NikoshBAN" panose="02000000000000000000" pitchFamily="2" charset="0"/>
              </a:rPr>
              <a:t>দলীয় কাজ-</a:t>
            </a:r>
            <a:endParaRPr lang="en-US" sz="6000" dirty="0">
              <a:solidFill>
                <a:srgbClr val="00B050"/>
              </a:solidFill>
              <a:latin typeface="NikoshBAN" panose="02000000000000000000" pitchFamily="2" charset="0"/>
              <a:cs typeface="NikoshBAN" panose="02000000000000000000" pitchFamily="2" charset="0"/>
            </a:endParaRPr>
          </a:p>
        </p:txBody>
      </p:sp>
      <p:sp>
        <p:nvSpPr>
          <p:cNvPr id="2" name="TextBox 1"/>
          <p:cNvSpPr txBox="1"/>
          <p:nvPr/>
        </p:nvSpPr>
        <p:spPr>
          <a:xfrm>
            <a:off x="703300" y="5246864"/>
            <a:ext cx="10726699" cy="1077218"/>
          </a:xfrm>
          <a:prstGeom prst="rect">
            <a:avLst/>
          </a:prstGeom>
          <a:noFill/>
        </p:spPr>
        <p:txBody>
          <a:bodyPr wrap="square" rtlCol="0">
            <a:spAutoFit/>
          </a:bodyPr>
          <a:lstStyle/>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ক দলঃ- শাসন বিভাগ বলতে কি বুঝ?</a:t>
            </a:r>
          </a:p>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খ দলঃ- শাসন বিভাগের প্রকারভেদ ব্যাখ্যা কর?</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 y="1507864"/>
            <a:ext cx="10958945" cy="3739000"/>
          </a:xfrm>
          <a:prstGeom prst="rect">
            <a:avLst/>
          </a:prstGeom>
        </p:spPr>
      </p:pic>
    </p:spTree>
    <p:extLst>
      <p:ext uri="{BB962C8B-B14F-4D97-AF65-F5344CB8AC3E}">
        <p14:creationId xmlns:p14="http://schemas.microsoft.com/office/powerpoint/2010/main" val="3397770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80">
                                          <p:stCondLst>
                                            <p:cond delay="0"/>
                                          </p:stCondLst>
                                        </p:cTn>
                                        <p:tgtEl>
                                          <p:spTgt spid="2"/>
                                        </p:tgtEl>
                                      </p:cBhvr>
                                    </p:animEffect>
                                    <p:anim calcmode="lin" valueType="num">
                                      <p:cBhvr>
                                        <p:cTn id="3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gtEl>
                                      </p:cBhvr>
                                      <p:to x="100000" y="60000"/>
                                    </p:animScale>
                                    <p:animScale>
                                      <p:cBhvr>
                                        <p:cTn id="40" dur="166" decel="50000">
                                          <p:stCondLst>
                                            <p:cond delay="676"/>
                                          </p:stCondLst>
                                        </p:cTn>
                                        <p:tgtEl>
                                          <p:spTgt spid="2"/>
                                        </p:tgtEl>
                                      </p:cBhvr>
                                      <p:to x="100000" y="100000"/>
                                    </p:animScale>
                                    <p:animScale>
                                      <p:cBhvr>
                                        <p:cTn id="41" dur="26">
                                          <p:stCondLst>
                                            <p:cond delay="1312"/>
                                          </p:stCondLst>
                                        </p:cTn>
                                        <p:tgtEl>
                                          <p:spTgt spid="2"/>
                                        </p:tgtEl>
                                      </p:cBhvr>
                                      <p:to x="100000" y="80000"/>
                                    </p:animScale>
                                    <p:animScale>
                                      <p:cBhvr>
                                        <p:cTn id="42" dur="166" decel="50000">
                                          <p:stCondLst>
                                            <p:cond delay="1338"/>
                                          </p:stCondLst>
                                        </p:cTn>
                                        <p:tgtEl>
                                          <p:spTgt spid="2"/>
                                        </p:tgtEl>
                                      </p:cBhvr>
                                      <p:to x="100000" y="100000"/>
                                    </p:animScale>
                                    <p:animScale>
                                      <p:cBhvr>
                                        <p:cTn id="43" dur="26">
                                          <p:stCondLst>
                                            <p:cond delay="1642"/>
                                          </p:stCondLst>
                                        </p:cTn>
                                        <p:tgtEl>
                                          <p:spTgt spid="2"/>
                                        </p:tgtEl>
                                      </p:cBhvr>
                                      <p:to x="100000" y="90000"/>
                                    </p:animScale>
                                    <p:animScale>
                                      <p:cBhvr>
                                        <p:cTn id="44" dur="166" decel="50000">
                                          <p:stCondLst>
                                            <p:cond delay="1668"/>
                                          </p:stCondLst>
                                        </p:cTn>
                                        <p:tgtEl>
                                          <p:spTgt spid="2"/>
                                        </p:tgtEl>
                                      </p:cBhvr>
                                      <p:to x="100000" y="100000"/>
                                    </p:animScale>
                                    <p:animScale>
                                      <p:cBhvr>
                                        <p:cTn id="45" dur="26">
                                          <p:stCondLst>
                                            <p:cond delay="1808"/>
                                          </p:stCondLst>
                                        </p:cTn>
                                        <p:tgtEl>
                                          <p:spTgt spid="2"/>
                                        </p:tgtEl>
                                      </p:cBhvr>
                                      <p:to x="100000" y="95000"/>
                                    </p:animScale>
                                    <p:animScale>
                                      <p:cBhvr>
                                        <p:cTn id="4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71" y="595744"/>
            <a:ext cx="2986945" cy="286788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31026" y="398409"/>
            <a:ext cx="2867889" cy="3262562"/>
          </a:xfrm>
          <a:prstGeom prst="rect">
            <a:avLst/>
          </a:prstGeom>
        </p:spPr>
      </p:pic>
      <p:sp>
        <p:nvSpPr>
          <p:cNvPr id="4" name="TextBox 3"/>
          <p:cNvSpPr txBox="1"/>
          <p:nvPr/>
        </p:nvSpPr>
        <p:spPr>
          <a:xfrm>
            <a:off x="3581217" y="1327895"/>
            <a:ext cx="4752473" cy="1015663"/>
          </a:xfrm>
          <a:prstGeom prst="rect">
            <a:avLst/>
          </a:prstGeom>
          <a:solidFill>
            <a:schemeClr val="bg1"/>
          </a:solidFill>
        </p:spPr>
        <p:txBody>
          <a:bodyPr wrap="square" rtlCol="0">
            <a:spAutoFit/>
          </a:bodyPr>
          <a:lstStyle/>
          <a:p>
            <a:pPr algn="ctr"/>
            <a:r>
              <a:rPr lang="bn-BD" sz="6000" dirty="0" smtClean="0">
                <a:solidFill>
                  <a:srgbClr val="C00000"/>
                </a:solidFill>
                <a:latin typeface="NikoshBAN" panose="02000000000000000000" pitchFamily="2" charset="0"/>
                <a:cs typeface="NikoshBAN" panose="02000000000000000000" pitchFamily="2" charset="0"/>
              </a:rPr>
              <a:t>   </a:t>
            </a:r>
            <a:r>
              <a:rPr lang="en-US" sz="6000" dirty="0" err="1" smtClean="0">
                <a:solidFill>
                  <a:srgbClr val="C00000"/>
                </a:solidFill>
                <a:latin typeface="NikoshBAN" panose="02000000000000000000" pitchFamily="2" charset="0"/>
                <a:cs typeface="NikoshBAN" panose="02000000000000000000" pitchFamily="2" charset="0"/>
              </a:rPr>
              <a:t>পরিচিতি</a:t>
            </a:r>
            <a:endParaRPr lang="en-US" sz="6000" dirty="0">
              <a:solidFill>
                <a:srgbClr val="C00000"/>
              </a:solidFill>
              <a:latin typeface="NikoshBAN" panose="02000000000000000000" pitchFamily="2" charset="0"/>
              <a:cs typeface="NikoshBAN" panose="02000000000000000000" pitchFamily="2" charset="0"/>
            </a:endParaRPr>
          </a:p>
        </p:txBody>
      </p:sp>
      <p:sp>
        <p:nvSpPr>
          <p:cNvPr id="5" name="TextBox 4"/>
          <p:cNvSpPr txBox="1"/>
          <p:nvPr/>
        </p:nvSpPr>
        <p:spPr>
          <a:xfrm>
            <a:off x="594270" y="3463633"/>
            <a:ext cx="5557146" cy="2554545"/>
          </a:xfrm>
          <a:prstGeom prst="rect">
            <a:avLst/>
          </a:prstGeom>
          <a:solidFill>
            <a:schemeClr val="bg1"/>
          </a:solidFill>
        </p:spPr>
        <p:txBody>
          <a:bodyPr wrap="square" rtlCol="0">
            <a:spAutoFit/>
          </a:bodyPr>
          <a:lstStyle/>
          <a:p>
            <a:r>
              <a:rPr lang="bn-BD" sz="3200" dirty="0" smtClean="0">
                <a:solidFill>
                  <a:srgbClr val="00B050"/>
                </a:solidFill>
                <a:latin typeface="NikoshBAN" panose="02000000000000000000" pitchFamily="2" charset="0"/>
                <a:cs typeface="NikoshBAN" panose="02000000000000000000" pitchFamily="2" charset="0"/>
              </a:rPr>
              <a:t>মোঃআজহারুল ইসলাম,</a:t>
            </a:r>
          </a:p>
          <a:p>
            <a:r>
              <a:rPr lang="bn-BD" sz="3200" dirty="0" smtClean="0">
                <a:solidFill>
                  <a:srgbClr val="00B050"/>
                </a:solidFill>
                <a:latin typeface="NikoshBAN" panose="02000000000000000000" pitchFamily="2" charset="0"/>
                <a:cs typeface="NikoshBAN" panose="02000000000000000000" pitchFamily="2" charset="0"/>
              </a:rPr>
              <a:t>সহকারি অধ্যাপক,</a:t>
            </a:r>
          </a:p>
          <a:p>
            <a:r>
              <a:rPr lang="bn-BD" sz="3200" dirty="0" smtClean="0">
                <a:solidFill>
                  <a:srgbClr val="00B050"/>
                </a:solidFill>
                <a:latin typeface="NikoshBAN" panose="02000000000000000000" pitchFamily="2" charset="0"/>
                <a:cs typeface="NikoshBAN" panose="02000000000000000000" pitchFamily="2" charset="0"/>
              </a:rPr>
              <a:t>জাংগালিয়া স্কুল এন্ড কলেজ ,</a:t>
            </a:r>
          </a:p>
          <a:p>
            <a:r>
              <a:rPr lang="bn-BD" sz="3200" dirty="0" smtClean="0">
                <a:solidFill>
                  <a:srgbClr val="00B050"/>
                </a:solidFill>
                <a:latin typeface="NikoshBAN" panose="02000000000000000000" pitchFamily="2" charset="0"/>
                <a:cs typeface="NikoshBAN" panose="02000000000000000000" pitchFamily="2" charset="0"/>
              </a:rPr>
              <a:t>পাকুন্দিয়া-কিশোরগঞ্জ,</a:t>
            </a:r>
          </a:p>
          <a:p>
            <a:r>
              <a:rPr lang="bn-BD" sz="3200" dirty="0" smtClean="0">
                <a:solidFill>
                  <a:srgbClr val="00B050"/>
                </a:solidFill>
                <a:latin typeface="NikoshBAN" panose="02000000000000000000" pitchFamily="2" charset="0"/>
                <a:cs typeface="NikoshBAN" panose="02000000000000000000" pitchFamily="2" charset="0"/>
              </a:rPr>
              <a:t>মোবাইল নং ০১৭১২৩৮৯৭৫২ ,</a:t>
            </a:r>
            <a:endParaRPr lang="en-US" sz="3200" dirty="0">
              <a:solidFill>
                <a:srgbClr val="00B050"/>
              </a:solidFill>
              <a:latin typeface="NikoshBAN" panose="02000000000000000000" pitchFamily="2" charset="0"/>
              <a:cs typeface="NikoshBAN" panose="02000000000000000000" pitchFamily="2" charset="0"/>
            </a:endParaRPr>
          </a:p>
        </p:txBody>
      </p:sp>
      <p:sp>
        <p:nvSpPr>
          <p:cNvPr id="6" name="TextBox 5"/>
          <p:cNvSpPr txBox="1"/>
          <p:nvPr/>
        </p:nvSpPr>
        <p:spPr>
          <a:xfrm>
            <a:off x="6539343" y="3463633"/>
            <a:ext cx="5056909" cy="2554545"/>
          </a:xfrm>
          <a:prstGeom prst="rect">
            <a:avLst/>
          </a:prstGeom>
          <a:solidFill>
            <a:schemeClr val="bg1"/>
          </a:solidFill>
        </p:spPr>
        <p:txBody>
          <a:bodyPr wrap="square" rtlCol="0">
            <a:spAutoFit/>
          </a:bodyPr>
          <a:lstStyle/>
          <a:p>
            <a:r>
              <a:rPr lang="bn-BD" sz="3200" dirty="0" smtClean="0">
                <a:solidFill>
                  <a:srgbClr val="00B050"/>
                </a:solidFill>
                <a:latin typeface="NikoshBAN" panose="02000000000000000000" pitchFamily="2" charset="0"/>
                <a:cs typeface="NikoshBAN" panose="02000000000000000000" pitchFamily="2" charset="0"/>
              </a:rPr>
              <a:t>শ্রেণীঃ </a:t>
            </a:r>
            <a:r>
              <a:rPr lang="en-US" sz="3200" dirty="0" err="1" smtClean="0">
                <a:solidFill>
                  <a:srgbClr val="00B050"/>
                </a:solidFill>
                <a:latin typeface="NikoshBAN" panose="02000000000000000000" pitchFamily="2" charset="0"/>
                <a:cs typeface="NikoshBAN" panose="02000000000000000000" pitchFamily="2" charset="0"/>
              </a:rPr>
              <a:t>একাদশ</a:t>
            </a:r>
            <a:r>
              <a:rPr lang="bn-BD" sz="3200" dirty="0" smtClean="0">
                <a:solidFill>
                  <a:srgbClr val="00B050"/>
                </a:solidFill>
                <a:latin typeface="NikoshBAN" panose="02000000000000000000" pitchFamily="2" charset="0"/>
                <a:cs typeface="NikoshBAN" panose="02000000000000000000" pitchFamily="2" charset="0"/>
              </a:rPr>
              <a:t>,</a:t>
            </a:r>
          </a:p>
          <a:p>
            <a:r>
              <a:rPr lang="bn-BD" sz="3200" dirty="0" smtClean="0">
                <a:solidFill>
                  <a:srgbClr val="00B050"/>
                </a:solidFill>
                <a:latin typeface="NikoshBAN" panose="02000000000000000000" pitchFamily="2" charset="0"/>
                <a:cs typeface="NikoshBAN" panose="02000000000000000000" pitchFamily="2" charset="0"/>
              </a:rPr>
              <a:t>পৌরনীতি ও সু-শাসন,</a:t>
            </a:r>
          </a:p>
          <a:p>
            <a:r>
              <a:rPr lang="bn-BD" sz="3200" dirty="0" smtClean="0">
                <a:solidFill>
                  <a:srgbClr val="00B050"/>
                </a:solidFill>
                <a:latin typeface="NikoshBAN" panose="02000000000000000000" pitchFamily="2" charset="0"/>
                <a:cs typeface="NikoshBAN" panose="02000000000000000000" pitchFamily="2" charset="0"/>
              </a:rPr>
              <a:t>অধ্যায়ঃ</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সপ্তম</a:t>
            </a:r>
            <a:r>
              <a:rPr lang="en-US" sz="3200" dirty="0" smtClean="0">
                <a:solidFill>
                  <a:srgbClr val="00B050"/>
                </a:solidFill>
                <a:latin typeface="NikoshBAN" panose="02000000000000000000" pitchFamily="2" charset="0"/>
                <a:cs typeface="NikoshBAN" panose="02000000000000000000" pitchFamily="2" charset="0"/>
              </a:rPr>
              <a:t>,</a:t>
            </a:r>
            <a:r>
              <a:rPr lang="bn-BD" sz="3200" dirty="0" smtClean="0">
                <a:solidFill>
                  <a:srgbClr val="00B050"/>
                </a:solidFill>
                <a:latin typeface="NikoshBAN" panose="02000000000000000000" pitchFamily="2" charset="0"/>
                <a:cs typeface="NikoshBAN" panose="02000000000000000000" pitchFamily="2" charset="0"/>
              </a:rPr>
              <a:t> </a:t>
            </a:r>
          </a:p>
          <a:p>
            <a:r>
              <a:rPr lang="bn-BD" sz="3200" dirty="0" smtClean="0">
                <a:solidFill>
                  <a:srgbClr val="00B050"/>
                </a:solidFill>
                <a:latin typeface="NikoshBAN" panose="02000000000000000000" pitchFamily="2" charset="0"/>
                <a:cs typeface="NikoshBAN" panose="02000000000000000000" pitchFamily="2" charset="0"/>
              </a:rPr>
              <a:t>বিষয়ঃ</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শাসন</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বিভাগ</a:t>
            </a:r>
            <a:r>
              <a:rPr lang="en-US" sz="3200" dirty="0" smtClean="0">
                <a:solidFill>
                  <a:srgbClr val="00B050"/>
                </a:solidFill>
                <a:latin typeface="NikoshBAN" panose="02000000000000000000" pitchFamily="2" charset="0"/>
                <a:cs typeface="NikoshBAN" panose="02000000000000000000" pitchFamily="2" charset="0"/>
              </a:rPr>
              <a:t>,</a:t>
            </a:r>
            <a:endParaRPr lang="bn-BD" sz="3200" dirty="0" smtClean="0">
              <a:solidFill>
                <a:srgbClr val="00B050"/>
              </a:solidFill>
              <a:latin typeface="NikoshBAN" panose="02000000000000000000" pitchFamily="2" charset="0"/>
              <a:cs typeface="NikoshBAN" panose="02000000000000000000" pitchFamily="2" charset="0"/>
            </a:endParaRPr>
          </a:p>
          <a:p>
            <a:r>
              <a:rPr lang="bn-BD" sz="3200" dirty="0" smtClean="0">
                <a:solidFill>
                  <a:srgbClr val="00B050"/>
                </a:solidFill>
                <a:latin typeface="NikoshBAN" panose="02000000000000000000" pitchFamily="2" charset="0"/>
                <a:cs typeface="NikoshBAN" panose="02000000000000000000" pitchFamily="2" charset="0"/>
              </a:rPr>
              <a:t>তারিখঃ</a:t>
            </a:r>
            <a:r>
              <a:rPr lang="en-US" sz="3200" dirty="0" smtClean="0">
                <a:solidFill>
                  <a:srgbClr val="00B050"/>
                </a:solidFill>
                <a:latin typeface="NikoshBAN" panose="02000000000000000000" pitchFamily="2" charset="0"/>
                <a:cs typeface="NikoshBAN" panose="02000000000000000000" pitchFamily="2" charset="0"/>
              </a:rPr>
              <a:t> </a:t>
            </a:r>
            <a:r>
              <a:rPr lang="bn-IN" sz="3200" dirty="0" smtClean="0">
                <a:solidFill>
                  <a:srgbClr val="00B050"/>
                </a:solidFill>
                <a:latin typeface="NikoshBAN" panose="02000000000000000000" pitchFamily="2" charset="0"/>
                <a:cs typeface="NikoshBAN" panose="02000000000000000000" pitchFamily="2" charset="0"/>
              </a:rPr>
              <a:t>৩০/০</a:t>
            </a:r>
            <a:r>
              <a:rPr lang="en-US" sz="3200" smtClean="0">
                <a:solidFill>
                  <a:srgbClr val="00B050"/>
                </a:solidFill>
                <a:latin typeface="NikoshBAN" panose="02000000000000000000" pitchFamily="2" charset="0"/>
                <a:cs typeface="NikoshBAN" panose="02000000000000000000" pitchFamily="2" charset="0"/>
              </a:rPr>
              <a:t>5</a:t>
            </a:r>
            <a:r>
              <a:rPr lang="bn-IN" sz="3200" smtClean="0">
                <a:solidFill>
                  <a:srgbClr val="00B050"/>
                </a:solidFill>
                <a:latin typeface="NikoshBAN" panose="02000000000000000000" pitchFamily="2" charset="0"/>
                <a:cs typeface="NikoshBAN" panose="02000000000000000000" pitchFamily="2" charset="0"/>
              </a:rPr>
              <a:t>/২০২০</a:t>
            </a:r>
            <a:endParaRPr lang="en-US" sz="32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0208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989" y="650434"/>
            <a:ext cx="10768264" cy="923330"/>
          </a:xfrm>
          <a:prstGeom prst="rect">
            <a:avLst/>
          </a:prstGeom>
          <a:solidFill>
            <a:schemeClr val="bg1"/>
          </a:solidFill>
        </p:spPr>
        <p:txBody>
          <a:bodyPr wrap="square" rtlCol="0">
            <a:spAutoFit/>
          </a:bodyPr>
          <a:lstStyle/>
          <a:p>
            <a:pPr algn="ctr"/>
            <a:r>
              <a:rPr lang="bn-BD" sz="5400" dirty="0" smtClean="0">
                <a:solidFill>
                  <a:srgbClr val="00B050"/>
                </a:solidFill>
                <a:latin typeface="NikoshBAN" panose="02000000000000000000" pitchFamily="2" charset="0"/>
                <a:cs typeface="NikoshBAN" panose="02000000000000000000" pitchFamily="2" charset="0"/>
              </a:rPr>
              <a:t>একক কাজঃ-</a:t>
            </a:r>
            <a:endParaRPr lang="en-US" sz="5400" dirty="0">
              <a:solidFill>
                <a:srgbClr val="00B050"/>
              </a:solidFill>
              <a:latin typeface="NikoshBAN" panose="02000000000000000000" pitchFamily="2" charset="0"/>
              <a:cs typeface="NikoshBAN" panose="02000000000000000000" pitchFamily="2" charset="0"/>
            </a:endParaRPr>
          </a:p>
        </p:txBody>
      </p:sp>
      <p:sp>
        <p:nvSpPr>
          <p:cNvPr id="5" name="TextBox 4"/>
          <p:cNvSpPr txBox="1"/>
          <p:nvPr/>
        </p:nvSpPr>
        <p:spPr>
          <a:xfrm>
            <a:off x="601579" y="5561235"/>
            <a:ext cx="9853863" cy="584775"/>
          </a:xfrm>
          <a:prstGeom prst="rect">
            <a:avLst/>
          </a:prstGeom>
          <a:noFill/>
        </p:spPr>
        <p:txBody>
          <a:bodyPr wrap="square" rtlCol="0">
            <a:spAutoFit/>
          </a:bodyPr>
          <a:lstStyle/>
          <a:p>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শাসন</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বিভাগের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ক্ষমতা</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বৃদ্ধির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কারন</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সমূহ</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ব্যাখ্যা</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80" y="1573764"/>
            <a:ext cx="10924673" cy="3987471"/>
          </a:xfrm>
          <a:prstGeom prst="rect">
            <a:avLst/>
          </a:prstGeom>
        </p:spPr>
      </p:pic>
    </p:spTree>
    <p:extLst>
      <p:ext uri="{BB962C8B-B14F-4D97-AF65-F5344CB8AC3E}">
        <p14:creationId xmlns:p14="http://schemas.microsoft.com/office/powerpoint/2010/main" val="368881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9706" y="577881"/>
            <a:ext cx="10945091" cy="923330"/>
          </a:xfrm>
          <a:prstGeom prst="rect">
            <a:avLst/>
          </a:prstGeom>
          <a:solidFill>
            <a:schemeClr val="bg1"/>
          </a:solidFill>
        </p:spPr>
        <p:txBody>
          <a:bodyPr wrap="square" rtlCol="0">
            <a:spAutoFit/>
          </a:bodyPr>
          <a:lstStyle/>
          <a:p>
            <a:pPr algn="ctr"/>
            <a:r>
              <a:rPr lang="bn-BD" sz="5400" dirty="0" smtClean="0">
                <a:solidFill>
                  <a:srgbClr val="00B050"/>
                </a:solidFill>
                <a:latin typeface="NikoshBAN" panose="02000000000000000000" pitchFamily="2" charset="0"/>
                <a:cs typeface="NikoshBAN" panose="02000000000000000000" pitchFamily="2" charset="0"/>
              </a:rPr>
              <a:t>জোড়ায় কাজঃ-</a:t>
            </a:r>
            <a:endParaRPr lang="en-US" sz="5400"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706" y="1501211"/>
            <a:ext cx="5471091" cy="410185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05" y="1501211"/>
            <a:ext cx="5474001" cy="4101857"/>
          </a:xfrm>
          <a:prstGeom prst="rect">
            <a:avLst/>
          </a:prstGeom>
        </p:spPr>
      </p:pic>
      <p:sp>
        <p:nvSpPr>
          <p:cNvPr id="6" name="TextBox 5"/>
          <p:cNvSpPr txBox="1"/>
          <p:nvPr/>
        </p:nvSpPr>
        <p:spPr>
          <a:xfrm>
            <a:off x="649707" y="5603068"/>
            <a:ext cx="3866875" cy="584775"/>
          </a:xfrm>
          <a:prstGeom prst="rect">
            <a:avLst/>
          </a:prstGeom>
          <a:noFill/>
        </p:spPr>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সরকার বলতে কি বুঝ ?</a:t>
            </a:r>
            <a:endParaRPr lang="en-US" sz="3200" dirty="0">
              <a:solidFill>
                <a:srgbClr val="00B050"/>
              </a:solidFill>
              <a:latin typeface="NikoshBAN" panose="02000000000000000000" pitchFamily="2" charset="0"/>
              <a:cs typeface="NikoshBAN" panose="02000000000000000000" pitchFamily="2" charset="0"/>
            </a:endParaRPr>
          </a:p>
        </p:txBody>
      </p:sp>
      <p:sp>
        <p:nvSpPr>
          <p:cNvPr id="7" name="TextBox 6"/>
          <p:cNvSpPr txBox="1"/>
          <p:nvPr/>
        </p:nvSpPr>
        <p:spPr>
          <a:xfrm>
            <a:off x="4516582" y="5603068"/>
            <a:ext cx="7175199" cy="523220"/>
          </a:xfrm>
          <a:prstGeom prst="rect">
            <a:avLst/>
          </a:prstGeom>
          <a:noFill/>
        </p:spPr>
        <p:txBody>
          <a:bodyPr wrap="square" rtlCol="0">
            <a:spAutoFit/>
          </a:bodyPr>
          <a:lstStyle/>
          <a:p>
            <a:r>
              <a:rPr lang="bn-IN" sz="2800" dirty="0" smtClean="0">
                <a:solidFill>
                  <a:srgbClr val="00B050"/>
                </a:solidFill>
                <a:latin typeface="NikoshBAN" panose="02000000000000000000" pitchFamily="2" charset="0"/>
                <a:cs typeface="NikoshBAN" panose="02000000000000000000" pitchFamily="2" charset="0"/>
              </a:rPr>
              <a:t>বাংলাদেশে কোন ধরনের সরকার ব্যবস্থা বিদ্যমান ব্যাখ্যা কর ?</a:t>
            </a:r>
            <a:endParaRPr lang="en-US" sz="28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9869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311" y="624913"/>
            <a:ext cx="10958944" cy="1107996"/>
          </a:xfrm>
          <a:prstGeom prst="rect">
            <a:avLst/>
          </a:prstGeom>
          <a:solidFill>
            <a:schemeClr val="bg1"/>
          </a:solidFill>
        </p:spPr>
        <p:txBody>
          <a:bodyPr wrap="square" rtlCol="0">
            <a:spAutoFit/>
          </a:bodyPr>
          <a:lstStyle/>
          <a:p>
            <a:pPr algn="ctr"/>
            <a:r>
              <a:rPr lang="bn-BD" sz="6600" dirty="0" smtClean="0">
                <a:solidFill>
                  <a:srgbClr val="00B050"/>
                </a:solidFill>
                <a:latin typeface="NikoshBAN" panose="02000000000000000000" pitchFamily="2" charset="0"/>
                <a:cs typeface="NikoshBAN" panose="02000000000000000000" pitchFamily="2" charset="0"/>
              </a:rPr>
              <a:t>মূল্যায়ানঃ-</a:t>
            </a:r>
            <a:endParaRPr lang="en-US" sz="66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616528" y="1732909"/>
            <a:ext cx="11000510" cy="4524315"/>
          </a:xfrm>
          <a:prstGeom prst="rect">
            <a:avLst/>
          </a:prstGeom>
          <a:noFill/>
        </p:spPr>
        <p:txBody>
          <a:bodyPr wrap="square" rtlCol="0">
            <a:spAutoFit/>
          </a:bodyPr>
          <a:lstStyle/>
          <a:p>
            <a:r>
              <a:rPr lang="en-US" sz="3200" dirty="0" smtClean="0">
                <a:solidFill>
                  <a:schemeClr val="tx1">
                    <a:lumMod val="95000"/>
                    <a:lumOff val="5000"/>
                  </a:schemeClr>
                </a:solidFill>
                <a:latin typeface="NikoshBAN" panose="02000000000000000000" pitchFamily="2" charset="0"/>
                <a:cs typeface="NikoshBAN" panose="02000000000000000000" pitchFamily="2" charset="0"/>
              </a:rPr>
              <a:t>১। </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সরকারের অংগ কয়টি</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  </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            </a:t>
            </a:r>
          </a:p>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ক। ২টি,                                        খ। ৩টি,</a:t>
            </a:r>
          </a:p>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গ। ৪টি,                                         ঘ। ৫টি,</a:t>
            </a:r>
          </a:p>
          <a:p>
            <a:r>
              <a:rPr lang="en-US" sz="3200" dirty="0" smtClean="0">
                <a:solidFill>
                  <a:schemeClr val="tx1">
                    <a:lumMod val="95000"/>
                    <a:lumOff val="5000"/>
                  </a:schemeClr>
                </a:solidFill>
                <a:latin typeface="NikoshBAN" panose="02000000000000000000" pitchFamily="2" charset="0"/>
                <a:cs typeface="NikoshBAN" panose="02000000000000000000" pitchFamily="2" charset="0"/>
              </a:rPr>
              <a:t>২। </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বাংলাদেশে কোন ধরনের সরকার ব্যবস্থা বিদ্যমান</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a:t>
            </a:r>
          </a:p>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ক।রাষ্ট্রপতি,                                    খ। সংসদীয়,</a:t>
            </a:r>
          </a:p>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গ।ধর্মতান্ত্রিক,                                   ঘ। সমাজতান্ত্রিক,</a:t>
            </a:r>
            <a:endParaRPr lang="en-US" sz="3200" dirty="0" smtClean="0">
              <a:solidFill>
                <a:schemeClr val="tx1">
                  <a:lumMod val="95000"/>
                  <a:lumOff val="5000"/>
                </a:schemeClr>
              </a:solidFill>
              <a:latin typeface="NikoshBAN" panose="02000000000000000000" pitchFamily="2" charset="0"/>
              <a:cs typeface="NikoshBAN" panose="02000000000000000000" pitchFamily="2" charset="0"/>
            </a:endParaRPr>
          </a:p>
          <a:p>
            <a:r>
              <a:rPr lang="en-US" sz="3200" dirty="0" smtClean="0">
                <a:solidFill>
                  <a:schemeClr val="tx1">
                    <a:lumMod val="95000"/>
                    <a:lumOff val="5000"/>
                  </a:schemeClr>
                </a:solidFill>
                <a:latin typeface="NikoshBAN" panose="02000000000000000000" pitchFamily="2" charset="0"/>
                <a:cs typeface="NikoshBAN" panose="02000000000000000000" pitchFamily="2" charset="0"/>
              </a:rPr>
              <a:t>3।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অধ্যাদেশ</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জারিকরতে</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পারে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সরকারের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কোন</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বিভাগ</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p>
          <a:p>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ক।আইন</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বিভাগ</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খ।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শাসন</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বিভাগ</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a:t>
            </a:r>
          </a:p>
          <a:p>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গ।বিচার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বিভাগ</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ঘ।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সব</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বিভাগ</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5844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6164" y="449909"/>
            <a:ext cx="10875818" cy="1015663"/>
          </a:xfrm>
          <a:prstGeom prst="rect">
            <a:avLst/>
          </a:prstGeom>
          <a:solidFill>
            <a:schemeClr val="bg1"/>
          </a:solidFill>
        </p:spPr>
        <p:txBody>
          <a:bodyPr wrap="square" rtlCol="0">
            <a:spAutoFit/>
          </a:bodyPr>
          <a:lstStyle/>
          <a:p>
            <a:pPr algn="ctr"/>
            <a:r>
              <a:rPr lang="bn-BD" sz="6000" dirty="0" smtClean="0">
                <a:solidFill>
                  <a:srgbClr val="00B050"/>
                </a:solidFill>
                <a:latin typeface="NikoshBAN" panose="02000000000000000000" pitchFamily="2" charset="0"/>
                <a:cs typeface="NikoshBAN" panose="02000000000000000000" pitchFamily="2" charset="0"/>
              </a:rPr>
              <a:t>বাড়ির কাজঃ-</a:t>
            </a:r>
            <a:endParaRPr lang="en-US" sz="60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686164" y="5658122"/>
            <a:ext cx="10875818" cy="584775"/>
          </a:xfrm>
          <a:prstGeom prst="rect">
            <a:avLst/>
          </a:prstGeom>
          <a:noFill/>
        </p:spPr>
        <p:txBody>
          <a:bodyPr wrap="square" rtlCol="0">
            <a:spAutoFit/>
          </a:bodyPr>
          <a:lstStyle/>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শাসন বিভাগের ক্ষমতা বৃ</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দ্ধির</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 কারন কি, এ বিষয়ে প্রতিবেদন লিখে জমা দিবা।</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65572"/>
            <a:ext cx="10952382" cy="4242501"/>
          </a:xfrm>
          <a:prstGeom prst="rect">
            <a:avLst/>
          </a:prstGeom>
        </p:spPr>
      </p:pic>
    </p:spTree>
    <p:extLst>
      <p:ext uri="{BB962C8B-B14F-4D97-AF65-F5344CB8AC3E}">
        <p14:creationId xmlns:p14="http://schemas.microsoft.com/office/powerpoint/2010/main" val="3277172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571500"/>
            <a:ext cx="11042073" cy="5715000"/>
          </a:xfrm>
          <a:prstGeom prst="rect">
            <a:avLst/>
          </a:prstGeom>
        </p:spPr>
      </p:pic>
      <p:sp>
        <p:nvSpPr>
          <p:cNvPr id="4" name="Rectangle 3"/>
          <p:cNvSpPr/>
          <p:nvPr/>
        </p:nvSpPr>
        <p:spPr>
          <a:xfrm>
            <a:off x="581891" y="4075606"/>
            <a:ext cx="10751126" cy="1323439"/>
          </a:xfrm>
          <a:prstGeom prst="rect">
            <a:avLst/>
          </a:prstGeom>
        </p:spPr>
        <p:txBody>
          <a:bodyPr wrap="square">
            <a:spAutoFit/>
          </a:bodyPr>
          <a:lstStyle/>
          <a:p>
            <a:pPr algn="ctr"/>
            <a:r>
              <a:rPr lang="en-US" sz="8000" dirty="0">
                <a:solidFill>
                  <a:srgbClr val="FFFF00"/>
                </a:solidFill>
                <a:latin typeface="NikoshBAN" panose="02000000000000000000" pitchFamily="2" charset="0"/>
                <a:cs typeface="NikoshBAN" panose="02000000000000000000" pitchFamily="2" charset="0"/>
              </a:rPr>
              <a:t>সবাইকে </a:t>
            </a:r>
            <a:r>
              <a:rPr lang="en-US" sz="8000" dirty="0" err="1">
                <a:solidFill>
                  <a:srgbClr val="FFFF00"/>
                </a:solidFill>
                <a:latin typeface="NikoshBAN" panose="02000000000000000000" pitchFamily="2" charset="0"/>
                <a:cs typeface="NikoshBAN" panose="02000000000000000000" pitchFamily="2" charset="0"/>
              </a:rPr>
              <a:t>অসংখ্য</a:t>
            </a:r>
            <a:r>
              <a:rPr lang="en-US" sz="8000" dirty="0">
                <a:solidFill>
                  <a:srgbClr val="FFFF00"/>
                </a:solidFill>
                <a:latin typeface="NikoshBAN" panose="02000000000000000000" pitchFamily="2" charset="0"/>
                <a:cs typeface="NikoshBAN" panose="02000000000000000000" pitchFamily="2" charset="0"/>
              </a:rPr>
              <a:t> </a:t>
            </a:r>
            <a:r>
              <a:rPr lang="en-US" sz="8000" dirty="0" err="1">
                <a:solidFill>
                  <a:srgbClr val="FFFF00"/>
                </a:solidFill>
                <a:latin typeface="NikoshBAN" panose="02000000000000000000" pitchFamily="2" charset="0"/>
                <a:cs typeface="NikoshBAN" panose="02000000000000000000" pitchFamily="2" charset="0"/>
              </a:rPr>
              <a:t>ধন্যবাদ</a:t>
            </a:r>
            <a:endParaRPr lang="en-US" sz="8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5239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9" y="540328"/>
            <a:ext cx="10889673" cy="5708072"/>
          </a:xfrm>
          <a:prstGeom prst="rect">
            <a:avLst/>
          </a:prstGeom>
        </p:spPr>
      </p:pic>
    </p:spTree>
    <p:extLst>
      <p:ext uri="{BB962C8B-B14F-4D97-AF65-F5344CB8AC3E}">
        <p14:creationId xmlns:p14="http://schemas.microsoft.com/office/powerpoint/2010/main" val="253114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68035"/>
            <a:ext cx="10986655" cy="5708073"/>
          </a:xfrm>
          <a:prstGeom prst="rect">
            <a:avLst/>
          </a:prstGeom>
        </p:spPr>
      </p:pic>
      <p:sp>
        <p:nvSpPr>
          <p:cNvPr id="2" name="TextBox 1"/>
          <p:cNvSpPr txBox="1"/>
          <p:nvPr/>
        </p:nvSpPr>
        <p:spPr>
          <a:xfrm>
            <a:off x="599208" y="4807528"/>
            <a:ext cx="10855037" cy="1015663"/>
          </a:xfrm>
          <a:prstGeom prst="rect">
            <a:avLst/>
          </a:prstGeom>
          <a:noFill/>
        </p:spPr>
        <p:txBody>
          <a:bodyPr wrap="square" rtlCol="0">
            <a:spAutoFit/>
          </a:bodyPr>
          <a:lstStyle/>
          <a:p>
            <a:pPr algn="ct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শাসন</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বিভাগের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প্রধান</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মহামান্য</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রাষ্ট্রপতি</a:t>
            </a:r>
            <a:r>
              <a:rPr lang="en-US" sz="6000" dirty="0" smtClean="0">
                <a:solidFill>
                  <a:srgbClr val="FF0000"/>
                </a:solidFill>
                <a:latin typeface="NikoshBAN" panose="02000000000000000000" pitchFamily="2" charset="0"/>
                <a:cs typeface="NikoshBAN" panose="02000000000000000000" pitchFamily="2" charset="0"/>
              </a:rPr>
              <a:t> ,</a:t>
            </a:r>
            <a:endParaRPr lang="en-US" sz="6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9003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9" y="581892"/>
            <a:ext cx="10903527" cy="5680363"/>
          </a:xfrm>
          <a:prstGeom prst="rect">
            <a:avLst/>
          </a:prstGeom>
        </p:spPr>
      </p:pic>
      <p:sp>
        <p:nvSpPr>
          <p:cNvPr id="3" name="TextBox 2"/>
          <p:cNvSpPr txBox="1"/>
          <p:nvPr/>
        </p:nvSpPr>
        <p:spPr>
          <a:xfrm>
            <a:off x="1025236" y="4599710"/>
            <a:ext cx="10515600" cy="1015663"/>
          </a:xfrm>
          <a:prstGeom prst="rect">
            <a:avLst/>
          </a:prstGeom>
          <a:noFill/>
        </p:spPr>
        <p:txBody>
          <a:bodyPr wrap="square" rtlCol="0">
            <a:spAutoFit/>
          </a:bodyPr>
          <a:lstStyle/>
          <a:p>
            <a:pPr algn="ct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সরকারের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প্রধান</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মাননীয়</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প্রধানমন্ত্রী</a:t>
            </a:r>
            <a:r>
              <a:rPr lang="en-US" sz="6000" dirty="0" smtClean="0">
                <a:solidFill>
                  <a:srgbClr val="FF0000"/>
                </a:solidFill>
                <a:latin typeface="NikoshBAN" panose="02000000000000000000" pitchFamily="2" charset="0"/>
                <a:cs typeface="NikoshBAN" panose="02000000000000000000" pitchFamily="2" charset="0"/>
              </a:rPr>
              <a:t>,</a:t>
            </a:r>
            <a:endParaRPr lang="en-US" sz="6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252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84" y="613610"/>
            <a:ext cx="11008895" cy="5634789"/>
          </a:xfrm>
          <a:prstGeom prst="rect">
            <a:avLst/>
          </a:prstGeom>
        </p:spPr>
      </p:pic>
      <p:sp>
        <p:nvSpPr>
          <p:cNvPr id="3" name="Rectangle 2"/>
          <p:cNvSpPr/>
          <p:nvPr/>
        </p:nvSpPr>
        <p:spPr>
          <a:xfrm>
            <a:off x="565484" y="4297279"/>
            <a:ext cx="11008895" cy="1015663"/>
          </a:xfrm>
          <a:prstGeom prst="rect">
            <a:avLst/>
          </a:prstGeom>
        </p:spPr>
        <p:txBody>
          <a:bodyPr wrap="square">
            <a:spAutoFit/>
          </a:bodyPr>
          <a:lstStyle/>
          <a:p>
            <a:pPr algn="ctr"/>
            <a:r>
              <a:rPr lang="en-US" sz="6000" dirty="0" err="1" smtClean="0">
                <a:solidFill>
                  <a:srgbClr val="FF0000"/>
                </a:solidFill>
                <a:latin typeface="NikoshBAN" panose="02000000000000000000" pitchFamily="2" charset="0"/>
                <a:cs typeface="NikoshBAN" panose="02000000000000000000" pitchFamily="2" charset="0"/>
              </a:rPr>
              <a:t>ভারতে</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প্রধানমন্ত্রী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নরেন্দ্র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মোদী,সরকার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a:solidFill>
                  <a:srgbClr val="FF0000"/>
                </a:solidFill>
                <a:latin typeface="NikoshBAN" panose="02000000000000000000" pitchFamily="2" charset="0"/>
                <a:cs typeface="NikoshBAN" panose="02000000000000000000" pitchFamily="2" charset="0"/>
              </a:rPr>
              <a:t>প্রধান</a:t>
            </a:r>
            <a:r>
              <a:rPr lang="en-US" sz="6000" dirty="0">
                <a:solidFill>
                  <a:srgbClr val="FF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151330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74" y="637674"/>
            <a:ext cx="10996862" cy="5652290"/>
          </a:xfrm>
          <a:prstGeom prst="rect">
            <a:avLst/>
          </a:prstGeom>
        </p:spPr>
      </p:pic>
      <p:sp>
        <p:nvSpPr>
          <p:cNvPr id="3" name="Rectangle 2"/>
          <p:cNvSpPr/>
          <p:nvPr/>
        </p:nvSpPr>
        <p:spPr>
          <a:xfrm>
            <a:off x="637674" y="4532806"/>
            <a:ext cx="10736908" cy="1015663"/>
          </a:xfrm>
          <a:prstGeom prst="rect">
            <a:avLst/>
          </a:prstGeom>
        </p:spPr>
        <p:txBody>
          <a:bodyPr wrap="square">
            <a:spAutoFit/>
          </a:bodyPr>
          <a:lstStyle/>
          <a:p>
            <a:pPr algn="ctr"/>
            <a:r>
              <a:rPr lang="en-US" sz="6000" dirty="0" err="1" smtClean="0">
                <a:solidFill>
                  <a:srgbClr val="FF0000"/>
                </a:solidFill>
                <a:latin typeface="NikoshBAN" panose="02000000000000000000" pitchFamily="2" charset="0"/>
                <a:cs typeface="NikoshBAN" panose="02000000000000000000" pitchFamily="2" charset="0"/>
              </a:rPr>
              <a:t>রাশিয়ার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a:solidFill>
                  <a:srgbClr val="FF0000"/>
                </a:solidFill>
                <a:latin typeface="NikoshBAN" panose="02000000000000000000" pitchFamily="2" charset="0"/>
                <a:cs typeface="NikoshBAN" panose="02000000000000000000" pitchFamily="2" charset="0"/>
              </a:rPr>
              <a:t>প্রেসিডেন্ট </a:t>
            </a:r>
            <a:r>
              <a:rPr lang="en-US" sz="6000" dirty="0" err="1" smtClean="0">
                <a:solidFill>
                  <a:srgbClr val="FF0000"/>
                </a:solidFill>
                <a:latin typeface="NikoshBAN" panose="02000000000000000000" pitchFamily="2" charset="0"/>
                <a:cs typeface="NikoshBAN" panose="02000000000000000000" pitchFamily="2" charset="0"/>
              </a:rPr>
              <a:t>পুতিন,সরকার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a:solidFill>
                  <a:srgbClr val="FF0000"/>
                </a:solidFill>
                <a:latin typeface="NikoshBAN" panose="02000000000000000000" pitchFamily="2" charset="0"/>
                <a:cs typeface="NikoshBAN" panose="02000000000000000000" pitchFamily="2" charset="0"/>
              </a:rPr>
              <a:t>প্রধান</a:t>
            </a:r>
            <a:r>
              <a:rPr lang="en-US" sz="6000" dirty="0">
                <a:solidFill>
                  <a:srgbClr val="FF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448266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7" y="625641"/>
            <a:ext cx="10984833" cy="5692032"/>
          </a:xfrm>
          <a:prstGeom prst="rect">
            <a:avLst/>
          </a:prstGeom>
        </p:spPr>
      </p:pic>
      <p:sp>
        <p:nvSpPr>
          <p:cNvPr id="4" name="Rectangle 3"/>
          <p:cNvSpPr/>
          <p:nvPr/>
        </p:nvSpPr>
        <p:spPr>
          <a:xfrm>
            <a:off x="601576" y="3244334"/>
            <a:ext cx="10984833" cy="1015663"/>
          </a:xfrm>
          <a:prstGeom prst="rect">
            <a:avLst/>
          </a:prstGeom>
        </p:spPr>
        <p:txBody>
          <a:bodyPr wrap="square">
            <a:spAutoFit/>
          </a:bodyPr>
          <a:lstStyle/>
          <a:p>
            <a:pPr algn="ctr"/>
            <a:r>
              <a:rPr lang="en-US" sz="6000" dirty="0" err="1" smtClean="0">
                <a:solidFill>
                  <a:srgbClr val="FF0000"/>
                </a:solidFill>
                <a:latin typeface="NikoshBAN" panose="02000000000000000000" pitchFamily="2" charset="0"/>
                <a:cs typeface="NikoshBAN" panose="02000000000000000000" pitchFamily="2" charset="0"/>
              </a:rPr>
              <a:t>চীনের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a:solidFill>
                  <a:srgbClr val="FF0000"/>
                </a:solidFill>
                <a:latin typeface="NikoshBAN" panose="02000000000000000000" pitchFamily="2" charset="0"/>
                <a:cs typeface="NikoshBAN" panose="02000000000000000000" pitchFamily="2" charset="0"/>
              </a:rPr>
              <a:t>প্রেসিডেন্ট </a:t>
            </a:r>
            <a:r>
              <a:rPr lang="en-US" sz="6000" dirty="0" err="1" smtClean="0">
                <a:solidFill>
                  <a:srgbClr val="FF0000"/>
                </a:solidFill>
                <a:latin typeface="NikoshBAN" panose="02000000000000000000" pitchFamily="2" charset="0"/>
                <a:cs typeface="NikoshBAN" panose="02000000000000000000" pitchFamily="2" charset="0"/>
              </a:rPr>
              <a:t>লি</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পেং,সরকার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a:solidFill>
                  <a:srgbClr val="FF0000"/>
                </a:solidFill>
                <a:latin typeface="NikoshBAN" panose="02000000000000000000" pitchFamily="2" charset="0"/>
                <a:cs typeface="NikoshBAN" panose="02000000000000000000" pitchFamily="2" charset="0"/>
              </a:rPr>
              <a:t>প্রধান</a:t>
            </a:r>
            <a:r>
              <a:rPr lang="en-US" sz="6000" dirty="0">
                <a:solidFill>
                  <a:srgbClr val="FF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261456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 y="625642"/>
            <a:ext cx="10912641" cy="5705885"/>
          </a:xfrm>
          <a:prstGeom prst="rect">
            <a:avLst/>
          </a:prstGeom>
        </p:spPr>
      </p:pic>
      <p:sp>
        <p:nvSpPr>
          <p:cNvPr id="3" name="TextBox 2"/>
          <p:cNvSpPr txBox="1"/>
          <p:nvPr/>
        </p:nvSpPr>
        <p:spPr>
          <a:xfrm>
            <a:off x="1147374" y="4821382"/>
            <a:ext cx="10390909" cy="830997"/>
          </a:xfrm>
          <a:prstGeom prst="rect">
            <a:avLst/>
          </a:prstGeom>
          <a:noFill/>
        </p:spPr>
        <p:txBody>
          <a:bodyPr wrap="square" rtlCol="0">
            <a:spAutoFit/>
          </a:bodyPr>
          <a:lstStyle/>
          <a:p>
            <a:pPr algn="ctr"/>
            <a:r>
              <a:rPr lang="en-US" sz="4800" dirty="0" smtClean="0">
                <a:solidFill>
                  <a:srgbClr val="FF0000"/>
                </a:solidFill>
                <a:latin typeface="NikoshBAN" panose="02000000000000000000" pitchFamily="2" charset="0"/>
                <a:cs typeface="NikoshBAN" panose="02000000000000000000" pitchFamily="2" charset="0"/>
              </a:rPr>
              <a:t>আফ্রিকার প্রেসিডেন্ট </a:t>
            </a:r>
            <a:r>
              <a:rPr lang="en-US" sz="4800" dirty="0" err="1" smtClean="0">
                <a:solidFill>
                  <a:srgbClr val="FF0000"/>
                </a:solidFill>
                <a:latin typeface="NikoshBAN" panose="02000000000000000000" pitchFamily="2" charset="0"/>
                <a:cs typeface="NikoshBAN" panose="02000000000000000000" pitchFamily="2" charset="0"/>
              </a:rPr>
              <a:t>নেলসন</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ম্যান্ডালা,সরকার</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প্রধান</a:t>
            </a:r>
            <a:r>
              <a:rPr lang="en-US" sz="4800" dirty="0" smtClean="0">
                <a:solidFill>
                  <a:srgbClr val="FF0000"/>
                </a:solidFill>
                <a:latin typeface="NikoshBAN" panose="02000000000000000000" pitchFamily="2" charset="0"/>
                <a:cs typeface="NikoshBAN" panose="02000000000000000000" pitchFamily="2" charset="0"/>
              </a:rPr>
              <a:t>,</a:t>
            </a:r>
            <a:endParaRPr lang="en-US" sz="4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4776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301</TotalTime>
  <Words>463</Words>
  <Application>Microsoft Office PowerPoint</Application>
  <PresentationFormat>Widescreen</PresentationFormat>
  <Paragraphs>73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Garamond</vt:lpstr>
      <vt:lpstr>NikoshBAN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Azharul Islam</cp:lastModifiedBy>
  <cp:revision>89</cp:revision>
  <dcterms:created xsi:type="dcterms:W3CDTF">2019-09-24T13:11:07Z</dcterms:created>
  <dcterms:modified xsi:type="dcterms:W3CDTF">2020-11-15T18:46:03Z</dcterms:modified>
</cp:coreProperties>
</file>