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48" r:id="rId2"/>
    <p:sldId id="376" r:id="rId3"/>
    <p:sldId id="450" r:id="rId4"/>
    <p:sldId id="451" r:id="rId5"/>
    <p:sldId id="452" r:id="rId6"/>
    <p:sldId id="453" r:id="rId7"/>
    <p:sldId id="454" r:id="rId8"/>
    <p:sldId id="455" r:id="rId9"/>
    <p:sldId id="456" r:id="rId10"/>
    <p:sldId id="459" r:id="rId11"/>
    <p:sldId id="458" r:id="rId12"/>
    <p:sldId id="460" r:id="rId13"/>
    <p:sldId id="457" r:id="rId14"/>
    <p:sldId id="461" r:id="rId15"/>
    <p:sldId id="4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20" y="-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nargisat1981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13F27AC-8946-4FBB-A529-BC951288A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20" y="1490450"/>
            <a:ext cx="7012234" cy="31102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D48FC1-38C3-46FC-B34C-B90269AF68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27" y="5494680"/>
            <a:ext cx="3668473" cy="14797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CBAC9AC-C93C-49B5-A4A8-1B259B86D002}"/>
              </a:ext>
            </a:extLst>
          </p:cNvPr>
          <p:cNvSpPr/>
          <p:nvPr/>
        </p:nvSpPr>
        <p:spPr>
          <a:xfrm>
            <a:off x="4243136" y="4393692"/>
            <a:ext cx="331773" cy="197971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9FE0FE2-DBCC-4069-998B-7BDB4F3EFA27}"/>
              </a:ext>
            </a:extLst>
          </p:cNvPr>
          <p:cNvSpPr/>
          <p:nvPr/>
        </p:nvSpPr>
        <p:spPr>
          <a:xfrm>
            <a:off x="7881426" y="4390646"/>
            <a:ext cx="331773" cy="197971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D2AF75B-FA75-4760-BC60-A342B9BD0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65" y="780949"/>
            <a:ext cx="783865" cy="7509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97D3EC-E1CF-4F1F-AE1D-7A0EDB8BA501}"/>
              </a:ext>
            </a:extLst>
          </p:cNvPr>
          <p:cNvSpPr txBox="1"/>
          <p:nvPr/>
        </p:nvSpPr>
        <p:spPr>
          <a:xfrm>
            <a:off x="3720158" y="1795948"/>
            <a:ext cx="50459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7D28F91-D581-471B-AB49-8294BD3683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56" y="5522270"/>
            <a:ext cx="783865" cy="7509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FA87ED3-9431-4C05-A379-E4394ED7C1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7725" y="5684880"/>
            <a:ext cx="783865" cy="7509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C9393EE-1E03-47FC-A154-E3B93AC822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0" b="42807"/>
          <a:stretch/>
        </p:blipFill>
        <p:spPr>
          <a:xfrm>
            <a:off x="271018" y="3587665"/>
            <a:ext cx="11649963" cy="31102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DEE22F8-D57E-4CA7-AD8E-004237A98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6" y="160070"/>
            <a:ext cx="3544564" cy="354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7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092 C 0.04206 -0.01366 0.0845 -0.02824 0.11654 -0.01296 C 0.1487 0.00254 0.17174 0.04629 0.19258 0.09398 C 0.21341 0.14167 0.20534 0.23102 0.24127 0.27407 C 0.27708 0.31736 0.34492 0.31088 0.40794 0.35324 C 0.47083 0.39583 0.55833 0.49907 0.61875 0.52963 C 0.67917 0.55995 0.72643 0.5081 0.7707 0.53542 C 0.81484 0.56296 0.86445 0.66435 0.88398 0.69375 C 0.90377 0.72361 0.89596 0.71875 0.88854 0.71389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18" y="3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6A0E61-2F1F-4801-96BE-6230AC94C177}"/>
              </a:ext>
            </a:extLst>
          </p:cNvPr>
          <p:cNvSpPr txBox="1"/>
          <p:nvPr/>
        </p:nvSpPr>
        <p:spPr>
          <a:xfrm>
            <a:off x="10173096" y="3834804"/>
            <a:ext cx="1691647" cy="120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7C7091-8036-49A5-A9B7-EC71E78C9B41}"/>
              </a:ext>
            </a:extLst>
          </p:cNvPr>
          <p:cNvSpPr txBox="1"/>
          <p:nvPr/>
        </p:nvSpPr>
        <p:spPr>
          <a:xfrm>
            <a:off x="10173096" y="2648992"/>
            <a:ext cx="1272530" cy="120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134F7E-399A-4117-A783-62AEFD40F7B3}"/>
              </a:ext>
            </a:extLst>
          </p:cNvPr>
          <p:cNvSpPr txBox="1"/>
          <p:nvPr/>
        </p:nvSpPr>
        <p:spPr>
          <a:xfrm>
            <a:off x="10269353" y="5044680"/>
            <a:ext cx="1724280" cy="120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B115A2-463D-42E2-A58B-2940CE2C7A20}"/>
              </a:ext>
            </a:extLst>
          </p:cNvPr>
          <p:cNvSpPr txBox="1"/>
          <p:nvPr/>
        </p:nvSpPr>
        <p:spPr>
          <a:xfrm>
            <a:off x="10269353" y="1347537"/>
            <a:ext cx="1533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A87DE39-2EF6-451C-859D-A6015C54AC75}"/>
              </a:ext>
            </a:extLst>
          </p:cNvPr>
          <p:cNvGrpSpPr/>
          <p:nvPr/>
        </p:nvGrpSpPr>
        <p:grpSpPr>
          <a:xfrm>
            <a:off x="2418347" y="1317516"/>
            <a:ext cx="6629400" cy="5320157"/>
            <a:chOff x="1256898" y="1414831"/>
            <a:chExt cx="5779334" cy="52959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E069AF7-0563-4FBA-88A1-E128171F7AB1}"/>
                </a:ext>
              </a:extLst>
            </p:cNvPr>
            <p:cNvSpPr/>
            <p:nvPr/>
          </p:nvSpPr>
          <p:spPr>
            <a:xfrm>
              <a:off x="1256898" y="1414831"/>
              <a:ext cx="5779334" cy="52959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8DC31DAC-D38A-4602-A9AF-D66F9004FF69}"/>
                </a:ext>
              </a:extLst>
            </p:cNvPr>
            <p:cNvCxnSpPr/>
            <p:nvPr/>
          </p:nvCxnSpPr>
          <p:spPr>
            <a:xfrm>
              <a:off x="2982733" y="1414831"/>
              <a:ext cx="0" cy="5280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F7B2A9F7-0BDD-4E7D-8D97-F864ECAE63A4}"/>
                </a:ext>
              </a:extLst>
            </p:cNvPr>
            <p:cNvCxnSpPr/>
            <p:nvPr/>
          </p:nvCxnSpPr>
          <p:spPr>
            <a:xfrm>
              <a:off x="1256898" y="2775784"/>
              <a:ext cx="57793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6E5E3C01-CFE3-4C3B-AD7C-B1DFAF3BB7B4}"/>
                </a:ext>
              </a:extLst>
            </p:cNvPr>
            <p:cNvCxnSpPr/>
            <p:nvPr/>
          </p:nvCxnSpPr>
          <p:spPr>
            <a:xfrm>
              <a:off x="1256898" y="4187989"/>
              <a:ext cx="57793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B9E3EADB-7887-47D0-B7C9-8CC7076AAE71}"/>
                </a:ext>
              </a:extLst>
            </p:cNvPr>
            <p:cNvCxnSpPr/>
            <p:nvPr/>
          </p:nvCxnSpPr>
          <p:spPr>
            <a:xfrm>
              <a:off x="1256898" y="5392474"/>
              <a:ext cx="57793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ounded Rectangle 8">
            <a:extLst>
              <a:ext uri="{FF2B5EF4-FFF2-40B4-BE49-F238E27FC236}">
                <a16:creationId xmlns:a16="http://schemas.microsoft.com/office/drawing/2014/main" xmlns="" id="{632B0BD3-73D6-4669-824F-BE098C534D2C}"/>
              </a:ext>
            </a:extLst>
          </p:cNvPr>
          <p:cNvSpPr/>
          <p:nvPr/>
        </p:nvSpPr>
        <p:spPr>
          <a:xfrm>
            <a:off x="2918966" y="161303"/>
            <a:ext cx="8212527" cy="8723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বর্ণ মিল কর ও বর্ণ থেকে শব্দ বের কর।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xmlns="" id="{3F13E1D3-25F0-4CA9-8C93-42476CBC751B}"/>
              </a:ext>
            </a:extLst>
          </p:cNvPr>
          <p:cNvSpPr/>
          <p:nvPr/>
        </p:nvSpPr>
        <p:spPr>
          <a:xfrm>
            <a:off x="332183" y="331141"/>
            <a:ext cx="1919697" cy="702469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3D15131-D405-4ABE-BD8A-D394B0D59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98"/>
          <a:stretch/>
        </p:blipFill>
        <p:spPr>
          <a:xfrm>
            <a:off x="2512421" y="4210192"/>
            <a:ext cx="1675320" cy="10514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F2D1677-CA86-4F35-A92C-95C628178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21" y="1362959"/>
            <a:ext cx="1675320" cy="13217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7266821-189C-49A1-B788-B0E8648C3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49" y="2754974"/>
            <a:ext cx="1642938" cy="12967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A32DC66-C357-4ABB-92D1-0C99A33A7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21" y="5377095"/>
            <a:ext cx="1675320" cy="123297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037D283-1DFE-4A7A-970C-28B8DBE04140}"/>
              </a:ext>
            </a:extLst>
          </p:cNvPr>
          <p:cNvSpPr txBox="1"/>
          <p:nvPr/>
        </p:nvSpPr>
        <p:spPr>
          <a:xfrm>
            <a:off x="6342948" y="1544647"/>
            <a:ext cx="2416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আম-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-ম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63EDF8B-A1F8-4C6C-A230-8C3AE45F095A}"/>
              </a:ext>
            </a:extLst>
          </p:cNvPr>
          <p:cNvSpPr txBox="1"/>
          <p:nvPr/>
        </p:nvSpPr>
        <p:spPr>
          <a:xfrm>
            <a:off x="6379043" y="2919939"/>
            <a:ext cx="2416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অজ-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-জ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429DEAB-5B88-4021-B67C-7E20859C5051}"/>
              </a:ext>
            </a:extLst>
          </p:cNvPr>
          <p:cNvSpPr txBox="1"/>
          <p:nvPr/>
        </p:nvSpPr>
        <p:spPr>
          <a:xfrm>
            <a:off x="6318883" y="4199038"/>
            <a:ext cx="2500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অলি-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-লি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EE57796-2A53-4D45-AE92-DCE77E0AB21D}"/>
              </a:ext>
            </a:extLst>
          </p:cNvPr>
          <p:cNvSpPr txBox="1"/>
          <p:nvPr/>
        </p:nvSpPr>
        <p:spPr>
          <a:xfrm>
            <a:off x="6402789" y="5484266"/>
            <a:ext cx="2729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আতা-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-তা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99D4EB00-6DE4-415C-8204-BCC53C0B808B}"/>
              </a:ext>
            </a:extLst>
          </p:cNvPr>
          <p:cNvCxnSpPr>
            <a:cxnSpLocks/>
          </p:cNvCxnSpPr>
          <p:nvPr/>
        </p:nvCxnSpPr>
        <p:spPr>
          <a:xfrm>
            <a:off x="5952179" y="1997242"/>
            <a:ext cx="426865" cy="9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AA95B373-85E5-4871-A5AE-702F40644BAE}"/>
              </a:ext>
            </a:extLst>
          </p:cNvPr>
          <p:cNvCxnSpPr>
            <a:cxnSpLocks/>
          </p:cNvCxnSpPr>
          <p:nvPr/>
        </p:nvCxnSpPr>
        <p:spPr>
          <a:xfrm>
            <a:off x="5975924" y="5963193"/>
            <a:ext cx="426865" cy="9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3DDCE598-A203-46AF-8439-0F713BF76C96}"/>
              </a:ext>
            </a:extLst>
          </p:cNvPr>
          <p:cNvCxnSpPr>
            <a:cxnSpLocks/>
          </p:cNvCxnSpPr>
          <p:nvPr/>
        </p:nvCxnSpPr>
        <p:spPr>
          <a:xfrm>
            <a:off x="5929548" y="4649339"/>
            <a:ext cx="426865" cy="9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DFAD3F7F-0D35-4F85-9157-7BEEBED4F71D}"/>
              </a:ext>
            </a:extLst>
          </p:cNvPr>
          <p:cNvCxnSpPr>
            <a:cxnSpLocks/>
          </p:cNvCxnSpPr>
          <p:nvPr/>
        </p:nvCxnSpPr>
        <p:spPr>
          <a:xfrm>
            <a:off x="5939828" y="3333250"/>
            <a:ext cx="426865" cy="9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7192E47-9D14-4922-B845-0E7E97A97E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12863" r="15527" b="17303"/>
          <a:stretch/>
        </p:blipFill>
        <p:spPr>
          <a:xfrm flipH="1">
            <a:off x="133039" y="1364094"/>
            <a:ext cx="2033517" cy="155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418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555 L -0.41485 -0.1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4.44444E-6 L -0.42005 0.206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0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111 L -0.41198 -0.14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51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7.40741E-7 L -0.40938 0.230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522245-6707-40F0-9B79-4B2F9C8FC59C}"/>
              </a:ext>
            </a:extLst>
          </p:cNvPr>
          <p:cNvSpPr txBox="1"/>
          <p:nvPr/>
        </p:nvSpPr>
        <p:spPr>
          <a:xfrm>
            <a:off x="1029979" y="726207"/>
            <a:ext cx="180947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B27E84-CB1D-4C58-9AD3-6DA00476E156}"/>
              </a:ext>
            </a:extLst>
          </p:cNvPr>
          <p:cNvSpPr txBox="1"/>
          <p:nvPr/>
        </p:nvSpPr>
        <p:spPr>
          <a:xfrm>
            <a:off x="3575713" y="2321004"/>
            <a:ext cx="8114787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বর্ণদুটি একে অপরকে জোড়ে জোড়ে বলবে।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719283-6E18-43F8-B9CB-CF61B7D3C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00" y="2101742"/>
            <a:ext cx="2569966" cy="2141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27F48B-DB06-46B4-82E3-6B413FD22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6" y="5004783"/>
            <a:ext cx="11369842" cy="16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7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4E4D78-793D-4C88-A576-B56450CD2719}"/>
              </a:ext>
            </a:extLst>
          </p:cNvPr>
          <p:cNvSpPr/>
          <p:nvPr/>
        </p:nvSpPr>
        <p:spPr>
          <a:xfrm>
            <a:off x="3321756" y="653452"/>
            <a:ext cx="6482687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9840329-04B7-4495-91AC-E788E8972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835514"/>
              </p:ext>
            </p:extLst>
          </p:nvPr>
        </p:nvGraphicFramePr>
        <p:xfrm>
          <a:off x="1337482" y="2184717"/>
          <a:ext cx="10062171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40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40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54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165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বর্ণ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সবুজ</a:t>
                      </a:r>
                      <a:endParaRPr lang="en-US" sz="4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হলুদ</a:t>
                      </a:r>
                      <a:endParaRPr lang="en-US" sz="44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9061">
                <a:tc>
                  <a:txBody>
                    <a:bodyPr/>
                    <a:lstStyle/>
                    <a:p>
                      <a:pPr algn="ctr"/>
                      <a:r>
                        <a:rPr lang="bn-IN" sz="7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9061">
                <a:tc>
                  <a:txBody>
                    <a:bodyPr/>
                    <a:lstStyle/>
                    <a:p>
                      <a:pPr algn="ctr"/>
                      <a:r>
                        <a:rPr lang="bn-IN" sz="7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9061">
                <a:tc gridSpan="3">
                  <a:txBody>
                    <a:bodyPr/>
                    <a:lstStyle/>
                    <a:p>
                      <a:pPr algn="ctr"/>
                      <a:endParaRPr lang="en-US" sz="7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4" descr="download.png">
            <a:extLst>
              <a:ext uri="{FF2B5EF4-FFF2-40B4-BE49-F238E27FC236}">
                <a16:creationId xmlns:a16="http://schemas.microsoft.com/office/drawing/2014/main" xmlns="" id="{E62726BB-F1E0-4062-9D1E-25A420F2D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92" y="410099"/>
            <a:ext cx="2102551" cy="15688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522245-6707-40F0-9B79-4B2F9C8FC59C}"/>
              </a:ext>
            </a:extLst>
          </p:cNvPr>
          <p:cNvSpPr txBox="1"/>
          <p:nvPr/>
        </p:nvSpPr>
        <p:spPr>
          <a:xfrm>
            <a:off x="10118341" y="653452"/>
            <a:ext cx="1809474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4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E5298C-E710-4827-8A2E-5F9F6142828B}"/>
              </a:ext>
            </a:extLst>
          </p:cNvPr>
          <p:cNvSpPr txBox="1"/>
          <p:nvPr/>
        </p:nvSpPr>
        <p:spPr>
          <a:xfrm>
            <a:off x="772602" y="2412875"/>
            <a:ext cx="5485531" cy="21236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বাংলা বইয়ের ১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নং পৃষ্ঠা খোল।  আমার সাথে জোড়ে জোড়ে পড়বে।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8">
            <a:extLst>
              <a:ext uri="{FF2B5EF4-FFF2-40B4-BE49-F238E27FC236}">
                <a16:creationId xmlns:a16="http://schemas.microsoft.com/office/drawing/2014/main" xmlns="" id="{A447EE2B-08A2-40D2-9AAC-8CD1CE319845}"/>
              </a:ext>
            </a:extLst>
          </p:cNvPr>
          <p:cNvSpPr/>
          <p:nvPr/>
        </p:nvSpPr>
        <p:spPr>
          <a:xfrm rot="1808310">
            <a:off x="6866492" y="2528807"/>
            <a:ext cx="659085" cy="732763"/>
          </a:xfrm>
          <a:prstGeom prst="rightArrow">
            <a:avLst>
              <a:gd name="adj1" fmla="val 55476"/>
              <a:gd name="adj2" fmla="val 9530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5A6E67-AD03-4AFB-9990-91EB1D2AE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985" y="1333676"/>
            <a:ext cx="3916546" cy="4653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8">
            <a:extLst>
              <a:ext uri="{FF2B5EF4-FFF2-40B4-BE49-F238E27FC236}">
                <a16:creationId xmlns:a16="http://schemas.microsoft.com/office/drawing/2014/main" xmlns="" id="{5A9853B4-9BE3-410F-83F6-B8B2B388555F}"/>
              </a:ext>
            </a:extLst>
          </p:cNvPr>
          <p:cNvSpPr/>
          <p:nvPr/>
        </p:nvSpPr>
        <p:spPr>
          <a:xfrm>
            <a:off x="1338859" y="742245"/>
            <a:ext cx="4743051" cy="8723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5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C7A709C-5D3F-48D9-A7B6-A04CF29B416F}"/>
              </a:ext>
            </a:extLst>
          </p:cNvPr>
          <p:cNvSpPr/>
          <p:nvPr/>
        </p:nvSpPr>
        <p:spPr>
          <a:xfrm>
            <a:off x="3824242" y="1335134"/>
            <a:ext cx="7707832" cy="2379961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F0DDA1D1-79FF-4EE3-A24F-468B3F41391F}"/>
              </a:ext>
            </a:extLst>
          </p:cNvPr>
          <p:cNvSpPr/>
          <p:nvPr/>
        </p:nvSpPr>
        <p:spPr>
          <a:xfrm>
            <a:off x="4053387" y="1751281"/>
            <a:ext cx="1374365" cy="1252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DB7388-4B60-4E1A-A156-7EF7B0D9E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1" y="1751281"/>
            <a:ext cx="2124469" cy="11034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27F48B-DB06-46B4-82E3-6B413FD22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6" y="5004783"/>
            <a:ext cx="11369842" cy="16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2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56A7ECB-0704-4E79-9B8A-C4D185EE8A3A}"/>
              </a:ext>
            </a:extLst>
          </p:cNvPr>
          <p:cNvSpPr/>
          <p:nvPr/>
        </p:nvSpPr>
        <p:spPr>
          <a:xfrm>
            <a:off x="1662233" y="689804"/>
            <a:ext cx="8707273" cy="18560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500" b="1" dirty="0" err="1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b="1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27F48B-DB06-46B4-82E3-6B413FD22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6" y="5004783"/>
            <a:ext cx="11369842" cy="16876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9F3269-39BD-4CF3-BC78-A4D4ADB5F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9245" y="5379308"/>
            <a:ext cx="754251" cy="788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19D122-4913-4702-A2CE-5DFEB0B92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463" flipH="1">
            <a:off x="6172767" y="5217624"/>
            <a:ext cx="970423" cy="788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3F9FFF-26CB-4FF5-BCA9-4A81E9F3C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2234887" y="5182472"/>
            <a:ext cx="1320232" cy="1050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5B09A8-A040-4C3D-AAD9-044EDC92A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9" y="5848591"/>
            <a:ext cx="1552575" cy="9715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13FF2B6-112E-448A-9595-CAECB7712DA2}"/>
              </a:ext>
            </a:extLst>
          </p:cNvPr>
          <p:cNvSpPr/>
          <p:nvPr/>
        </p:nvSpPr>
        <p:spPr>
          <a:xfrm>
            <a:off x="8606088" y="4807758"/>
            <a:ext cx="152805" cy="12634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5B9574B-18C3-49E8-8FA0-497C13B764C3}"/>
              </a:ext>
            </a:extLst>
          </p:cNvPr>
          <p:cNvSpPr/>
          <p:nvPr/>
        </p:nvSpPr>
        <p:spPr>
          <a:xfrm>
            <a:off x="6015870" y="4825615"/>
            <a:ext cx="152805" cy="12634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192E0C8-A6DF-4383-9B1C-0FD6050B6BAF}"/>
              </a:ext>
            </a:extLst>
          </p:cNvPr>
          <p:cNvSpPr/>
          <p:nvPr/>
        </p:nvSpPr>
        <p:spPr>
          <a:xfrm>
            <a:off x="3232661" y="4747598"/>
            <a:ext cx="152805" cy="12634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AFC2BE-F1C7-47E4-9B62-429DD0498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23" y="2667303"/>
            <a:ext cx="2939153" cy="2818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EE99D44-FB5E-477C-8D0D-E67816E9A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022" y="2715812"/>
            <a:ext cx="2939153" cy="2818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654F6F2-7EFC-4C42-B383-C26446B9A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32" y="2649003"/>
            <a:ext cx="2939153" cy="28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87496" y="1059320"/>
            <a:ext cx="3520440" cy="61419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28519" y="1045480"/>
            <a:ext cx="3520440" cy="62803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28877" y="172093"/>
            <a:ext cx="3520440" cy="73697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3557" y="3852377"/>
            <a:ext cx="50103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(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শিখি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পৃষ্ঠা নং-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০১-০৮-২০১৯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21721" y="1269368"/>
            <a:ext cx="45720" cy="4968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89643" y="2651760"/>
            <a:ext cx="22860" cy="2423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89097" y="2651760"/>
            <a:ext cx="24381" cy="2423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99519" y="1269368"/>
            <a:ext cx="45720" cy="4968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555" y="4283264"/>
            <a:ext cx="5090419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2"/>
              </a:rPr>
              <a:t>nargisat1981@gmail.com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017897"/>
            <a:ext cx="1684504" cy="1992552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F401BE2-D6E8-4315-B895-73E915B93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680" y="1983076"/>
            <a:ext cx="1551266" cy="177050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8774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C772542C-0CD2-4676-B714-3667E2D6677C}"/>
              </a:ext>
            </a:extLst>
          </p:cNvPr>
          <p:cNvSpPr/>
          <p:nvPr/>
        </p:nvSpPr>
        <p:spPr>
          <a:xfrm>
            <a:off x="3303747" y="287167"/>
            <a:ext cx="5609324" cy="8723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1B16C4-8584-46D6-B8E1-978F95518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39" y="1377838"/>
            <a:ext cx="10830050" cy="42035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9393EE-1E03-47FC-A154-E3B93AC82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0" b="42807"/>
          <a:stretch/>
        </p:blipFill>
        <p:spPr>
          <a:xfrm>
            <a:off x="0" y="5141503"/>
            <a:ext cx="12192000" cy="171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5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F361423-A85E-4550-AA35-4F9062920E95}"/>
              </a:ext>
            </a:extLst>
          </p:cNvPr>
          <p:cNvGrpSpPr/>
          <p:nvPr/>
        </p:nvGrpSpPr>
        <p:grpSpPr>
          <a:xfrm rot="1438602">
            <a:off x="8821278" y="923296"/>
            <a:ext cx="1256210" cy="4264978"/>
            <a:chOff x="10472625" y="2571566"/>
            <a:chExt cx="1719375" cy="42864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A2F210D-1053-4EC5-9B32-F5967C0B0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391416" y="4057416"/>
              <a:ext cx="4286434" cy="131473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906FF97-AA1C-4B95-AB3B-FB9CB591B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1398">
              <a:off x="10472625" y="5126883"/>
              <a:ext cx="1667540" cy="870599"/>
            </a:xfrm>
            <a:prstGeom prst="rect">
              <a:avLst/>
            </a:prstGeom>
          </p:spPr>
        </p:pic>
      </p:grpSp>
      <p:sp>
        <p:nvSpPr>
          <p:cNvPr id="8" name="Rounded Rectangle 8">
            <a:extLst>
              <a:ext uri="{FF2B5EF4-FFF2-40B4-BE49-F238E27FC236}">
                <a16:creationId xmlns:a16="http://schemas.microsoft.com/office/drawing/2014/main" xmlns="" id="{DA1228D3-2D81-48C5-B6C2-007461C88E91}"/>
              </a:ext>
            </a:extLst>
          </p:cNvPr>
          <p:cNvSpPr/>
          <p:nvPr/>
        </p:nvSpPr>
        <p:spPr>
          <a:xfrm>
            <a:off x="3586961" y="1470068"/>
            <a:ext cx="4920420" cy="22033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শিখি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A1761962-F603-4C32-BC9B-8347FAC74202}"/>
              </a:ext>
            </a:extLst>
          </p:cNvPr>
          <p:cNvSpPr/>
          <p:nvPr/>
        </p:nvSpPr>
        <p:spPr>
          <a:xfrm>
            <a:off x="4256295" y="3818492"/>
            <a:ext cx="3679410" cy="12810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অ,আ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0AC3F5-1536-402D-AB6F-17E08B4E4D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59" y="972204"/>
            <a:ext cx="1218338" cy="8662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1" y="-314293"/>
            <a:ext cx="2923980" cy="57720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C9393EE-1E03-47FC-A154-E3B93AC822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0" b="42807"/>
          <a:stretch/>
        </p:blipFill>
        <p:spPr>
          <a:xfrm>
            <a:off x="271018" y="4926842"/>
            <a:ext cx="11649963" cy="17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1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BA29EA96-6EBF-4B1E-9BEF-F9A63534A6E2}"/>
              </a:ext>
            </a:extLst>
          </p:cNvPr>
          <p:cNvSpPr/>
          <p:nvPr/>
        </p:nvSpPr>
        <p:spPr>
          <a:xfrm>
            <a:off x="4313564" y="372181"/>
            <a:ext cx="4148048" cy="101989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xmlns="" id="{9C61E268-A1D9-4BEA-83C0-1FE5536A2A37}"/>
              </a:ext>
            </a:extLst>
          </p:cNvPr>
          <p:cNvSpPr/>
          <p:nvPr/>
        </p:nvSpPr>
        <p:spPr>
          <a:xfrm>
            <a:off x="469846" y="1609573"/>
            <a:ext cx="10960768" cy="3592431"/>
          </a:xfrm>
          <a:prstGeom prst="roundRect">
            <a:avLst>
              <a:gd name="adj" fmla="val 22872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শোনাঃ১.১.১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 ও শব্দে ব্যবহ্নত বর্ণমালা ধ্বণি মনোযোগ সহকারে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শুনবে ও মনে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রাখবে; 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 ১.১.১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 ও শব্দে ব্যবহ্নত বাংলা বর্ণমালার ধ্বণি স্পষ্ট 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 উচ্চারণে বলতে পারবে।   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9393EE-1E03-47FC-A154-E3B93AC82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0" b="42807"/>
          <a:stretch/>
        </p:blipFill>
        <p:spPr>
          <a:xfrm>
            <a:off x="271018" y="4817660"/>
            <a:ext cx="11649963" cy="188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2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xmlns="" id="{F060AAFD-9B7E-4921-9C58-389033093EF9}"/>
              </a:ext>
            </a:extLst>
          </p:cNvPr>
          <p:cNvSpPr/>
          <p:nvPr/>
        </p:nvSpPr>
        <p:spPr>
          <a:xfrm>
            <a:off x="8223288" y="4112936"/>
            <a:ext cx="2474699" cy="2124029"/>
          </a:xfrm>
          <a:prstGeom prst="flowChartProcess">
            <a:avLst/>
          </a:prstGeom>
          <a:solidFill>
            <a:schemeClr val="bg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275024-3AD9-450E-8A15-7A0E1A168A87}"/>
              </a:ext>
            </a:extLst>
          </p:cNvPr>
          <p:cNvSpPr/>
          <p:nvPr/>
        </p:nvSpPr>
        <p:spPr>
          <a:xfrm>
            <a:off x="-3624615" y="5174951"/>
            <a:ext cx="3624615" cy="10505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আসে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D7D6BF-4468-4E23-B5F4-295E48EAF3BB}"/>
              </a:ext>
            </a:extLst>
          </p:cNvPr>
          <p:cNvSpPr txBox="1"/>
          <p:nvPr/>
        </p:nvSpPr>
        <p:spPr>
          <a:xfrm>
            <a:off x="7883672" y="1111767"/>
            <a:ext cx="1136401" cy="264687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1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B7781D-2F88-4ADF-9BAF-9A7946AD3CAC}"/>
              </a:ext>
            </a:extLst>
          </p:cNvPr>
          <p:cNvSpPr txBox="1"/>
          <p:nvPr/>
        </p:nvSpPr>
        <p:spPr>
          <a:xfrm>
            <a:off x="12450166" y="157566"/>
            <a:ext cx="5150245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DB9557F-F737-479C-BEF6-2900BA353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73" y="1316437"/>
            <a:ext cx="5277008" cy="34857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Flowchart: Process 2">
            <a:extLst>
              <a:ext uri="{FF2B5EF4-FFF2-40B4-BE49-F238E27FC236}">
                <a16:creationId xmlns:a16="http://schemas.microsoft.com/office/drawing/2014/main" xmlns="" id="{05257FBB-1D36-4FFD-9B8A-949D3D0E2FA9}"/>
              </a:ext>
            </a:extLst>
          </p:cNvPr>
          <p:cNvSpPr/>
          <p:nvPr/>
        </p:nvSpPr>
        <p:spPr>
          <a:xfrm>
            <a:off x="7834244" y="1364472"/>
            <a:ext cx="2863743" cy="2141468"/>
          </a:xfrm>
          <a:prstGeom prst="flowChartProcess">
            <a:avLst/>
          </a:prstGeom>
          <a:solidFill>
            <a:schemeClr val="bg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1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6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8 -0.0007 L -1.45846 -0.0007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0.02454 L 0.54024 -0.02315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3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3346 0.46482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6" grpId="1"/>
      <p:bldP spid="6" grpId="2"/>
      <p:bldP spid="8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>
            <a:extLst>
              <a:ext uri="{FF2B5EF4-FFF2-40B4-BE49-F238E27FC236}">
                <a16:creationId xmlns:a16="http://schemas.microsoft.com/office/drawing/2014/main" xmlns="" id="{E24494DD-9EA0-4089-8643-576B8AB10401}"/>
              </a:ext>
            </a:extLst>
          </p:cNvPr>
          <p:cNvSpPr/>
          <p:nvPr/>
        </p:nvSpPr>
        <p:spPr>
          <a:xfrm>
            <a:off x="7624179" y="1355753"/>
            <a:ext cx="3410405" cy="2141468"/>
          </a:xfrm>
          <a:prstGeom prst="flowChartProcess">
            <a:avLst/>
          </a:prstGeom>
          <a:solidFill>
            <a:schemeClr val="bg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1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xmlns="" id="{88A2627A-C045-4B3C-81BA-5BB70F8F3550}"/>
              </a:ext>
            </a:extLst>
          </p:cNvPr>
          <p:cNvSpPr/>
          <p:nvPr/>
        </p:nvSpPr>
        <p:spPr>
          <a:xfrm>
            <a:off x="7834244" y="4139515"/>
            <a:ext cx="3101486" cy="2416028"/>
          </a:xfrm>
          <a:prstGeom prst="flowChartProcess">
            <a:avLst/>
          </a:prstGeom>
          <a:solidFill>
            <a:schemeClr val="bg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6D0156-FB9B-41BB-B031-2C7A72C618F3}"/>
              </a:ext>
            </a:extLst>
          </p:cNvPr>
          <p:cNvSpPr/>
          <p:nvPr/>
        </p:nvSpPr>
        <p:spPr>
          <a:xfrm>
            <a:off x="-4201297" y="5174951"/>
            <a:ext cx="4201297" cy="10505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 হাসে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2BB91F-F8FA-4A2D-BED6-FE9BA98E0BC0}"/>
              </a:ext>
            </a:extLst>
          </p:cNvPr>
          <p:cNvSpPr txBox="1"/>
          <p:nvPr/>
        </p:nvSpPr>
        <p:spPr>
          <a:xfrm>
            <a:off x="7834244" y="1109705"/>
            <a:ext cx="1136401" cy="264687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1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A47587F-86AD-4412-AB30-820A71CC99F7}"/>
              </a:ext>
            </a:extLst>
          </p:cNvPr>
          <p:cNvSpPr txBox="1"/>
          <p:nvPr/>
        </p:nvSpPr>
        <p:spPr>
          <a:xfrm>
            <a:off x="945755" y="340264"/>
            <a:ext cx="5150245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F95C05-177B-43ED-909D-2FB6D86A8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55" y="1355753"/>
            <a:ext cx="5150245" cy="34532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10717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0.02454 L 0.45873 0.00602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05573 0.44768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2" grpId="1"/>
      <p:bldP spid="12" grpId="2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8C6AAC-A67A-4B10-8FDD-F8DB5A334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8" b="33862"/>
          <a:stretch/>
        </p:blipFill>
        <p:spPr>
          <a:xfrm>
            <a:off x="1376945" y="1357063"/>
            <a:ext cx="5517106" cy="3422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Flowchart: Process 2">
            <a:extLst>
              <a:ext uri="{FF2B5EF4-FFF2-40B4-BE49-F238E27FC236}">
                <a16:creationId xmlns:a16="http://schemas.microsoft.com/office/drawing/2014/main" xmlns="" id="{4F1E8B1E-6328-411D-8E2B-E904BD6FC7CA}"/>
              </a:ext>
            </a:extLst>
          </p:cNvPr>
          <p:cNvSpPr/>
          <p:nvPr/>
        </p:nvSpPr>
        <p:spPr>
          <a:xfrm>
            <a:off x="7624179" y="1355753"/>
            <a:ext cx="3410405" cy="2141468"/>
          </a:xfrm>
          <a:prstGeom prst="flowChartProcess">
            <a:avLst/>
          </a:prstGeom>
          <a:solidFill>
            <a:schemeClr val="bg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1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xmlns="" id="{341B6699-0034-4CB6-B3EB-84DDC442A213}"/>
              </a:ext>
            </a:extLst>
          </p:cNvPr>
          <p:cNvSpPr/>
          <p:nvPr/>
        </p:nvSpPr>
        <p:spPr>
          <a:xfrm>
            <a:off x="7834244" y="4139515"/>
            <a:ext cx="3101486" cy="2416028"/>
          </a:xfrm>
          <a:prstGeom prst="flowChartProcess">
            <a:avLst/>
          </a:prstGeom>
          <a:solidFill>
            <a:schemeClr val="bg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752FC8-2F98-43BD-9D0A-BDE50AF03077}"/>
              </a:ext>
            </a:extLst>
          </p:cNvPr>
          <p:cNvSpPr/>
          <p:nvPr/>
        </p:nvSpPr>
        <p:spPr>
          <a:xfrm>
            <a:off x="-4201297" y="5174951"/>
            <a:ext cx="4201297" cy="10505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খাই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152E65-CD01-48AE-B9D7-3C349A13546A}"/>
              </a:ext>
            </a:extLst>
          </p:cNvPr>
          <p:cNvSpPr txBox="1"/>
          <p:nvPr/>
        </p:nvSpPr>
        <p:spPr>
          <a:xfrm>
            <a:off x="7883672" y="1111767"/>
            <a:ext cx="1136401" cy="264687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1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33F2E1-17A5-4A69-9328-0D53BA7E1EAD}"/>
              </a:ext>
            </a:extLst>
          </p:cNvPr>
          <p:cNvSpPr txBox="1"/>
          <p:nvPr/>
        </p:nvSpPr>
        <p:spPr>
          <a:xfrm>
            <a:off x="1560375" y="312346"/>
            <a:ext cx="5150245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41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0.02454 L 0.54024 -0.0231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3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3346 0.4648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6" grpId="1"/>
      <p:bldP spid="6" grpId="2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>
            <a:extLst>
              <a:ext uri="{FF2B5EF4-FFF2-40B4-BE49-F238E27FC236}">
                <a16:creationId xmlns:a16="http://schemas.microsoft.com/office/drawing/2014/main" xmlns="" id="{E24494DD-9EA0-4089-8643-576B8AB10401}"/>
              </a:ext>
            </a:extLst>
          </p:cNvPr>
          <p:cNvSpPr/>
          <p:nvPr/>
        </p:nvSpPr>
        <p:spPr>
          <a:xfrm>
            <a:off x="6860089" y="1355753"/>
            <a:ext cx="3892318" cy="2141468"/>
          </a:xfrm>
          <a:prstGeom prst="flowChartProcess">
            <a:avLst/>
          </a:prstGeom>
          <a:solidFill>
            <a:schemeClr val="bg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1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xmlns="" id="{88A2627A-C045-4B3C-81BA-5BB70F8F3550}"/>
              </a:ext>
            </a:extLst>
          </p:cNvPr>
          <p:cNvSpPr/>
          <p:nvPr/>
        </p:nvSpPr>
        <p:spPr>
          <a:xfrm>
            <a:off x="7175292" y="4174643"/>
            <a:ext cx="3033010" cy="2141468"/>
          </a:xfrm>
          <a:prstGeom prst="flowChartProcess">
            <a:avLst/>
          </a:prstGeom>
          <a:solidFill>
            <a:schemeClr val="bg1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6D0156-FB9B-41BB-B031-2C7A72C618F3}"/>
              </a:ext>
            </a:extLst>
          </p:cNvPr>
          <p:cNvSpPr/>
          <p:nvPr/>
        </p:nvSpPr>
        <p:spPr>
          <a:xfrm>
            <a:off x="-4201297" y="5174951"/>
            <a:ext cx="4201297" cy="10505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চাই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2BB91F-F8FA-4A2D-BED6-FE9BA98E0BC0}"/>
              </a:ext>
            </a:extLst>
          </p:cNvPr>
          <p:cNvSpPr txBox="1"/>
          <p:nvPr/>
        </p:nvSpPr>
        <p:spPr>
          <a:xfrm>
            <a:off x="7070361" y="1103048"/>
            <a:ext cx="1136401" cy="264687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1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A47587F-86AD-4412-AB30-820A71CC99F7}"/>
              </a:ext>
            </a:extLst>
          </p:cNvPr>
          <p:cNvSpPr txBox="1"/>
          <p:nvPr/>
        </p:nvSpPr>
        <p:spPr>
          <a:xfrm>
            <a:off x="1050710" y="447258"/>
            <a:ext cx="5150245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82C51F-B2F3-432E-865B-5248C7C65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10" y="1355753"/>
            <a:ext cx="5045290" cy="3294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47012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0.02454 L 0.45873 0.00602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05573 0.44769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2" grpId="1"/>
      <p:bldP spid="12" grpId="2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204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Mohammad Kowsar Miah</cp:lastModifiedBy>
  <cp:revision>47</cp:revision>
  <dcterms:created xsi:type="dcterms:W3CDTF">2019-11-01T16:25:23Z</dcterms:created>
  <dcterms:modified xsi:type="dcterms:W3CDTF">2020-11-15T14:44:08Z</dcterms:modified>
</cp:coreProperties>
</file>