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8" r:id="rId2"/>
    <p:sldId id="281" r:id="rId3"/>
    <p:sldId id="307" r:id="rId4"/>
    <p:sldId id="285" r:id="rId5"/>
    <p:sldId id="308" r:id="rId6"/>
    <p:sldId id="286" r:id="rId7"/>
    <p:sldId id="298" r:id="rId8"/>
    <p:sldId id="299" r:id="rId9"/>
    <p:sldId id="287" r:id="rId10"/>
    <p:sldId id="293" r:id="rId11"/>
    <p:sldId id="289" r:id="rId12"/>
    <p:sldId id="290" r:id="rId13"/>
    <p:sldId id="301" r:id="rId14"/>
    <p:sldId id="300" r:id="rId15"/>
    <p:sldId id="294" r:id="rId16"/>
    <p:sldId id="291" r:id="rId17"/>
    <p:sldId id="296" r:id="rId18"/>
    <p:sldId id="297" r:id="rId19"/>
    <p:sldId id="302" r:id="rId20"/>
    <p:sldId id="309" r:id="rId21"/>
    <p:sldId id="305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3662" autoAdjust="0"/>
  </p:normalViewPr>
  <p:slideViewPr>
    <p:cSldViewPr>
      <p:cViewPr varScale="1">
        <p:scale>
          <a:sx n="62" d="100"/>
          <a:sy n="62" d="100"/>
        </p:scale>
        <p:origin x="16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6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06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8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59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12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24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8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6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1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2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2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3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3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8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0"/>
            <a:ext cx="373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" y="1219200"/>
            <a:ext cx="9128078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1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"/>
            <a:ext cx="79248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 গঠনের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64174"/>
            <a:ext cx="7239000" cy="5525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4100" y="61501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একক পরিবার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"/>
            <a:ext cx="7391400" cy="57909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5989021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যৌথ পরিবার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518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মা-বাবা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ভাই-বোন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মা-বাবা,ভাই-বোন,আ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ত্বীয়-স্বজন নিয়ে যৌথ পরিবার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533400" y="457200"/>
            <a:ext cx="7848600" cy="5638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 নিজ এলাকায় কোন কোন ধরনের পরিবার দেখা যায় লিখ।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80772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7900" y="5334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লালন-পালন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14" y="381000"/>
            <a:ext cx="7741586" cy="51516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5791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7698576" cy="5181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49088" y="5943599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র্থনৈতিক কর্মকাণ্ড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81000"/>
            <a:ext cx="7116452" cy="5330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8626" y="5867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নৈতিক শিক্ষা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sz="7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পরিবারের পাঁচটি কার্যাবলী লিখ।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4800600" y="1090514"/>
            <a:ext cx="4343400" cy="4548285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৭ম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 বাংলাদেশ ও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০৩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 ৪০ মিনিট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১০/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0" y="1090515"/>
            <a:ext cx="4800600" cy="4548284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নূরুল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গোপলার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নবীগঞ্জ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১৭৪৫৬৩৩৭০৩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5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86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পরিবা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একক পরিবার কাদের নিয়ে গঠিত হয়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ল।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যৌথ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পরিবার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দের নিয়ে গঠিত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পরিবারের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৩টি কার্যাবলী বল।</a:t>
            </a:r>
          </a:p>
        </p:txBody>
      </p:sp>
    </p:spTree>
    <p:extLst>
      <p:ext uri="{BB962C8B-B14F-4D97-AF65-F5344CB8AC3E}">
        <p14:creationId xmlns:p14="http://schemas.microsoft.com/office/powerpoint/2010/main" val="33885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0" y="609600"/>
            <a:ext cx="9144000" cy="59436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 মতে কোন ধরনের পরিবার সামাজিকও নৈতিক জীবনে বিশেষ ভূমিকা রাখে ব্যাখ্যা কর।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" y="152400"/>
            <a:ext cx="8763000" cy="6705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38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      শিখনফল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শিক্ষার্থীরাঃ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পরিবার কী তা সংজ্ঞায়িত করতে পারবে।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২।পরিবারের প্রকারভেদ উল্লেখ করতে পারবে।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৩।পরিবারের কার্যাবলী বর্ণনা করতে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15240"/>
            <a:ext cx="9113520" cy="6842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3" y="0"/>
            <a:ext cx="9062357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5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229600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924800" cy="469359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0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</a:t>
            </a:r>
          </a:p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772400" cy="617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8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7162800" cy="5791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মিলিয়ে নাও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একজন নারী ও পুরুষ বিবাহ-বন্ধনে আবদ্ধ হয়ে যখন একসাথে জীবন-যাপন করে তখন তাকে পরিবার বলে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858000" y="4267200"/>
            <a:ext cx="1600200" cy="990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সন্তান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0" y="838200"/>
            <a:ext cx="1600200" cy="990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নারী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762000" y="4419600"/>
            <a:ext cx="1600200" cy="990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দলবদ্ধ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0" y="5410200"/>
            <a:ext cx="1828800" cy="990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আত্মীয়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05600" y="1295400"/>
            <a:ext cx="16002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পুরষ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95400" y="1524000"/>
            <a:ext cx="1600200" cy="990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বিবাহ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00400" y="2743200"/>
            <a:ext cx="2819400" cy="198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>
            <a:stCxn id="8" idx="5"/>
          </p:cNvCxnSpPr>
          <p:nvPr/>
        </p:nvCxnSpPr>
        <p:spPr>
          <a:xfrm rot="16200000" flipH="1">
            <a:off x="2934493" y="2096293"/>
            <a:ext cx="678470" cy="12249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962400" y="2438400"/>
            <a:ext cx="10668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257800" y="2438400"/>
            <a:ext cx="14478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86400" y="3741130"/>
            <a:ext cx="1371600" cy="6784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86000" y="3962400"/>
            <a:ext cx="1295400" cy="5407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</p:cNvCxnSpPr>
          <p:nvPr/>
        </p:nvCxnSpPr>
        <p:spPr>
          <a:xfrm rot="16200000" flipH="1">
            <a:off x="4476750" y="4857750"/>
            <a:ext cx="609600" cy="34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7400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পরিবার গঠনের উপাদান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1038</TotalTime>
  <Words>223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NikoshBAN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Nurul Amin</cp:lastModifiedBy>
  <cp:revision>208</cp:revision>
  <dcterms:created xsi:type="dcterms:W3CDTF">2006-08-16T00:00:00Z</dcterms:created>
  <dcterms:modified xsi:type="dcterms:W3CDTF">2020-11-16T01:49:21Z</dcterms:modified>
</cp:coreProperties>
</file>