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gif" ContentType="image/gif"/>
  <Override PartName="/ppt/webextensions/webextension1.xml" ContentType="application/vnd.ms-office.webextension+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webextensions/taskpanes.xml" ContentType="application/vnd.ms-office.webextensiontaskpan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4"/>
  </p:sldMasterIdLst>
  <p:notesMasterIdLst>
    <p:notesMasterId r:id="rId22"/>
  </p:notesMasterIdLst>
  <p:handoutMasterIdLst>
    <p:handoutMasterId r:id="rId23"/>
  </p:handoutMasterIdLst>
  <p:sldIdLst>
    <p:sldId id="258" r:id="rId5"/>
    <p:sldId id="303" r:id="rId6"/>
    <p:sldId id="304" r:id="rId7"/>
    <p:sldId id="305" r:id="rId8"/>
    <p:sldId id="306" r:id="rId9"/>
    <p:sldId id="307" r:id="rId10"/>
    <p:sldId id="308" r:id="rId11"/>
    <p:sldId id="267" r:id="rId12"/>
    <p:sldId id="309" r:id="rId13"/>
    <p:sldId id="310" r:id="rId14"/>
    <p:sldId id="311" r:id="rId15"/>
    <p:sldId id="312" r:id="rId16"/>
    <p:sldId id="313" r:id="rId17"/>
    <p:sldId id="314" r:id="rId18"/>
    <p:sldId id="315" r:id="rId19"/>
    <p:sldId id="270"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autoAdjust="0"/>
  </p:normalViewPr>
  <p:slideViewPr>
    <p:cSldViewPr snapToGrid="0">
      <p:cViewPr varScale="1">
        <p:scale>
          <a:sx n="73" d="100"/>
          <a:sy n="73" d="100"/>
        </p:scale>
        <p:origin x="-132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C0FB670-7427-4185-8511-6F36A0143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AED473D-6081-4804-9B28-4FA7D2C38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9C193-D30F-4B7A-8956-32E4F6D9D2C9}" type="datetimeFigureOut">
              <a:rPr lang="en-US" smtClean="0"/>
              <a:pPr/>
              <a:t>11/15/2020</a:t>
            </a:fld>
            <a:endParaRPr lang="en-US" dirty="0"/>
          </a:p>
        </p:txBody>
      </p:sp>
      <p:sp>
        <p:nvSpPr>
          <p:cNvPr id="4" name="Footer Placeholder 3">
            <a:extLst>
              <a:ext uri="{FF2B5EF4-FFF2-40B4-BE49-F238E27FC236}">
                <a16:creationId xmlns:a16="http://schemas.microsoft.com/office/drawing/2014/main" xmlns="" id="{23B68452-BA11-400A-8E67-C003922CC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190A332-336E-4B1B-9128-655A1F9DB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948B1-B6D3-4578-932F-6AE7124E5E13}" type="slidenum">
              <a:rPr lang="en-US" smtClean="0"/>
              <a:pPr/>
              <a:t>‹#›</a:t>
            </a:fld>
            <a:endParaRPr lang="en-US" dirty="0"/>
          </a:p>
        </p:txBody>
      </p:sp>
    </p:spTree>
    <p:extLst>
      <p:ext uri="{BB962C8B-B14F-4D97-AF65-F5344CB8AC3E}">
        <p14:creationId xmlns:p14="http://schemas.microsoft.com/office/powerpoint/2010/main" xmlns="" val="235513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C78B-5884-4D24-983C-916233003E85}" type="datetimeFigureOut">
              <a:rPr lang="en-US" smtClean="0"/>
              <a:pPr/>
              <a:t>11/15/2020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B528-7684-4A37-99F6-46340DCC2B35}" type="slidenum">
              <a:rPr lang="en-US" smtClean="0"/>
              <a:pPr/>
              <a:t>‹#›</a:t>
            </a:fld>
            <a:endParaRPr lang="en-US" dirty="0"/>
          </a:p>
        </p:txBody>
      </p:sp>
    </p:spTree>
    <p:extLst>
      <p:ext uri="{BB962C8B-B14F-4D97-AF65-F5344CB8AC3E}">
        <p14:creationId xmlns:p14="http://schemas.microsoft.com/office/powerpoint/2010/main" xmlns="" val="267288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EE1DAB-B868-4EEB-BD54-B9BAB6F58361}" type="datetime8">
              <a:rPr lang="en-US" noProof="0" smtClean="0"/>
              <a:pPr/>
              <a:t>11/15/2020 10:48 PM</a:t>
            </a:fld>
            <a:endParaRPr lang="en-US" noProof="0" dirty="0"/>
          </a:p>
        </p:txBody>
      </p:sp>
      <p:sp>
        <p:nvSpPr>
          <p:cNvPr id="5" name="Footer Placeholder 4"/>
          <p:cNvSpPr>
            <a:spLocks noGrp="1"/>
          </p:cNvSpPr>
          <p:nvPr>
            <p:ph type="ftr" sz="quarter" idx="11"/>
          </p:nvPr>
        </p:nvSpPr>
        <p:spPr/>
        <p:txBody>
          <a:bodyPr/>
          <a:lstStyle/>
          <a:p>
            <a:r>
              <a:rPr lang="en-US" noProof="0" smtClean="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pPr/>
              <a:t>‹#›</a:t>
            </a:fld>
            <a:endParaRPr lang="en-US" noProof="0"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7560059"/>
      </p:ext>
    </p:extLst>
  </p:cSld>
  <p:clrMapOvr>
    <a:masterClrMapping/>
  </p:clrMapOvr>
  <p:extLst>
    <p:ext uri="{DCECCB84-F9BA-43D5-87BE-67443E8EF086}">
      <p15:sldGuideLst xmlns:p15="http://schemas.microsoft.com/office/powerpoint/2012/main" xmlns="">
        <p15:guide id="1" orient="horz" pos="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39DA8-D636-4336-B416-25DD0050B639}" type="datetime8">
              <a:rPr lang="en-US" noProof="0" smtClean="0"/>
              <a:pPr/>
              <a:t>11/15/2020 10:48 PM</a:t>
            </a:fld>
            <a:endParaRPr lang="en-US" noProof="0" dirty="0"/>
          </a:p>
        </p:txBody>
      </p:sp>
      <p:sp>
        <p:nvSpPr>
          <p:cNvPr id="5" name="Footer Placeholder 4"/>
          <p:cNvSpPr>
            <a:spLocks noGrp="1"/>
          </p:cNvSpPr>
          <p:nvPr>
            <p:ph type="ftr" sz="quarter" idx="11"/>
          </p:nvPr>
        </p:nvSpPr>
        <p:spPr/>
        <p:txBody>
          <a:bodyPr/>
          <a:lstStyle/>
          <a:p>
            <a:r>
              <a:rPr lang="en-US" noProof="0" smtClean="0"/>
              <a:t>Add a footer </a:t>
            </a:r>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pPr/>
              <a:t>‹#›</a:t>
            </a:fld>
            <a:endParaRPr lang="en-US" noProof="0" dirty="0"/>
          </a:p>
        </p:txBody>
      </p:sp>
    </p:spTree>
    <p:extLst>
      <p:ext uri="{BB962C8B-B14F-4D97-AF65-F5344CB8AC3E}">
        <p14:creationId xmlns:p14="http://schemas.microsoft.com/office/powerpoint/2010/main" xmlns="" val="38458496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39DA8-D636-4336-B416-25DD0050B639}" type="datetime8">
              <a:rPr lang="en-US" noProof="0" smtClean="0"/>
              <a:pPr/>
              <a:t>11/15/2020 10:48 PM</a:t>
            </a:fld>
            <a:endParaRPr lang="en-US" noProof="0" dirty="0"/>
          </a:p>
        </p:txBody>
      </p:sp>
      <p:sp>
        <p:nvSpPr>
          <p:cNvPr id="5" name="Footer Placeholder 4"/>
          <p:cNvSpPr>
            <a:spLocks noGrp="1"/>
          </p:cNvSpPr>
          <p:nvPr>
            <p:ph type="ftr" sz="quarter" idx="11"/>
          </p:nvPr>
        </p:nvSpPr>
        <p:spPr/>
        <p:txBody>
          <a:bodyPr/>
          <a:lstStyle/>
          <a:p>
            <a:r>
              <a:rPr lang="en-US" noProof="0" smtClean="0"/>
              <a:t>Add a footer </a:t>
            </a:r>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pPr/>
              <a:t>‹#›</a:t>
            </a:fld>
            <a:endParaRPr lang="en-US" noProof="0" dirty="0"/>
          </a:p>
        </p:txBody>
      </p:sp>
    </p:spTree>
    <p:extLst>
      <p:ext uri="{BB962C8B-B14F-4D97-AF65-F5344CB8AC3E}">
        <p14:creationId xmlns:p14="http://schemas.microsoft.com/office/powerpoint/2010/main" xmlns="" val="11378086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4768376-ED37-468E-9A28-4A8C73222CFB}"/>
              </a:ext>
            </a:extLst>
          </p:cNvPr>
          <p:cNvSpPr/>
          <p:nvPr userDrawn="1"/>
        </p:nvSpPr>
        <p:spPr>
          <a:xfrm>
            <a:off x="3947728" y="0"/>
            <a:ext cx="5196272"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Date Placeholder 1"/>
          <p:cNvSpPr>
            <a:spLocks noGrp="1"/>
          </p:cNvSpPr>
          <p:nvPr>
            <p:ph type="dt" sz="half" idx="10"/>
          </p:nvPr>
        </p:nvSpPr>
        <p:spPr/>
        <p:txBody>
          <a:bodyPr/>
          <a:lstStyle/>
          <a:p>
            <a:fld id="{6A1CE990-BAB9-4562-95E3-50660C2796F3}" type="datetime8">
              <a:rPr lang="en-US" noProof="0" smtClean="0"/>
              <a:pPr/>
              <a:t>11/15/2020 10:48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xmlns="" id="{DEDD3AEB-5731-4BFB-B455-2CAA76BB8C15}"/>
              </a:ext>
            </a:extLst>
          </p:cNvPr>
          <p:cNvSpPr>
            <a:spLocks noGrp="1"/>
          </p:cNvSpPr>
          <p:nvPr>
            <p:ph idx="1" hasCustomPrompt="1"/>
          </p:nvPr>
        </p:nvSpPr>
        <p:spPr>
          <a:xfrm>
            <a:off x="4742021" y="358646"/>
            <a:ext cx="4129088" cy="5896056"/>
          </a:xfrm>
        </p:spPr>
        <p:txBody>
          <a:bodyPr anchor="ctr" anchorCtr="0">
            <a:normAutofit/>
          </a:bodyPr>
          <a:lstStyle>
            <a:lvl1pPr>
              <a:defRPr sz="2100"/>
            </a:lvl1pPr>
          </a:lstStyle>
          <a:p>
            <a:pPr marL="0" lvl="0" indent="0">
              <a:lnSpc>
                <a:spcPct val="100000"/>
              </a:lnSpc>
              <a:spcAft>
                <a:spcPts val="1800"/>
              </a:spcAft>
              <a:buNone/>
            </a:pPr>
            <a:r>
              <a:rPr lang="en-US" sz="2400" noProof="0">
                <a:cs typeface="Segoe UI" panose="020B0502040204020203" pitchFamily="34" charset="0"/>
              </a:rPr>
              <a:t>Edit Master text styles</a:t>
            </a:r>
          </a:p>
        </p:txBody>
      </p:sp>
      <p:sp>
        <p:nvSpPr>
          <p:cNvPr id="8" name="Freeform 6">
            <a:extLst>
              <a:ext uri="{FF2B5EF4-FFF2-40B4-BE49-F238E27FC236}">
                <a16:creationId xmlns:a16="http://schemas.microsoft.com/office/drawing/2014/main" xmlns="" id="{F054F317-CFFE-48EF-91D4-872C9FE7043D}"/>
              </a:ext>
            </a:extLst>
          </p:cNvPr>
          <p:cNvSpPr/>
          <p:nvPr userDrawn="1"/>
        </p:nvSpPr>
        <p:spPr bwMode="auto">
          <a:xfrm>
            <a:off x="8845034" y="36016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xmlns="" id="{0D58896D-DB7B-49E4-87EC-67CEAB2EF53C}"/>
              </a:ext>
            </a:extLst>
          </p:cNvPr>
          <p:cNvSpPr>
            <a:spLocks noGrp="1"/>
          </p:cNvSpPr>
          <p:nvPr>
            <p:ph type="title" hasCustomPrompt="1"/>
          </p:nvPr>
        </p:nvSpPr>
        <p:spPr>
          <a:xfrm>
            <a:off x="530677" y="548792"/>
            <a:ext cx="2875430" cy="4952492"/>
          </a:xfrm>
        </p:spPr>
        <p:txBody>
          <a:bodyPr/>
          <a:lstStyle/>
          <a:p>
            <a:r>
              <a:rPr lang="en-US" noProof="0"/>
              <a:t>CLICK TO EDIT MASTER TITLE STYLE</a:t>
            </a:r>
          </a:p>
        </p:txBody>
      </p:sp>
    </p:spTree>
    <p:extLst>
      <p:ext uri="{BB962C8B-B14F-4D97-AF65-F5344CB8AC3E}">
        <p14:creationId xmlns:p14="http://schemas.microsoft.com/office/powerpoint/2010/main" xmlns="" val="309432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5AC8F6D-0687-481A-9761-11AB8A79722C}"/>
              </a:ext>
            </a:extLst>
          </p:cNvPr>
          <p:cNvSpPr/>
          <p:nvPr userDrawn="1"/>
        </p:nvSpPr>
        <p:spPr>
          <a:xfrm>
            <a:off x="1" y="2"/>
            <a:ext cx="9143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Title 1"/>
          <p:cNvSpPr>
            <a:spLocks noGrp="1"/>
          </p:cNvSpPr>
          <p:nvPr>
            <p:ph type="title" hasCustomPrompt="1"/>
          </p:nvPr>
        </p:nvSpPr>
        <p:spPr bwMode="ltGray">
          <a:xfrm>
            <a:off x="571500" y="305678"/>
            <a:ext cx="8000999"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pPr/>
              <a:t>11/15/2020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xmlns="" id="{CEFBAD01-7A3E-42FB-9A1E-EAF5F97616A8}"/>
              </a:ext>
            </a:extLst>
          </p:cNvPr>
          <p:cNvSpPr>
            <a:spLocks noGrp="1"/>
          </p:cNvSpPr>
          <p:nvPr>
            <p:ph sz="quarter" idx="13" hasCustomPrompt="1"/>
          </p:nvPr>
        </p:nvSpPr>
        <p:spPr>
          <a:xfrm>
            <a:off x="571499" y="2443527"/>
            <a:ext cx="2511000" cy="2291676"/>
          </a:xfrm>
        </p:spPr>
        <p:txBody>
          <a:bodyPr/>
          <a:lstStyle/>
          <a:p>
            <a:pPr lvl="0"/>
            <a:r>
              <a:rPr lang="en-US" noProof="0"/>
              <a:t>Edit Master text styles</a:t>
            </a:r>
          </a:p>
        </p:txBody>
      </p:sp>
      <p:sp>
        <p:nvSpPr>
          <p:cNvPr id="14" name="Freeform 6">
            <a:extLst>
              <a:ext uri="{FF2B5EF4-FFF2-40B4-BE49-F238E27FC236}">
                <a16:creationId xmlns:a16="http://schemas.microsoft.com/office/drawing/2014/main" xmlns="" id="{0370AA61-B230-4320-8591-17B9EA527174}"/>
              </a:ext>
            </a:extLst>
          </p:cNvPr>
          <p:cNvSpPr/>
          <p:nvPr userDrawn="1"/>
        </p:nvSpPr>
        <p:spPr bwMode="auto">
          <a:xfrm>
            <a:off x="8844437" y="356478"/>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xmlns="" id="{AF3C3132-3E24-455C-9341-F3767C087D59}"/>
              </a:ext>
            </a:extLst>
          </p:cNvPr>
          <p:cNvSpPr>
            <a:spLocks noGrp="1"/>
          </p:cNvSpPr>
          <p:nvPr>
            <p:ph sz="quarter" idx="14" hasCustomPrompt="1"/>
          </p:nvPr>
        </p:nvSpPr>
        <p:spPr>
          <a:xfrm>
            <a:off x="3316499" y="2443527"/>
            <a:ext cx="2511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xmlns="" id="{2A783413-0A31-4F6C-B545-866183ABB004}"/>
              </a:ext>
            </a:extLst>
          </p:cNvPr>
          <p:cNvSpPr>
            <a:spLocks noGrp="1"/>
          </p:cNvSpPr>
          <p:nvPr>
            <p:ph sz="quarter" idx="15" hasCustomPrompt="1"/>
          </p:nvPr>
        </p:nvSpPr>
        <p:spPr>
          <a:xfrm>
            <a:off x="6061499" y="2443527"/>
            <a:ext cx="2511000" cy="2291676"/>
          </a:xfrm>
        </p:spPr>
        <p:txBody>
          <a:bodyPr/>
          <a:lstStyle/>
          <a:p>
            <a:pPr lvl="0"/>
            <a:r>
              <a:rPr lang="en-US" noProof="0"/>
              <a:t>Edit Master text styles</a:t>
            </a:r>
          </a:p>
        </p:txBody>
      </p:sp>
    </p:spTree>
    <p:extLst>
      <p:ext uri="{BB962C8B-B14F-4D97-AF65-F5344CB8AC3E}">
        <p14:creationId xmlns:p14="http://schemas.microsoft.com/office/powerpoint/2010/main" xmlns="" val="183752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C8E5ED0-7922-414F-9B0F-CA82F0A3C660}"/>
              </a:ext>
            </a:extLst>
          </p:cNvPr>
          <p:cNvSpPr/>
          <p:nvPr userDrawn="1"/>
        </p:nvSpPr>
        <p:spPr>
          <a:xfrm>
            <a:off x="0" y="1540330"/>
            <a:ext cx="9144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9" name="Rectangle 8">
            <a:extLst>
              <a:ext uri="{FF2B5EF4-FFF2-40B4-BE49-F238E27FC236}">
                <a16:creationId xmlns:a16="http://schemas.microsoft.com/office/drawing/2014/main" xmlns="" id="{65AC8F6D-0687-481A-9761-11AB8A79722C}"/>
              </a:ext>
            </a:extLst>
          </p:cNvPr>
          <p:cNvSpPr/>
          <p:nvPr userDrawn="1"/>
        </p:nvSpPr>
        <p:spPr>
          <a:xfrm>
            <a:off x="1" y="2"/>
            <a:ext cx="9143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4" name="Date Placeholder 3"/>
          <p:cNvSpPr>
            <a:spLocks noGrp="1"/>
          </p:cNvSpPr>
          <p:nvPr>
            <p:ph type="dt" sz="half" idx="10"/>
          </p:nvPr>
        </p:nvSpPr>
        <p:spPr>
          <a:xfrm>
            <a:off x="5721428" y="6314441"/>
            <a:ext cx="2861142" cy="365125"/>
          </a:xfrm>
        </p:spPr>
        <p:txBody>
          <a:bodyPr/>
          <a:lstStyle/>
          <a:p>
            <a:fld id="{4AE13B8D-7A39-483F-9092-AB66B2338492}" type="datetime8">
              <a:rPr lang="en-US" noProof="0" smtClean="0"/>
              <a:pPr/>
              <a:t>11/15/2020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xmlns="" id="{CEFBAD01-7A3E-42FB-9A1E-EAF5F97616A8}"/>
              </a:ext>
            </a:extLst>
          </p:cNvPr>
          <p:cNvSpPr>
            <a:spLocks noGrp="1"/>
          </p:cNvSpPr>
          <p:nvPr>
            <p:ph sz="quarter" idx="13" hasCustomPrompt="1"/>
          </p:nvPr>
        </p:nvSpPr>
        <p:spPr>
          <a:xfrm>
            <a:off x="571499" y="2875327"/>
            <a:ext cx="2511000" cy="2291676"/>
          </a:xfrm>
        </p:spPr>
        <p:txBody>
          <a:bodyPr anchor="ctr" anchorCtr="0"/>
          <a:lstStyle/>
          <a:p>
            <a:pPr lvl="0"/>
            <a:r>
              <a:rPr lang="en-US" noProof="0"/>
              <a:t>Edit Master text styles</a:t>
            </a:r>
          </a:p>
        </p:txBody>
      </p:sp>
      <p:sp>
        <p:nvSpPr>
          <p:cNvPr id="14" name="Freeform 6">
            <a:extLst>
              <a:ext uri="{FF2B5EF4-FFF2-40B4-BE49-F238E27FC236}">
                <a16:creationId xmlns:a16="http://schemas.microsoft.com/office/drawing/2014/main" xmlns="" id="{0370AA61-B230-4320-8591-17B9EA527174}"/>
              </a:ext>
            </a:extLst>
          </p:cNvPr>
          <p:cNvSpPr/>
          <p:nvPr userDrawn="1"/>
        </p:nvSpPr>
        <p:spPr bwMode="auto">
          <a:xfrm>
            <a:off x="8844437" y="356478"/>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xmlns="" id="{2A783413-0A31-4F6C-B545-866183ABB004}"/>
              </a:ext>
            </a:extLst>
          </p:cNvPr>
          <p:cNvSpPr>
            <a:spLocks noGrp="1"/>
          </p:cNvSpPr>
          <p:nvPr>
            <p:ph sz="quarter" idx="15" hasCustomPrompt="1"/>
          </p:nvPr>
        </p:nvSpPr>
        <p:spPr>
          <a:xfrm>
            <a:off x="6061499" y="2875327"/>
            <a:ext cx="2511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xmlns="" id="{8C4C76CE-242A-40DC-B9BA-9F6CD2FEBA09}"/>
              </a:ext>
            </a:extLst>
          </p:cNvPr>
          <p:cNvSpPr>
            <a:spLocks noGrp="1"/>
          </p:cNvSpPr>
          <p:nvPr>
            <p:ph type="title" hasCustomPrompt="1"/>
          </p:nvPr>
        </p:nvSpPr>
        <p:spPr bwMode="ltGray">
          <a:xfrm>
            <a:off x="571500" y="280278"/>
            <a:ext cx="8007428"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xmlns="" val="327548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559678"/>
            <a:ext cx="2875430" cy="2278772"/>
          </a:xfrm>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pPr/>
              <a:t>11/15/2020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pPr/>
              <a:t>‹#›</a:t>
            </a:fld>
            <a:endParaRPr lang="en-US" noProof="0" dirty="0"/>
          </a:p>
        </p:txBody>
      </p:sp>
      <p:sp>
        <p:nvSpPr>
          <p:cNvPr id="8" name="Content Placeholder 7">
            <a:extLst>
              <a:ext uri="{FF2B5EF4-FFF2-40B4-BE49-F238E27FC236}">
                <a16:creationId xmlns:a16="http://schemas.microsoft.com/office/drawing/2014/main" xmlns="" id="{CEFBAD01-7A3E-42FB-9A1E-EAF5F97616A8}"/>
              </a:ext>
            </a:extLst>
          </p:cNvPr>
          <p:cNvSpPr>
            <a:spLocks noGrp="1"/>
          </p:cNvSpPr>
          <p:nvPr>
            <p:ph sz="quarter" idx="13" hasCustomPrompt="1"/>
          </p:nvPr>
        </p:nvSpPr>
        <p:spPr>
          <a:xfrm>
            <a:off x="571501" y="2981326"/>
            <a:ext cx="1400175"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xmlns="" id="{E983FCBB-03A1-486A-BDE2-92BD88EA0FCF}"/>
              </a:ext>
            </a:extLst>
          </p:cNvPr>
          <p:cNvSpPr>
            <a:spLocks noGrp="1"/>
          </p:cNvSpPr>
          <p:nvPr>
            <p:ph sz="quarter" idx="14" hasCustomPrompt="1"/>
          </p:nvPr>
        </p:nvSpPr>
        <p:spPr>
          <a:xfrm>
            <a:off x="2046755" y="2981326"/>
            <a:ext cx="1400175" cy="2828925"/>
          </a:xfrm>
        </p:spPr>
        <p:txBody>
          <a:bodyPr/>
          <a:lstStyle/>
          <a:p>
            <a:pPr lvl="0"/>
            <a:r>
              <a:rPr lang="en-US" noProof="0"/>
              <a:t>Edit Master text styles</a:t>
            </a:r>
          </a:p>
        </p:txBody>
      </p:sp>
    </p:spTree>
    <p:extLst>
      <p:ext uri="{BB962C8B-B14F-4D97-AF65-F5344CB8AC3E}">
        <p14:creationId xmlns:p14="http://schemas.microsoft.com/office/powerpoint/2010/main" xmlns="" val="3211365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352848"/>
            <a:ext cx="8000999"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6636543" y="1534886"/>
            <a:ext cx="1935955"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pPr/>
              <a:t>11/15/2020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pPr/>
              <a:t>‹#›</a:t>
            </a:fld>
            <a:endParaRPr lang="en-US" noProof="0" dirty="0"/>
          </a:p>
        </p:txBody>
      </p:sp>
      <p:sp>
        <p:nvSpPr>
          <p:cNvPr id="8" name="Content Placeholder 7">
            <a:extLst>
              <a:ext uri="{FF2B5EF4-FFF2-40B4-BE49-F238E27FC236}">
                <a16:creationId xmlns:a16="http://schemas.microsoft.com/office/drawing/2014/main" xmlns="" id="{CEFBAD01-7A3E-42FB-9A1E-EAF5F97616A8}"/>
              </a:ext>
            </a:extLst>
          </p:cNvPr>
          <p:cNvSpPr>
            <a:spLocks noGrp="1"/>
          </p:cNvSpPr>
          <p:nvPr>
            <p:ph sz="quarter" idx="13" hasCustomPrompt="1"/>
          </p:nvPr>
        </p:nvSpPr>
        <p:spPr>
          <a:xfrm>
            <a:off x="571500" y="1534886"/>
            <a:ext cx="5872163" cy="4275365"/>
          </a:xfrm>
        </p:spPr>
        <p:txBody>
          <a:bodyPr/>
          <a:lstStyle/>
          <a:p>
            <a:pPr lvl="0"/>
            <a:r>
              <a:rPr lang="en-US" noProof="0"/>
              <a:t>Edit Master text styles</a:t>
            </a:r>
          </a:p>
        </p:txBody>
      </p:sp>
    </p:spTree>
    <p:extLst>
      <p:ext uri="{BB962C8B-B14F-4D97-AF65-F5344CB8AC3E}">
        <p14:creationId xmlns:p14="http://schemas.microsoft.com/office/powerpoint/2010/main" xmlns="" val="2497476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60054D9-7800-4106-9C2D-E383D9D6A16D}"/>
              </a:ext>
            </a:extLst>
          </p:cNvPr>
          <p:cNvSpPr/>
          <p:nvPr userDrawn="1"/>
        </p:nvSpPr>
        <p:spPr>
          <a:xfrm>
            <a:off x="5176402" y="0"/>
            <a:ext cx="397002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4" name="Date Placeholder 3"/>
          <p:cNvSpPr>
            <a:spLocks noGrp="1"/>
          </p:cNvSpPr>
          <p:nvPr>
            <p:ph type="dt" sz="half" idx="10"/>
          </p:nvPr>
        </p:nvSpPr>
        <p:spPr/>
        <p:txBody>
          <a:bodyPr/>
          <a:lstStyle/>
          <a:p>
            <a:fld id="{B6FEBBCD-CBA1-4D0B-806D-FC14D8656200}" type="datetime8">
              <a:rPr lang="en-US" noProof="0" smtClean="0"/>
              <a:pPr/>
              <a:t>11/15/2020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xmlns="" id="{CEFBAD01-7A3E-42FB-9A1E-EAF5F97616A8}"/>
              </a:ext>
            </a:extLst>
          </p:cNvPr>
          <p:cNvSpPr>
            <a:spLocks noGrp="1"/>
          </p:cNvSpPr>
          <p:nvPr>
            <p:ph sz="quarter" idx="13" hasCustomPrompt="1"/>
          </p:nvPr>
        </p:nvSpPr>
        <p:spPr>
          <a:xfrm>
            <a:off x="859994" y="688779"/>
            <a:ext cx="4309782"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5410200" y="280278"/>
            <a:ext cx="3480755"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a:extLst>
              <a:ext uri="{FF2B5EF4-FFF2-40B4-BE49-F238E27FC236}">
                <a16:creationId xmlns:a16="http://schemas.microsoft.com/office/drawing/2014/main" xmlns="" id="{B162E9BD-1CEB-41D5-8DEB-7C5EDF3B01C3}"/>
              </a:ext>
            </a:extLst>
          </p:cNvPr>
          <p:cNvSpPr/>
          <p:nvPr userDrawn="1"/>
        </p:nvSpPr>
        <p:spPr bwMode="auto">
          <a:xfrm>
            <a:off x="8844437" y="356478"/>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xmlns="" val="1468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7784"/>
            <a:ext cx="2873502"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pPr/>
              <a:t>11/15/2020 10:48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xmlns="" id="{A1651A72-6E17-4CF4-8218-285FCAC88EC4}"/>
              </a:ext>
            </a:extLst>
          </p:cNvPr>
          <p:cNvSpPr>
            <a:spLocks noGrp="1"/>
          </p:cNvSpPr>
          <p:nvPr>
            <p:ph sz="half" idx="1" hasCustomPrompt="1"/>
          </p:nvPr>
        </p:nvSpPr>
        <p:spPr>
          <a:xfrm>
            <a:off x="3886200" y="557784"/>
            <a:ext cx="46863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xmlns="" id="{E2A31231-1080-4CC0-9896-EF779EE27CB5}"/>
              </a:ext>
            </a:extLst>
          </p:cNvPr>
          <p:cNvSpPr>
            <a:spLocks noGrp="1"/>
          </p:cNvSpPr>
          <p:nvPr>
            <p:ph sz="half" idx="2" hasCustomPrompt="1"/>
          </p:nvPr>
        </p:nvSpPr>
        <p:spPr>
          <a:xfrm>
            <a:off x="3873841" y="2950590"/>
            <a:ext cx="464150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xmlns="" val="1160327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7784"/>
            <a:ext cx="2873502"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pPr/>
              <a:t>11/15/2020 10:48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pPr/>
              <a:t>‹#›</a:t>
            </a:fld>
            <a:endParaRPr lang="en-US" noProof="0" dirty="0"/>
          </a:p>
        </p:txBody>
      </p:sp>
    </p:spTree>
    <p:extLst>
      <p:ext uri="{BB962C8B-B14F-4D97-AF65-F5344CB8AC3E}">
        <p14:creationId xmlns:p14="http://schemas.microsoft.com/office/powerpoint/2010/main" xmlns="" val="272395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5A88A9-102E-4111-86E0-D51E9CB704AA}" type="datetime8">
              <a:rPr lang="en-US" noProof="0" smtClean="0"/>
              <a:pPr/>
              <a:t>11/15/2020 10:48 PM</a:t>
            </a:fld>
            <a:endParaRPr lang="en-US" noProof="0" dirty="0"/>
          </a:p>
        </p:txBody>
      </p:sp>
      <p:sp>
        <p:nvSpPr>
          <p:cNvPr id="5" name="Footer Placeholder 4"/>
          <p:cNvSpPr>
            <a:spLocks noGrp="1"/>
          </p:cNvSpPr>
          <p:nvPr>
            <p:ph type="ftr" sz="quarter" idx="11"/>
          </p:nvPr>
        </p:nvSpPr>
        <p:spPr/>
        <p:txBody>
          <a:bodyPr/>
          <a:lstStyle/>
          <a:p>
            <a:r>
              <a:rPr lang="en-US" noProof="0" smtClean="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pPr/>
              <a:t>‹#›</a:t>
            </a:fld>
            <a:endParaRPr lang="en-US" noProof="0" dirty="0"/>
          </a:p>
        </p:txBody>
      </p:sp>
    </p:spTree>
    <p:extLst>
      <p:ext uri="{BB962C8B-B14F-4D97-AF65-F5344CB8AC3E}">
        <p14:creationId xmlns:p14="http://schemas.microsoft.com/office/powerpoint/2010/main" xmlns="" val="2879157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5479"/>
            <a:ext cx="2879082" cy="1921022"/>
          </a:xfrm>
        </p:spPr>
        <p:txBody>
          <a:bodyPr anchor="t">
            <a:noAutofit/>
          </a:bodyPr>
          <a:lstStyle>
            <a:lvl1pPr>
              <a:lnSpc>
                <a:spcPct val="93000"/>
              </a:lnSpc>
              <a:defRPr sz="3300"/>
            </a:lvl1pPr>
          </a:lstStyle>
          <a:p>
            <a:r>
              <a:rPr lang="en-US" noProof="0"/>
              <a:t>CLICK TO EDIT MASTER TITLE STYLE</a:t>
            </a:r>
          </a:p>
        </p:txBody>
      </p:sp>
      <p:sp>
        <p:nvSpPr>
          <p:cNvPr id="4" name="Text Placeholder 3"/>
          <p:cNvSpPr>
            <a:spLocks noGrp="1"/>
          </p:cNvSpPr>
          <p:nvPr>
            <p:ph type="body" sz="half" idx="2" hasCustomPrompt="1"/>
          </p:nvPr>
        </p:nvSpPr>
        <p:spPr>
          <a:xfrm>
            <a:off x="571500" y="2621513"/>
            <a:ext cx="2879082" cy="3239537"/>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pPr/>
              <a:t>11/15/2020 10:48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pPr/>
              <a:t>‹#›</a:t>
            </a:fld>
            <a:endParaRPr lang="en-US" noProof="0" dirty="0"/>
          </a:p>
        </p:txBody>
      </p:sp>
      <p:sp>
        <p:nvSpPr>
          <p:cNvPr id="8" name="Picture Placeholder 2">
            <a:extLst>
              <a:ext uri="{FF2B5EF4-FFF2-40B4-BE49-F238E27FC236}">
                <a16:creationId xmlns:a16="http://schemas.microsoft.com/office/drawing/2014/main" xmlns="" id="{B3A5F786-D848-499D-B37D-96CF11DE90DB}"/>
              </a:ext>
            </a:extLst>
          </p:cNvPr>
          <p:cNvSpPr>
            <a:spLocks noGrp="1"/>
          </p:cNvSpPr>
          <p:nvPr>
            <p:ph type="pic" idx="1"/>
          </p:nvPr>
        </p:nvSpPr>
        <p:spPr>
          <a:xfrm>
            <a:off x="3887391" y="555480"/>
            <a:ext cx="4685109" cy="530557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smtClean="0"/>
              <a:t>Click icon to add picture</a:t>
            </a:r>
            <a:endParaRPr lang="en-US" noProof="0" dirty="0"/>
          </a:p>
        </p:txBody>
      </p:sp>
    </p:spTree>
    <p:extLst>
      <p:ext uri="{BB962C8B-B14F-4D97-AF65-F5344CB8AC3E}">
        <p14:creationId xmlns:p14="http://schemas.microsoft.com/office/powerpoint/2010/main" xmlns="" val="41726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A1469-2D5F-4CF6-9A65-876A4BCDDACA}" type="datetime8">
              <a:rPr lang="en-US" noProof="0" smtClean="0"/>
              <a:pPr/>
              <a:t>11/15/2020 10:48 PM</a:t>
            </a:fld>
            <a:endParaRPr lang="en-US" noProof="0" dirty="0"/>
          </a:p>
        </p:txBody>
      </p:sp>
      <p:sp>
        <p:nvSpPr>
          <p:cNvPr id="5" name="Footer Placeholder 4"/>
          <p:cNvSpPr>
            <a:spLocks noGrp="1"/>
          </p:cNvSpPr>
          <p:nvPr>
            <p:ph type="ftr" sz="quarter" idx="11"/>
          </p:nvPr>
        </p:nvSpPr>
        <p:spPr/>
        <p:txBody>
          <a:bodyPr/>
          <a:lstStyle/>
          <a:p>
            <a:r>
              <a:rPr lang="en-US" noProof="0" smtClean="0"/>
              <a:t>Add a footer </a:t>
            </a:r>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pPr/>
              <a:t>‹#›</a:t>
            </a:fld>
            <a:endParaRPr lang="en-US" noProof="0"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reeform 6"/>
          <p:cNvSpPr/>
          <p:nvPr userDrawn="1"/>
        </p:nvSpPr>
        <p:spPr bwMode="auto">
          <a:xfrm>
            <a:off x="8838008" y="345139"/>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1938616412"/>
      </p:ext>
    </p:extLst>
  </p:cSld>
  <p:clrMapOvr>
    <a:masterClrMapping/>
  </p:clrMapOvr>
  <p:extLst>
    <p:ext uri="{DCECCB84-F9BA-43D5-87BE-67443E8EF086}">
      <p15:sldGuideLst xmlns:p15="http://schemas.microsoft.com/office/powerpoint/2012/main" xmlns="">
        <p15:guide id="1" orient="horz" pos="7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72C437-5C9D-4B1A-9C56-1C544AB8146E}" type="datetime8">
              <a:rPr lang="en-US" noProof="0" smtClean="0"/>
              <a:pPr/>
              <a:t>11/15/2020 10:48 PM</a:t>
            </a:fld>
            <a:endParaRPr lang="en-US" noProof="0" dirty="0"/>
          </a:p>
        </p:txBody>
      </p:sp>
      <p:sp>
        <p:nvSpPr>
          <p:cNvPr id="6" name="Footer Placeholder 5"/>
          <p:cNvSpPr>
            <a:spLocks noGrp="1"/>
          </p:cNvSpPr>
          <p:nvPr>
            <p:ph type="ftr" sz="quarter" idx="11"/>
          </p:nvPr>
        </p:nvSpPr>
        <p:spPr/>
        <p:txBody>
          <a:bodyPr/>
          <a:lstStyle/>
          <a:p>
            <a:r>
              <a:rPr lang="en-US" noProof="0" smtClean="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pPr/>
              <a:t>‹#›</a:t>
            </a:fld>
            <a:endParaRPr lang="en-US" noProof="0" dirty="0"/>
          </a:p>
        </p:txBody>
      </p:sp>
    </p:spTree>
    <p:extLst>
      <p:ext uri="{BB962C8B-B14F-4D97-AF65-F5344CB8AC3E}">
        <p14:creationId xmlns:p14="http://schemas.microsoft.com/office/powerpoint/2010/main" xmlns="" val="390342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72C437-5C9D-4B1A-9C56-1C544AB8146E}" type="datetime8">
              <a:rPr lang="en-US" noProof="0" smtClean="0"/>
              <a:pPr/>
              <a:t>11/15/2020 10:48 PM</a:t>
            </a:fld>
            <a:endParaRPr lang="en-US" noProof="0" dirty="0"/>
          </a:p>
        </p:txBody>
      </p:sp>
      <p:sp>
        <p:nvSpPr>
          <p:cNvPr id="8" name="Footer Placeholder 7"/>
          <p:cNvSpPr>
            <a:spLocks noGrp="1"/>
          </p:cNvSpPr>
          <p:nvPr>
            <p:ph type="ftr" sz="quarter" idx="11"/>
          </p:nvPr>
        </p:nvSpPr>
        <p:spPr/>
        <p:txBody>
          <a:bodyPr/>
          <a:lstStyle/>
          <a:p>
            <a:r>
              <a:rPr lang="en-US" noProof="0" smtClean="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pPr/>
              <a:t>‹#›</a:t>
            </a:fld>
            <a:endParaRPr lang="en-US" noProof="0" dirty="0"/>
          </a:p>
        </p:txBody>
      </p:sp>
    </p:spTree>
    <p:extLst>
      <p:ext uri="{BB962C8B-B14F-4D97-AF65-F5344CB8AC3E}">
        <p14:creationId xmlns:p14="http://schemas.microsoft.com/office/powerpoint/2010/main" xmlns="" val="218259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72C437-5C9D-4B1A-9C56-1C544AB8146E}" type="datetime8">
              <a:rPr lang="en-US" noProof="0" smtClean="0"/>
              <a:pPr/>
              <a:t>11/15/2020 10:48 PM</a:t>
            </a:fld>
            <a:endParaRPr lang="en-US" noProof="0" dirty="0"/>
          </a:p>
        </p:txBody>
      </p:sp>
      <p:sp>
        <p:nvSpPr>
          <p:cNvPr id="4" name="Footer Placeholder 3"/>
          <p:cNvSpPr>
            <a:spLocks noGrp="1"/>
          </p:cNvSpPr>
          <p:nvPr>
            <p:ph type="ftr" sz="quarter" idx="11"/>
          </p:nvPr>
        </p:nvSpPr>
        <p:spPr/>
        <p:txBody>
          <a:bodyPr/>
          <a:lstStyle/>
          <a:p>
            <a:r>
              <a:rPr lang="en-US" noProof="0" smtClean="0"/>
              <a:t>Add a footer</a:t>
            </a:r>
          </a:p>
          <a:p>
            <a:endParaRPr lang="en-US" noProof="0" dirty="0"/>
          </a:p>
        </p:txBody>
      </p:sp>
      <p:sp>
        <p:nvSpPr>
          <p:cNvPr id="5" name="Slide Number Placeholder 4"/>
          <p:cNvSpPr>
            <a:spLocks noGrp="1"/>
          </p:cNvSpPr>
          <p:nvPr>
            <p:ph type="sldNum" sz="quarter" idx="12"/>
          </p:nvPr>
        </p:nvSpPr>
        <p:spPr/>
        <p:txBody>
          <a:bodyPr/>
          <a:lstStyle/>
          <a:p>
            <a:fld id="{7AAC19ED-7CFA-4AF2-BE7E-6017F4B12C94}" type="slidenum">
              <a:rPr lang="en-US" noProof="0" smtClean="0"/>
              <a:pPr/>
              <a:t>‹#›</a:t>
            </a:fld>
            <a:endParaRPr lang="en-US" noProof="0" dirty="0"/>
          </a:p>
        </p:txBody>
      </p:sp>
    </p:spTree>
    <p:extLst>
      <p:ext uri="{BB962C8B-B14F-4D97-AF65-F5344CB8AC3E}">
        <p14:creationId xmlns:p14="http://schemas.microsoft.com/office/powerpoint/2010/main" xmlns="" val="310440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CF2D3B-BB2C-4EA8-8616-6D874F8BB777}" type="datetime8">
              <a:rPr lang="en-US" noProof="0" smtClean="0"/>
              <a:pPr/>
              <a:t>11/15/2020 10:48 PM</a:t>
            </a:fld>
            <a:endParaRPr lang="en-US" noProof="0"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noProof="0" smtClean="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pPr/>
              <a:t>‹#›</a:t>
            </a:fld>
            <a:endParaRPr lang="en-US" noProof="0" dirty="0"/>
          </a:p>
        </p:txBody>
      </p:sp>
    </p:spTree>
    <p:extLst>
      <p:ext uri="{BB962C8B-B14F-4D97-AF65-F5344CB8AC3E}">
        <p14:creationId xmlns:p14="http://schemas.microsoft.com/office/powerpoint/2010/main" xmlns="" val="342796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685E975-0B6B-4B58-A4AA-C8F33B87478E}" type="datetime8">
              <a:rPr lang="en-US" noProof="0" smtClean="0"/>
              <a:pPr/>
              <a:t>11/15/2020 10:48 PM</a:t>
            </a:fld>
            <a:endParaRPr lang="en-US" noProof="0"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noProof="0" smtClean="0"/>
              <a:t>Add a footer</a:t>
            </a:r>
          </a:p>
          <a:p>
            <a:endParaRPr lang="en-US"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AAC19ED-7CFA-4AF2-BE7E-6017F4B12C94}" type="slidenum">
              <a:rPr lang="en-US" noProof="0" smtClean="0"/>
              <a:pPr/>
              <a:t>‹#›</a:t>
            </a:fld>
            <a:endParaRPr lang="en-US" noProof="0" dirty="0"/>
          </a:p>
        </p:txBody>
      </p:sp>
    </p:spTree>
    <p:extLst>
      <p:ext uri="{BB962C8B-B14F-4D97-AF65-F5344CB8AC3E}">
        <p14:creationId xmlns:p14="http://schemas.microsoft.com/office/powerpoint/2010/main" xmlns="" val="380433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pPr/>
              <a:t>11/15/2020 10:48 PM</a:t>
            </a:fld>
            <a:endParaRPr lang="en-US" noProof="0" dirty="0"/>
          </a:p>
        </p:txBody>
      </p:sp>
      <p:sp>
        <p:nvSpPr>
          <p:cNvPr id="6" name="Footer Placeholder 5"/>
          <p:cNvSpPr>
            <a:spLocks noGrp="1"/>
          </p:cNvSpPr>
          <p:nvPr>
            <p:ph type="ftr" sz="quarter" idx="11"/>
          </p:nvPr>
        </p:nvSpPr>
        <p:spPr/>
        <p:txBody>
          <a:bodyPr/>
          <a:lstStyle/>
          <a:p>
            <a:r>
              <a:rPr lang="en-US" noProof="0" smtClean="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pPr/>
              <a:t>‹#›</a:t>
            </a:fld>
            <a:endParaRPr lang="en-US" noProof="0" dirty="0"/>
          </a:p>
        </p:txBody>
      </p:sp>
    </p:spTree>
    <p:extLst>
      <p:ext uri="{BB962C8B-B14F-4D97-AF65-F5344CB8AC3E}">
        <p14:creationId xmlns:p14="http://schemas.microsoft.com/office/powerpoint/2010/main" xmlns="" val="346276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E139DA8-D636-4336-B416-25DD0050B639}" type="datetime8">
              <a:rPr lang="en-US" noProof="0" smtClean="0"/>
              <a:pPr/>
              <a:t>11/15/2020 10:48 PM</a:t>
            </a:fld>
            <a:endParaRPr lang="en-US" noProof="0"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noProof="0" smtClean="0"/>
              <a:t>Add a footer </a:t>
            </a:r>
            <a:endParaRPr lang="en-US" noProof="0"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AAC19ED-7CFA-4AF2-BE7E-6017F4B12C94}" type="slidenum">
              <a:rPr lang="en-US" noProof="0" smtClean="0"/>
              <a:pPr/>
              <a:t>‹#›</a:t>
            </a:fld>
            <a:endParaRPr lang="en-US" noProof="0"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0258161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 id="2147483697" r:id="rId13"/>
    <p:sldLayoutId id="2147483698" r:id="rId14"/>
    <p:sldLayoutId id="2147483673" r:id="rId15"/>
    <p:sldLayoutId id="2147483678" r:id="rId16"/>
    <p:sldLayoutId id="2147483675" r:id="rId17"/>
    <p:sldLayoutId id="2147483682" r:id="rId18"/>
    <p:sldLayoutId id="2147483681" r:id="rId19"/>
    <p:sldLayoutId id="2147483680" r:id="rId2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124" userDrawn="1">
          <p15:clr>
            <a:srgbClr val="F26B43"/>
          </p15:clr>
        </p15:guide>
        <p15:guide id="2" pos="360" userDrawn="1">
          <p15:clr>
            <a:srgbClr val="F26B43"/>
          </p15:clr>
        </p15:guide>
        <p15:guide id="3" orient="horz" pos="432" userDrawn="1">
          <p15:clr>
            <a:srgbClr val="F26B43"/>
          </p15:clr>
        </p15:guide>
        <p15:guide id="4" pos="5400" userDrawn="1">
          <p15:clr>
            <a:srgbClr val="F26B43"/>
          </p15:clr>
        </p15:guide>
        <p15:guide id="5" pos="24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sv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audio" Target="../media/audio1.wav"/><Relationship Id="rId5" Type="http://schemas.openxmlformats.org/officeDocument/2006/relationships/image" Target="../media/image25.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17.svg"/><Relationship Id="rId2" Type="http://schemas.openxmlformats.org/officeDocument/2006/relationships/image" Target="../media/image24.png"/><Relationship Id="rId1" Type="http://schemas.openxmlformats.org/officeDocument/2006/relationships/slideLayout" Target="../slideLayouts/slideLayout13.xml"/><Relationship Id="rId10" Type="http://schemas.openxmlformats.org/officeDocument/2006/relationships/image" Target="../media/image26.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xmlns="" id="{192D9B22-CA63-4CDB-8957-40947F45B732}"/>
              </a:ext>
            </a:extLst>
          </p:cNvPr>
          <p:cNvSpPr>
            <a:spLocks noGrp="1"/>
          </p:cNvSpPr>
          <p:nvPr>
            <p:ph type="sldNum" sz="quarter" idx="12"/>
          </p:nvPr>
        </p:nvSpPr>
        <p:spPr/>
        <p:txBody>
          <a:bodyPr/>
          <a:lstStyle/>
          <a:p>
            <a:fld id="{7AAC19ED-7CFA-4AF2-BE7E-6017F4B12C94}" type="slidenum">
              <a:rPr lang="en-US" smtClean="0"/>
              <a:pPr/>
              <a:t>1</a:t>
            </a:fld>
            <a:endParaRPr lang="en-US" dirty="0"/>
          </a:p>
        </p:txBody>
      </p:sp>
      <p:sp>
        <p:nvSpPr>
          <p:cNvPr id="2" name="Title 1">
            <a:extLst>
              <a:ext uri="{FF2B5EF4-FFF2-40B4-BE49-F238E27FC236}">
                <a16:creationId xmlns:a16="http://schemas.microsoft.com/office/drawing/2014/main" xmlns="" id="{C478B3CD-9828-4280-95EC-5F9D73400FF8}"/>
              </a:ext>
            </a:extLst>
          </p:cNvPr>
          <p:cNvSpPr>
            <a:spLocks noGrp="1"/>
          </p:cNvSpPr>
          <p:nvPr>
            <p:ph type="title" idx="4294967295"/>
          </p:nvPr>
        </p:nvSpPr>
        <p:spPr bwMode="white">
          <a:xfrm>
            <a:off x="235131" y="261257"/>
            <a:ext cx="8207375" cy="824140"/>
          </a:xfrm>
          <a:effectLst>
            <a:glow rad="101600">
              <a:schemeClr val="accent3">
                <a:satMod val="175000"/>
                <a:alpha val="40000"/>
              </a:schemeClr>
            </a:glow>
          </a:effectLst>
          <a:scene3d>
            <a:camera prst="orthographicFront"/>
            <a:lightRig rig="harsh" dir="t"/>
          </a:scene3d>
          <a:sp3d>
            <a:bevelT w="6350"/>
          </a:sp3d>
        </p:spPr>
        <p:txBody>
          <a:bodyPr>
            <a:noAutofit/>
          </a:bodyPr>
          <a:lstStyle/>
          <a:p>
            <a:r>
              <a:rPr lang="bn-IN" sz="6000" b="1"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anose="02000000000000000000" pitchFamily="2" charset="0"/>
                <a:cs typeface="Nikosh" panose="02000000000000000000" pitchFamily="2" charset="0"/>
              </a:rPr>
              <a:t>আই সি টি ক্লাসে সকলকে </a:t>
            </a:r>
            <a:r>
              <a:rPr lang="en-US" sz="6000" b="1"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anose="02000000000000000000" pitchFamily="2" charset="0"/>
                <a:cs typeface="Nikosh" panose="02000000000000000000" pitchFamily="2" charset="0"/>
              </a:rPr>
              <a:t>স্বাগতম</a:t>
            </a:r>
            <a:endParaRPr lang="en-US" sz="37200" b="1"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anose="02000000000000000000" pitchFamily="2" charset="0"/>
              <a:cs typeface="Nikosh" panose="02000000000000000000" pitchFamily="2" charset="0"/>
            </a:endParaRPr>
          </a:p>
        </p:txBody>
      </p:sp>
      <p:sp>
        <p:nvSpPr>
          <p:cNvPr id="3" name="Subtitle 2">
            <a:extLst>
              <a:ext uri="{FF2B5EF4-FFF2-40B4-BE49-F238E27FC236}">
                <a16:creationId xmlns:a16="http://schemas.microsoft.com/office/drawing/2014/main" xmlns="" id="{5A9A3178-CB65-4687-BC8A-DBB6F3C6EF12}"/>
              </a:ext>
            </a:extLst>
          </p:cNvPr>
          <p:cNvSpPr>
            <a:spLocks noGrp="1"/>
          </p:cNvSpPr>
          <p:nvPr>
            <p:ph type="body" idx="4294967295"/>
          </p:nvPr>
        </p:nvSpPr>
        <p:spPr>
          <a:xfrm>
            <a:off x="339635" y="1149531"/>
            <a:ext cx="7424238" cy="1005840"/>
          </a:xfrm>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Autofit/>
          </a:bodyPr>
          <a:lstStyle/>
          <a:p>
            <a:pPr>
              <a:lnSpc>
                <a:spcPct val="100000"/>
              </a:lnSpc>
            </a:pPr>
            <a:r>
              <a:rPr lang="bn-IN" sz="5400" b="1" dirty="0" smtClean="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RinkiyCMJ" pitchFamily="2" charset="0"/>
                <a:ea typeface="KarnaphuliMJ" pitchFamily="2" charset="0"/>
                <a:cs typeface="KarnaphuliMJ" pitchFamily="2" charset="0"/>
              </a:rPr>
              <a:t>ডাটা ট্রান্সমিশন মোড</a:t>
            </a:r>
            <a:endParaRPr lang="en-US" sz="54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cs typeface="Segoe UI" panose="020B0502040204020203" pitchFamily="34" charset="0"/>
            </a:endParaRPr>
          </a:p>
        </p:txBody>
      </p:sp>
      <p:pic>
        <p:nvPicPr>
          <p:cNvPr id="12" name="Picture 11"/>
          <p:cNvPicPr>
            <a:picLocks noChangeAspect="1"/>
          </p:cNvPicPr>
          <p:nvPr/>
        </p:nvPicPr>
        <p:blipFill>
          <a:blip r:embed="rId2">
            <a:extLst>
              <a:ext uri="{BEBA8EAE-BF5A-486C-A8C5-ECC9F3942E4B}">
                <a14:imgProps xmlns:a14="http://schemas.microsoft.com/office/drawing/2010/main" xmlns="">
                  <a14:imgLayer r:embed="rId5">
                    <a14:imgEffect>
                      <a14:backgroundRemoval t="0" b="89367" l="1731" r="100000">
                        <a14:foregroundMark x1="19423" y1="22278" x2="61731" y2="86582"/>
                        <a14:foregroundMark x1="5962" y1="80506" x2="99231" y2="78734"/>
                        <a14:foregroundMark x1="47308" y1="47848" x2="64231" y2="66835"/>
                        <a14:foregroundMark x1="10000" y1="83291" x2="68846" y2="87089"/>
                        <a14:foregroundMark x1="5000" y1="86582" x2="65385" y2="88354"/>
                        <a14:foregroundMark x1="58846" y1="57722" x2="66731" y2="64304"/>
                        <a14:foregroundMark x1="52885" y1="51139" x2="67692" y2="61519"/>
                      </a14:backgroundRemoval>
                    </a14:imgEffect>
                  </a14:imgLayer>
                </a14:imgProps>
              </a:ext>
              <a:ext uri="{28A0092B-C50C-407E-A947-70E740481C1C}">
                <a14:useLocalDpi xmlns:a14="http://schemas.microsoft.com/office/drawing/2010/main" xmlns="" val="0"/>
              </a:ext>
            </a:extLst>
          </a:blip>
          <a:stretch>
            <a:fillRect/>
          </a:stretch>
        </p:blipFill>
        <p:spPr>
          <a:xfrm>
            <a:off x="6501641" y="1004206"/>
            <a:ext cx="2420291" cy="1490800"/>
          </a:xfrm>
          <a:prstGeom prst="rect">
            <a:avLst/>
          </a:prstGeom>
        </p:spPr>
      </p:pic>
      <p:pic>
        <p:nvPicPr>
          <p:cNvPr id="7" name="Picture 6" descr="download.jpg"/>
          <p:cNvPicPr>
            <a:picLocks noChangeAspect="1"/>
          </p:cNvPicPr>
          <p:nvPr/>
        </p:nvPicPr>
        <p:blipFill>
          <a:blip r:embed="rId6"/>
          <a:stretch>
            <a:fillRect/>
          </a:stretch>
        </p:blipFill>
        <p:spPr>
          <a:xfrm>
            <a:off x="0" y="3338784"/>
            <a:ext cx="8961120" cy="2983639"/>
          </a:xfrm>
          <a:prstGeom prst="rect">
            <a:avLst/>
          </a:prstGeom>
        </p:spPr>
      </p:pic>
    </p:spTree>
    <p:extLst>
      <p:ext uri="{BB962C8B-B14F-4D97-AF65-F5344CB8AC3E}">
        <p14:creationId xmlns:p14="http://schemas.microsoft.com/office/powerpoint/2010/main" xmlns="" val="25575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10</a:t>
            </a:fld>
            <a:endParaRPr lang="en-US" noProof="0" dirty="0"/>
          </a:p>
        </p:txBody>
      </p:sp>
      <p:sp>
        <p:nvSpPr>
          <p:cNvPr id="4" name="TextBox 3"/>
          <p:cNvSpPr txBox="1"/>
          <p:nvPr/>
        </p:nvSpPr>
        <p:spPr>
          <a:xfrm>
            <a:off x="1214845" y="169818"/>
            <a:ext cx="5934638" cy="523220"/>
          </a:xfrm>
          <a:prstGeom prst="rect">
            <a:avLst/>
          </a:prstGeom>
          <a:noFill/>
        </p:spPr>
        <p:txBody>
          <a:bodyPr wrap="none" rtlCol="0">
            <a:spAutoFit/>
          </a:bodyPr>
          <a:lstStyle/>
          <a:p>
            <a:pPr marL="342900" indent="-342900"/>
            <a:r>
              <a:rPr lang="bn-IN" sz="2800" dirty="0" smtClean="0">
                <a:latin typeface="Nikosh" pitchFamily="2" charset="0"/>
                <a:cs typeface="Nikosh" pitchFamily="2" charset="0"/>
              </a:rPr>
              <a:t>২। অর্ধ- দ্বিমুখি বা হাফডুপ্লেক্স মোড </a:t>
            </a:r>
            <a:r>
              <a:rPr lang="bn-IN" dirty="0" smtClean="0"/>
              <a:t>(</a:t>
            </a:r>
            <a:r>
              <a:rPr lang="en-US" dirty="0" smtClean="0">
                <a:latin typeface="Times New Roman" pitchFamily="18" charset="0"/>
              </a:rPr>
              <a:t>Half Duplex Mode)</a:t>
            </a:r>
            <a:endParaRPr lang="en-US" dirty="0"/>
          </a:p>
        </p:txBody>
      </p:sp>
      <p:sp>
        <p:nvSpPr>
          <p:cNvPr id="5" name="Snip Diagonal Corner Rectangle 4"/>
          <p:cNvSpPr/>
          <p:nvPr/>
        </p:nvSpPr>
        <p:spPr>
          <a:xfrm>
            <a:off x="666205" y="992776"/>
            <a:ext cx="1867989" cy="1188720"/>
          </a:xfrm>
          <a:prstGeom prst="snip2Diag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6"/>
          <p:cNvGrpSpPr/>
          <p:nvPr/>
        </p:nvGrpSpPr>
        <p:grpSpPr>
          <a:xfrm>
            <a:off x="627018" y="899001"/>
            <a:ext cx="7903027" cy="1539814"/>
            <a:chOff x="744584" y="2124686"/>
            <a:chExt cx="7537267" cy="1581162"/>
          </a:xfrm>
        </p:grpSpPr>
        <p:sp>
          <p:nvSpPr>
            <p:cNvPr id="6" name="Snip Diagonal Corner Rectangle 5"/>
            <p:cNvSpPr/>
            <p:nvPr/>
          </p:nvSpPr>
          <p:spPr>
            <a:xfrm>
              <a:off x="6474822" y="2259874"/>
              <a:ext cx="1807029" cy="1210491"/>
            </a:xfrm>
            <a:prstGeom prst="snip2DiagRect">
              <a:avLst>
                <a:gd name="adj1" fmla="val 17266"/>
                <a:gd name="adj2"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626238" y="2659562"/>
              <a:ext cx="3783873" cy="4353"/>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75165" y="2124686"/>
              <a:ext cx="1149532" cy="584775"/>
            </a:xfrm>
            <a:prstGeom prst="rect">
              <a:avLst/>
            </a:prstGeom>
            <a:noFill/>
          </p:spPr>
          <p:txBody>
            <a:bodyPr wrap="square" rtlCol="0">
              <a:spAutoFit/>
            </a:bodyPr>
            <a:lstStyle/>
            <a:p>
              <a:r>
                <a:rPr lang="bn-IN" sz="3200" b="1" dirty="0" smtClean="0">
                  <a:latin typeface="Nikosh" pitchFamily="2" charset="0"/>
                  <a:cs typeface="Nikosh" pitchFamily="2" charset="0"/>
                </a:rPr>
                <a:t>মাধ্যম</a:t>
              </a:r>
              <a:endParaRPr lang="en-US" b="1" dirty="0">
                <a:latin typeface="Nikosh" pitchFamily="2" charset="0"/>
                <a:cs typeface="Nikosh" pitchFamily="2" charset="0"/>
              </a:endParaRPr>
            </a:p>
          </p:txBody>
        </p:sp>
        <p:sp>
          <p:nvSpPr>
            <p:cNvPr id="12" name="TextBox 11"/>
            <p:cNvSpPr txBox="1"/>
            <p:nvPr/>
          </p:nvSpPr>
          <p:spPr>
            <a:xfrm>
              <a:off x="3253860" y="3231786"/>
              <a:ext cx="2217087" cy="474062"/>
            </a:xfrm>
            <a:prstGeom prst="rect">
              <a:avLst/>
            </a:prstGeom>
            <a:noFill/>
          </p:spPr>
          <p:txBody>
            <a:bodyPr wrap="none" rtlCol="0">
              <a:spAutoFit/>
            </a:bodyPr>
            <a:lstStyle/>
            <a:p>
              <a:r>
                <a:rPr lang="bn-IN" sz="2400" dirty="0" smtClean="0">
                  <a:latin typeface="Nikosh" pitchFamily="2" charset="0"/>
                  <a:cs typeface="Nikosh" pitchFamily="2" charset="0"/>
                </a:rPr>
                <a:t>চিত্রঃ হাফ-ডুপ্লেক্স মোড</a:t>
              </a:r>
              <a:endParaRPr lang="en-US" dirty="0">
                <a:latin typeface="Nikosh" pitchFamily="2" charset="0"/>
                <a:cs typeface="Nikosh" pitchFamily="2" charset="0"/>
              </a:endParaRPr>
            </a:p>
          </p:txBody>
        </p:sp>
        <p:sp>
          <p:nvSpPr>
            <p:cNvPr id="13" name="Rectangle 12"/>
            <p:cNvSpPr/>
            <p:nvPr/>
          </p:nvSpPr>
          <p:spPr>
            <a:xfrm>
              <a:off x="744584" y="2209689"/>
              <a:ext cx="1802674" cy="1446550"/>
            </a:xfrm>
            <a:prstGeom prst="rect">
              <a:avLst/>
            </a:prstGeom>
            <a:noFill/>
          </p:spPr>
          <p:txBody>
            <a:bodyPr wrap="square" lIns="91440" tIns="45720" rIns="91440" bIns="45720">
              <a:spAutoFit/>
            </a:bodyPr>
            <a:lstStyle/>
            <a:p>
              <a:pPr algn="ct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A</a:t>
              </a:r>
              <a:endParaRPr lang="en-US" sz="8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4" name="Rectangle 13"/>
            <p:cNvSpPr/>
            <p:nvPr/>
          </p:nvSpPr>
          <p:spPr>
            <a:xfrm>
              <a:off x="6497729" y="2244524"/>
              <a:ext cx="1718808" cy="1323439"/>
            </a:xfrm>
            <a:prstGeom prst="rect">
              <a:avLst/>
            </a:prstGeom>
            <a:noFill/>
          </p:spPr>
          <p:txBody>
            <a:bodyPr wrap="square" lIns="91440" tIns="45720" rIns="91440" bIns="45720">
              <a:spAutoFit/>
            </a:bodyPr>
            <a:lstStyle/>
            <a:p>
              <a:pPr algn="ct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B</a:t>
              </a:r>
              <a:endParaRPr lang="en-US" sz="8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grpSp>
      <p:sp>
        <p:nvSpPr>
          <p:cNvPr id="18" name="Rectangle 17"/>
          <p:cNvSpPr/>
          <p:nvPr/>
        </p:nvSpPr>
        <p:spPr>
          <a:xfrm>
            <a:off x="104505" y="4706433"/>
            <a:ext cx="8882742" cy="1569660"/>
          </a:xfrm>
          <a:prstGeom prst="rect">
            <a:avLst/>
          </a:prstGeom>
          <a:solidFill>
            <a:schemeClr val="accent1">
              <a:lumMod val="20000"/>
              <a:lumOff val="80000"/>
            </a:schemeClr>
          </a:solidFill>
          <a:ln>
            <a:solidFill>
              <a:srgbClr val="00B050"/>
            </a:solidFill>
          </a:ln>
        </p:spPr>
        <p:txBody>
          <a:bodyPr wrap="square">
            <a:spAutoFit/>
          </a:bodyPr>
          <a:lstStyle/>
          <a:p>
            <a:r>
              <a:rPr lang="as-IN" sz="2400" dirty="0" smtClean="0">
                <a:latin typeface="Nikosh" pitchFamily="2" charset="0"/>
                <a:cs typeface="Nikosh" pitchFamily="2" charset="0"/>
              </a:rPr>
              <a:t>এই ডেটা ট্রান্সমিশন মোডে ডেটা উভয় দিকে প্রবাহিত হয় কিন্তু একসাথে নয়। কমিউনিকেশন চ্যানেলের পুরো ব্যান্ডউইথকে একই সময়ে একদিকে ব্যবহার করা </a:t>
            </a:r>
            <a:r>
              <a:rPr lang="as-IN" sz="2400" dirty="0" smtClean="0">
                <a:latin typeface="Nikosh" pitchFamily="2" charset="0"/>
                <a:cs typeface="Nikosh" pitchFamily="2" charset="0"/>
              </a:rPr>
              <a:t>হ</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 </a:t>
            </a:r>
            <a:r>
              <a:rPr lang="as-IN" sz="2400" dirty="0" smtClean="0">
                <a:latin typeface="Nikosh" pitchFamily="2" charset="0"/>
                <a:cs typeface="Nikosh" pitchFamily="2" charset="0"/>
              </a:rPr>
              <a:t>এই মোডে ত্রুটি(</a:t>
            </a:r>
            <a:r>
              <a:rPr lang="en-US" sz="2400" dirty="0" smtClean="0">
                <a:latin typeface="Nikosh" pitchFamily="2" charset="0"/>
                <a:cs typeface="Nikosh" pitchFamily="2" charset="0"/>
              </a:rPr>
              <a:t>error) </a:t>
            </a:r>
            <a:r>
              <a:rPr lang="as-IN" sz="2400" dirty="0" smtClean="0">
                <a:latin typeface="Nikosh" pitchFamily="2" charset="0"/>
                <a:cs typeface="Nikosh" pitchFamily="2" charset="0"/>
              </a:rPr>
              <a:t>সনাক্তকরণ করা সম্ভব এবং যদি কোনও ত্রুটি(</a:t>
            </a:r>
            <a:r>
              <a:rPr lang="en-US" sz="2400" dirty="0" smtClean="0">
                <a:latin typeface="Nikosh" pitchFamily="2" charset="0"/>
                <a:cs typeface="Nikosh" pitchFamily="2" charset="0"/>
              </a:rPr>
              <a:t>error) </a:t>
            </a:r>
            <a:r>
              <a:rPr lang="as-IN" sz="2400" dirty="0" smtClean="0">
                <a:latin typeface="Nikosh" pitchFamily="2" charset="0"/>
                <a:cs typeface="Nikosh" pitchFamily="2" charset="0"/>
              </a:rPr>
              <a:t>দেখা </a:t>
            </a:r>
            <a:r>
              <a:rPr lang="as-IN" sz="2400" dirty="0" smtClean="0">
                <a:latin typeface="Nikosh" pitchFamily="2" charset="0"/>
                <a:cs typeface="Nikosh" pitchFamily="2" charset="0"/>
              </a:rPr>
              <a:t>দে</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 </a:t>
            </a:r>
            <a:r>
              <a:rPr lang="as-IN" sz="2400" dirty="0" smtClean="0">
                <a:latin typeface="Nikosh" pitchFamily="2" charset="0"/>
                <a:cs typeface="Nikosh" pitchFamily="2" charset="0"/>
              </a:rPr>
              <a:t>তবে প্রাপক প্রেরককে </a:t>
            </a:r>
            <a:r>
              <a:rPr lang="as-IN" sz="2400" dirty="0" smtClean="0">
                <a:latin typeface="Nikosh" pitchFamily="2" charset="0"/>
                <a:cs typeface="Nikosh" pitchFamily="2" charset="0"/>
              </a:rPr>
              <a:t>পুনরা</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 </a:t>
            </a:r>
            <a:r>
              <a:rPr lang="as-IN" sz="2400" dirty="0" smtClean="0">
                <a:latin typeface="Nikosh" pitchFamily="2" charset="0"/>
                <a:cs typeface="Nikosh" pitchFamily="2" charset="0"/>
              </a:rPr>
              <a:t>ডেটা প্রেরণের জন্য অনুরোধ করে</a:t>
            </a:r>
            <a:r>
              <a:rPr lang="as-IN" sz="2400" dirty="0" smtClean="0">
                <a:latin typeface="Nikosh" pitchFamily="2" charset="0"/>
                <a:cs typeface="Nikosh" pitchFamily="2" charset="0"/>
              </a:rPr>
              <a:t>।</a:t>
            </a:r>
            <a:r>
              <a:rPr lang="bn-IN" sz="2400" dirty="0" smtClean="0">
                <a:latin typeface="Nikosh" pitchFamily="2" charset="0"/>
                <a:cs typeface="Nikosh" pitchFamily="2" charset="0"/>
              </a:rPr>
              <a:t>  </a:t>
            </a:r>
            <a:r>
              <a:rPr lang="as-IN" sz="2400" dirty="0" smtClean="0">
                <a:latin typeface="Nikosh" pitchFamily="2" charset="0"/>
                <a:cs typeface="Nikosh" pitchFamily="2" charset="0"/>
              </a:rPr>
              <a:t>যেমনঃ </a:t>
            </a:r>
            <a:r>
              <a:rPr lang="as-IN" sz="2400" dirty="0" smtClean="0">
                <a:latin typeface="Nikosh" pitchFamily="2" charset="0"/>
                <a:cs typeface="Nikosh" pitchFamily="2" charset="0"/>
              </a:rPr>
              <a:t>ওয়াকি-টকির মাধ্যমে যোগাযোগ।</a:t>
            </a:r>
            <a:endParaRPr lang="en-US" sz="2400" dirty="0">
              <a:latin typeface="Nikosh" pitchFamily="2" charset="0"/>
              <a:cs typeface="Nikosh" pitchFamily="2" charset="0"/>
            </a:endParaRPr>
          </a:p>
        </p:txBody>
      </p:sp>
      <p:grpSp>
        <p:nvGrpSpPr>
          <p:cNvPr id="28" name="Group 27"/>
          <p:cNvGrpSpPr/>
          <p:nvPr/>
        </p:nvGrpSpPr>
        <p:grpSpPr>
          <a:xfrm>
            <a:off x="2573382" y="1737360"/>
            <a:ext cx="3566161" cy="391885"/>
            <a:chOff x="2573382" y="1737360"/>
            <a:chExt cx="3775186" cy="391885"/>
          </a:xfrm>
        </p:grpSpPr>
        <p:sp>
          <p:nvSpPr>
            <p:cNvPr id="16" name="Right Arrow 15"/>
            <p:cNvSpPr/>
            <p:nvPr/>
          </p:nvSpPr>
          <p:spPr>
            <a:xfrm rot="10800000">
              <a:off x="2573382" y="1737360"/>
              <a:ext cx="509451" cy="391885"/>
            </a:xfrm>
            <a:prstGeom prst="rightArrow">
              <a:avLst>
                <a:gd name="adj1" fmla="val 22581"/>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3213462" y="1933303"/>
              <a:ext cx="339634" cy="158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79374" y="1928947"/>
              <a:ext cx="339634" cy="158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45286" y="1924591"/>
              <a:ext cx="339634" cy="158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11198" y="1920235"/>
              <a:ext cx="339634" cy="158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77110" y="1915879"/>
              <a:ext cx="339634" cy="158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43022" y="1911523"/>
              <a:ext cx="339634" cy="158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08934" y="1907167"/>
              <a:ext cx="339634" cy="158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6226649" y="1902811"/>
            <a:ext cx="339634" cy="158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29" name="Picture 28" descr="unnamed.png"/>
          <p:cNvPicPr>
            <a:picLocks noChangeAspect="1"/>
          </p:cNvPicPr>
          <p:nvPr/>
        </p:nvPicPr>
        <p:blipFill>
          <a:blip r:embed="rId2"/>
          <a:stretch>
            <a:fillRect/>
          </a:stretch>
        </p:blipFill>
        <p:spPr>
          <a:xfrm>
            <a:off x="195942" y="2547259"/>
            <a:ext cx="8830491" cy="19594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5e40c5ca94517.gif"/>
          <p:cNvPicPr>
            <a:picLocks noChangeAspect="1"/>
          </p:cNvPicPr>
          <p:nvPr/>
        </p:nvPicPr>
        <p:blipFill>
          <a:blip r:embed="rId2"/>
          <a:stretch>
            <a:fillRect/>
          </a:stretch>
        </p:blipFill>
        <p:spPr>
          <a:xfrm>
            <a:off x="966651" y="2050869"/>
            <a:ext cx="7498080" cy="2664822"/>
          </a:xfrm>
          <a:prstGeom prst="rect">
            <a:avLst/>
          </a:prstGeom>
        </p:spPr>
      </p:pic>
      <p:sp>
        <p:nvSpPr>
          <p:cNvPr id="2" name="Slide Number Placeholder 1"/>
          <p:cNvSpPr>
            <a:spLocks noGrp="1"/>
          </p:cNvSpPr>
          <p:nvPr>
            <p:ph type="sldNum" sz="quarter" idx="12"/>
          </p:nvPr>
        </p:nvSpPr>
        <p:spPr/>
        <p:txBody>
          <a:bodyPr/>
          <a:lstStyle/>
          <a:p>
            <a:fld id="{7AAC19ED-7CFA-4AF2-BE7E-6017F4B12C94}" type="slidenum">
              <a:rPr lang="en-US" noProof="0" smtClean="0"/>
              <a:pPr/>
              <a:t>11</a:t>
            </a:fld>
            <a:endParaRPr lang="en-US" noProof="0" dirty="0"/>
          </a:p>
        </p:txBody>
      </p:sp>
      <p:sp>
        <p:nvSpPr>
          <p:cNvPr id="4" name="TextBox 3"/>
          <p:cNvSpPr txBox="1"/>
          <p:nvPr/>
        </p:nvSpPr>
        <p:spPr>
          <a:xfrm>
            <a:off x="1214845" y="169818"/>
            <a:ext cx="5835252" cy="523220"/>
          </a:xfrm>
          <a:prstGeom prst="rect">
            <a:avLst/>
          </a:prstGeom>
          <a:noFill/>
        </p:spPr>
        <p:txBody>
          <a:bodyPr wrap="none" rtlCol="0">
            <a:spAutoFit/>
          </a:bodyPr>
          <a:lstStyle/>
          <a:p>
            <a:pPr marL="342900" indent="-342900"/>
            <a:r>
              <a:rPr lang="bn-IN" sz="2800" dirty="0" smtClean="0">
                <a:latin typeface="Nikosh" pitchFamily="2" charset="0"/>
                <a:cs typeface="Nikosh" pitchFamily="2" charset="0"/>
              </a:rPr>
              <a:t>২। উভয় মুখি বা ফুলডুপ্লেক্স মোড </a:t>
            </a:r>
            <a:r>
              <a:rPr lang="bn-IN" dirty="0" smtClean="0"/>
              <a:t>(</a:t>
            </a:r>
            <a:r>
              <a:rPr lang="en-US" dirty="0" err="1" smtClean="0">
                <a:latin typeface="Times New Roman" pitchFamily="18" charset="0"/>
              </a:rPr>
              <a:t>Fulf</a:t>
            </a:r>
            <a:r>
              <a:rPr lang="en-US" dirty="0" smtClean="0">
                <a:latin typeface="Times New Roman" pitchFamily="18" charset="0"/>
              </a:rPr>
              <a:t> Duplex Mode)</a:t>
            </a:r>
            <a:endParaRPr lang="en-US" dirty="0"/>
          </a:p>
        </p:txBody>
      </p:sp>
      <p:sp>
        <p:nvSpPr>
          <p:cNvPr id="5" name="Snip Diagonal Corner Rectangle 4"/>
          <p:cNvSpPr/>
          <p:nvPr/>
        </p:nvSpPr>
        <p:spPr>
          <a:xfrm>
            <a:off x="666205" y="992776"/>
            <a:ext cx="1867989" cy="1188720"/>
          </a:xfrm>
          <a:prstGeom prst="snip2Diag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6"/>
          <p:cNvGrpSpPr/>
          <p:nvPr/>
        </p:nvGrpSpPr>
        <p:grpSpPr>
          <a:xfrm>
            <a:off x="627018" y="899001"/>
            <a:ext cx="7903027" cy="1539814"/>
            <a:chOff x="744584" y="2124686"/>
            <a:chExt cx="7537267" cy="1581162"/>
          </a:xfrm>
        </p:grpSpPr>
        <p:sp>
          <p:nvSpPr>
            <p:cNvPr id="6" name="Snip Diagonal Corner Rectangle 5"/>
            <p:cNvSpPr/>
            <p:nvPr/>
          </p:nvSpPr>
          <p:spPr>
            <a:xfrm>
              <a:off x="6474822" y="2259874"/>
              <a:ext cx="1807029" cy="1210491"/>
            </a:xfrm>
            <a:prstGeom prst="snip2DiagRect">
              <a:avLst>
                <a:gd name="adj1" fmla="val 17266"/>
                <a:gd name="adj2"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626238" y="2659562"/>
              <a:ext cx="3783873" cy="4353"/>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75165" y="2124686"/>
              <a:ext cx="1149532" cy="584775"/>
            </a:xfrm>
            <a:prstGeom prst="rect">
              <a:avLst/>
            </a:prstGeom>
            <a:noFill/>
          </p:spPr>
          <p:txBody>
            <a:bodyPr wrap="square" rtlCol="0">
              <a:spAutoFit/>
            </a:bodyPr>
            <a:lstStyle/>
            <a:p>
              <a:r>
                <a:rPr lang="bn-IN" sz="3200" b="1" dirty="0" smtClean="0">
                  <a:latin typeface="Nikosh" pitchFamily="2" charset="0"/>
                  <a:cs typeface="Nikosh" pitchFamily="2" charset="0"/>
                </a:rPr>
                <a:t>মাধ্যম</a:t>
              </a:r>
              <a:endParaRPr lang="en-US" b="1" dirty="0">
                <a:latin typeface="Nikosh" pitchFamily="2" charset="0"/>
                <a:cs typeface="Nikosh" pitchFamily="2" charset="0"/>
              </a:endParaRPr>
            </a:p>
          </p:txBody>
        </p:sp>
        <p:sp>
          <p:nvSpPr>
            <p:cNvPr id="12" name="TextBox 11"/>
            <p:cNvSpPr txBox="1"/>
            <p:nvPr/>
          </p:nvSpPr>
          <p:spPr>
            <a:xfrm>
              <a:off x="3253860" y="3231786"/>
              <a:ext cx="1854757" cy="474062"/>
            </a:xfrm>
            <a:prstGeom prst="rect">
              <a:avLst/>
            </a:prstGeom>
            <a:noFill/>
          </p:spPr>
          <p:txBody>
            <a:bodyPr wrap="none" rtlCol="0">
              <a:spAutoFit/>
            </a:bodyPr>
            <a:lstStyle/>
            <a:p>
              <a:r>
                <a:rPr lang="bn-IN" sz="2400" dirty="0" smtClean="0">
                  <a:latin typeface="Nikosh" pitchFamily="2" charset="0"/>
                  <a:cs typeface="Nikosh" pitchFamily="2" charset="0"/>
                </a:rPr>
                <a:t>চিত্রঃ -ডুপ্লেক্স মোড</a:t>
              </a:r>
              <a:endParaRPr lang="en-US" dirty="0">
                <a:latin typeface="Nikosh" pitchFamily="2" charset="0"/>
                <a:cs typeface="Nikosh" pitchFamily="2" charset="0"/>
              </a:endParaRPr>
            </a:p>
          </p:txBody>
        </p:sp>
        <p:sp>
          <p:nvSpPr>
            <p:cNvPr id="13" name="Rectangle 12"/>
            <p:cNvSpPr/>
            <p:nvPr/>
          </p:nvSpPr>
          <p:spPr>
            <a:xfrm>
              <a:off x="744584" y="2209689"/>
              <a:ext cx="1802674" cy="1446550"/>
            </a:xfrm>
            <a:prstGeom prst="rect">
              <a:avLst/>
            </a:prstGeom>
            <a:noFill/>
          </p:spPr>
          <p:txBody>
            <a:bodyPr wrap="square" lIns="91440" tIns="45720" rIns="91440" bIns="45720">
              <a:spAutoFit/>
            </a:bodyPr>
            <a:lstStyle/>
            <a:p>
              <a:pPr algn="ct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A</a:t>
              </a:r>
              <a:endParaRPr lang="en-US" sz="8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4" name="Rectangle 13"/>
            <p:cNvSpPr/>
            <p:nvPr/>
          </p:nvSpPr>
          <p:spPr>
            <a:xfrm>
              <a:off x="6497729" y="2244524"/>
              <a:ext cx="1718808" cy="1323439"/>
            </a:xfrm>
            <a:prstGeom prst="rect">
              <a:avLst/>
            </a:prstGeom>
            <a:noFill/>
          </p:spPr>
          <p:txBody>
            <a:bodyPr wrap="square" lIns="91440" tIns="45720" rIns="91440" bIns="45720">
              <a:spAutoFit/>
            </a:bodyPr>
            <a:lstStyle/>
            <a:p>
              <a:pPr algn="ct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B</a:t>
              </a:r>
              <a:endParaRPr lang="en-US" sz="8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grpSp>
      <p:sp>
        <p:nvSpPr>
          <p:cNvPr id="18" name="Rectangle 17"/>
          <p:cNvSpPr/>
          <p:nvPr/>
        </p:nvSpPr>
        <p:spPr>
          <a:xfrm>
            <a:off x="104505" y="4706433"/>
            <a:ext cx="8882742" cy="1569660"/>
          </a:xfrm>
          <a:prstGeom prst="rect">
            <a:avLst/>
          </a:prstGeom>
          <a:solidFill>
            <a:schemeClr val="accent1">
              <a:lumMod val="20000"/>
              <a:lumOff val="80000"/>
            </a:schemeClr>
          </a:solidFill>
          <a:ln>
            <a:solidFill>
              <a:srgbClr val="00B050"/>
            </a:solidFill>
          </a:ln>
        </p:spPr>
        <p:txBody>
          <a:bodyPr wrap="square">
            <a:spAutoFit/>
          </a:bodyPr>
          <a:lstStyle/>
          <a:p>
            <a:r>
              <a:rPr lang="as-IN" sz="2400" dirty="0" smtClean="0">
                <a:latin typeface="Nikosh" pitchFamily="2" charset="0"/>
                <a:cs typeface="Nikosh" pitchFamily="2" charset="0"/>
              </a:rPr>
              <a:t>এই ডেটা ট্রান্সমিশন মোডে ডেটা একই সময়ে উভয় দিকে প্রবাহিত হয়। উভয় স্টেশন একই সাথে বার্তা প্রেরণ এবং গ্রহণ করতে পারে। ফুল-ডুপ্লেক্স মোডে দুটি সিমপ্লেক্স চ্যানেল থাকে। যার একটি চ্যানেলের ট্র্যাফিক একদিকে প্রবাহিত হয় এবং অন্য চ্যানেলে ট্র্যাফিক বিপরীত দিকে প্রবাহিত হয়</a:t>
            </a:r>
            <a:r>
              <a:rPr lang="as-IN" sz="2400" dirty="0" smtClean="0">
                <a:latin typeface="Nikosh" pitchFamily="2" charset="0"/>
                <a:cs typeface="Nikosh" pitchFamily="2" charset="0"/>
              </a:rPr>
              <a:t>।</a:t>
            </a:r>
            <a:r>
              <a:rPr lang="en-US" sz="2400" dirty="0" smtClean="0">
                <a:latin typeface="Nikosh" pitchFamily="2" charset="0"/>
                <a:cs typeface="Nikosh" pitchFamily="2" charset="0"/>
              </a:rPr>
              <a:t>  </a:t>
            </a:r>
            <a:r>
              <a:rPr lang="as-IN" sz="2400" dirty="0" smtClean="0">
                <a:latin typeface="Nikosh" pitchFamily="2" charset="0"/>
                <a:cs typeface="Nikosh" pitchFamily="2" charset="0"/>
              </a:rPr>
              <a:t>যেমন: মোবাইল ফোন, টেলিফোন ইত্যাদি যোগাযোগ ব্যবস্থা।</a:t>
            </a:r>
            <a:endParaRPr lang="en-US" sz="2400" dirty="0">
              <a:latin typeface="Nikosh" pitchFamily="2" charset="0"/>
              <a:cs typeface="Nikosh" pitchFamily="2" charset="0"/>
            </a:endParaRPr>
          </a:p>
        </p:txBody>
      </p:sp>
      <p:sp>
        <p:nvSpPr>
          <p:cNvPr id="16" name="Right Arrow 15"/>
          <p:cNvSpPr/>
          <p:nvPr/>
        </p:nvSpPr>
        <p:spPr>
          <a:xfrm rot="10800000">
            <a:off x="2573382" y="1658981"/>
            <a:ext cx="4010298" cy="391885"/>
          </a:xfrm>
          <a:prstGeom prst="rightArrow">
            <a:avLst>
              <a:gd name="adj1" fmla="val 22581"/>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12</a:t>
            </a:fld>
            <a:endParaRPr lang="en-US" noProof="0" dirty="0"/>
          </a:p>
        </p:txBody>
      </p:sp>
      <p:sp>
        <p:nvSpPr>
          <p:cNvPr id="3" name="TextBox 2"/>
          <p:cNvSpPr txBox="1"/>
          <p:nvPr/>
        </p:nvSpPr>
        <p:spPr>
          <a:xfrm>
            <a:off x="744583" y="156755"/>
            <a:ext cx="7827784" cy="1200329"/>
          </a:xfrm>
          <a:prstGeom prst="rect">
            <a:avLst/>
          </a:prstGeom>
          <a:ln w="28575"/>
        </p:spPr>
        <p:style>
          <a:lnRef idx="2">
            <a:schemeClr val="accent4"/>
          </a:lnRef>
          <a:fillRef idx="1">
            <a:schemeClr val="lt1"/>
          </a:fillRef>
          <a:effectRef idx="0">
            <a:schemeClr val="accent4"/>
          </a:effectRef>
          <a:fontRef idx="minor">
            <a:schemeClr val="dk1"/>
          </a:fontRef>
        </p:style>
        <p:txBody>
          <a:bodyPr wrap="none" rtlCol="0">
            <a:spAutoFit/>
          </a:bodyPr>
          <a:lstStyle/>
          <a:p>
            <a:r>
              <a:rPr lang="bn-IN" sz="3600" b="1" dirty="0" smtClean="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latin typeface="Nikosh" pitchFamily="2" charset="0"/>
                <a:cs typeface="Nikosh" pitchFamily="2" charset="0"/>
              </a:rPr>
              <a:t>প্রাপকের সংখ্যা ও ডাটা গ্রহনের অধিকারর উপার ভিত্তি</a:t>
            </a:r>
          </a:p>
          <a:p>
            <a:r>
              <a:rPr lang="bn-IN" sz="3600" b="1" dirty="0" smtClean="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latin typeface="Nikosh" pitchFamily="2" charset="0"/>
                <a:cs typeface="Nikosh" pitchFamily="2" charset="0"/>
              </a:rPr>
              <a:t>করে ডাটা ট্রান্সমিশন মোড তিনভাগে ভাগ করা যায়। </a:t>
            </a:r>
            <a:endParaRPr lang="en-US" sz="3600" b="1" dirty="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latin typeface="Nikosh" pitchFamily="2" charset="0"/>
              <a:cs typeface="Nikosh" pitchFamily="2" charset="0"/>
            </a:endParaRPr>
          </a:p>
        </p:txBody>
      </p:sp>
      <p:sp>
        <p:nvSpPr>
          <p:cNvPr id="4" name="TextBox 3"/>
          <p:cNvSpPr txBox="1"/>
          <p:nvPr/>
        </p:nvSpPr>
        <p:spPr>
          <a:xfrm>
            <a:off x="365760" y="1397726"/>
            <a:ext cx="3858749" cy="523220"/>
          </a:xfrm>
          <a:prstGeom prst="rect">
            <a:avLst/>
          </a:prstGeom>
          <a:noFill/>
        </p:spPr>
        <p:txBody>
          <a:bodyPr wrap="none" rtlCol="0">
            <a:spAutoFit/>
          </a:bodyPr>
          <a:lstStyle/>
          <a:p>
            <a:pPr marL="342900" indent="-342900"/>
            <a:r>
              <a:rPr lang="bn-IN" sz="2800" dirty="0" smtClean="0">
                <a:latin typeface="Nikosh" pitchFamily="2" charset="0"/>
                <a:cs typeface="Nikosh" pitchFamily="2" charset="0"/>
              </a:rPr>
              <a:t>১। </a:t>
            </a:r>
            <a:r>
              <a:rPr lang="as-IN" sz="2800" dirty="0" smtClean="0">
                <a:latin typeface="Nikosh" pitchFamily="2" charset="0"/>
                <a:cs typeface="Nikosh" pitchFamily="2" charset="0"/>
              </a:rPr>
              <a:t>ইউনিকাষ্ট </a:t>
            </a:r>
            <a:r>
              <a:rPr lang="bn-IN" sz="2400" dirty="0" smtClean="0"/>
              <a:t>(</a:t>
            </a:r>
            <a:r>
              <a:rPr lang="en-US" sz="2400" b="1" dirty="0" err="1" smtClean="0">
                <a:latin typeface="Times New Roman" pitchFamily="18" charset="0"/>
                <a:cs typeface="Times New Roman" pitchFamily="18" charset="0"/>
              </a:rPr>
              <a:t>UniCast</a:t>
            </a:r>
            <a:r>
              <a:rPr lang="en-US" sz="2400" b="1" dirty="0" smtClean="0">
                <a:latin typeface="Times New Roman" pitchFamily="18" charset="0"/>
                <a:cs typeface="Times New Roman" pitchFamily="18" charset="0"/>
              </a:rPr>
              <a:t> Mode</a:t>
            </a:r>
            <a:r>
              <a:rPr lang="en-US" sz="2400" dirty="0" smtClean="0">
                <a:latin typeface="Times New Roman" pitchFamily="18" charset="0"/>
              </a:rPr>
              <a:t>)</a:t>
            </a:r>
            <a:endParaRPr lang="en-US" sz="2400" dirty="0"/>
          </a:p>
        </p:txBody>
      </p:sp>
      <p:sp>
        <p:nvSpPr>
          <p:cNvPr id="18" name="Rectangle 17"/>
          <p:cNvSpPr/>
          <p:nvPr/>
        </p:nvSpPr>
        <p:spPr>
          <a:xfrm>
            <a:off x="117567" y="4445175"/>
            <a:ext cx="8895805" cy="1569660"/>
          </a:xfrm>
          <a:prstGeom prst="rect">
            <a:avLst/>
          </a:prstGeom>
          <a:solidFill>
            <a:schemeClr val="accent1">
              <a:lumMod val="20000"/>
              <a:lumOff val="80000"/>
            </a:schemeClr>
          </a:solidFill>
          <a:ln>
            <a:solidFill>
              <a:srgbClr val="00B050"/>
            </a:solidFill>
          </a:ln>
        </p:spPr>
        <p:txBody>
          <a:bodyPr wrap="square">
            <a:spAutoFit/>
          </a:bodyPr>
          <a:lstStyle/>
          <a:p>
            <a:r>
              <a:rPr lang="as-IN" sz="2400" dirty="0" smtClean="0">
                <a:latin typeface="Nikosh" pitchFamily="2" charset="0"/>
                <a:cs typeface="Nikosh" pitchFamily="2" charset="0"/>
              </a:rPr>
              <a:t>ইউনিকাস্ট </a:t>
            </a:r>
            <a:r>
              <a:rPr lang="as-IN" sz="2400" dirty="0" smtClean="0">
                <a:latin typeface="Nikosh" pitchFamily="2" charset="0"/>
                <a:cs typeface="Nikosh" pitchFamily="2" charset="0"/>
              </a:rPr>
              <a:t>প</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ন্ট-টু-প</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ন্ট </a:t>
            </a:r>
            <a:r>
              <a:rPr lang="as-IN" sz="2400" dirty="0" smtClean="0">
                <a:latin typeface="Nikosh" pitchFamily="2" charset="0"/>
                <a:cs typeface="Nikosh" pitchFamily="2" charset="0"/>
              </a:rPr>
              <a:t>বা </a:t>
            </a:r>
            <a:r>
              <a:rPr lang="as-IN" sz="2400" dirty="0" smtClean="0">
                <a:latin typeface="Nikosh" pitchFamily="2" charset="0"/>
                <a:cs typeface="Nikosh" pitchFamily="2" charset="0"/>
              </a:rPr>
              <a:t>ওয়ান-টু-ও</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ন </a:t>
            </a:r>
            <a:r>
              <a:rPr lang="as-IN" sz="2400" dirty="0" smtClean="0">
                <a:latin typeface="Nikosh" pitchFamily="2" charset="0"/>
                <a:cs typeface="Nikosh" pitchFamily="2" charset="0"/>
              </a:rPr>
              <a:t>ট্রান্সমিশন মোড। অর্থাৎ কোন নেটওয়ার্কের একটি প্রেরক নোড (নেটওয়ার্কে যুক্ত প্রতিটি ডিভাইসকে নোড বলা হয়) থেকে কেবলমাত্র একটি প্রাপক নোডে সিমপ্লেক্স, হাফ-ডুপ্লেক্স বা ফুল-ডুপ্লেক্স মোডে ডেটা প্রেরণ করা </a:t>
            </a:r>
            <a:r>
              <a:rPr lang="as-IN" sz="2400" dirty="0" smtClean="0">
                <a:latin typeface="Nikosh" pitchFamily="2" charset="0"/>
                <a:cs typeface="Nikosh" pitchFamily="2" charset="0"/>
              </a:rPr>
              <a:t>হ</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 </a:t>
            </a:r>
            <a:r>
              <a:rPr lang="as-IN" sz="2400" dirty="0" smtClean="0">
                <a:latin typeface="Nikosh" pitchFamily="2" charset="0"/>
                <a:cs typeface="Nikosh" pitchFamily="2" charset="0"/>
              </a:rPr>
              <a:t>যখন একক প্রেরক এবং একক প্রাপকের অংশগ্রহণ থাকে তখন এই ধরণের মোডে তথ্য স্থানান্তরে অধিক কার্যকর।</a:t>
            </a:r>
            <a:endParaRPr lang="en-US" sz="2400" dirty="0">
              <a:latin typeface="Nikosh" pitchFamily="2" charset="0"/>
              <a:cs typeface="Nikosh" pitchFamily="2" charset="0"/>
            </a:endParaRPr>
          </a:p>
        </p:txBody>
      </p:sp>
      <p:pic>
        <p:nvPicPr>
          <p:cNvPr id="15" name="Picture 14" descr="ip-multicasting-5-638.jpg"/>
          <p:cNvPicPr>
            <a:picLocks noChangeAspect="1"/>
          </p:cNvPicPr>
          <p:nvPr/>
        </p:nvPicPr>
        <p:blipFill>
          <a:blip r:embed="rId2"/>
          <a:srcRect t="20012" r="66122" b="26888"/>
          <a:stretch>
            <a:fillRect/>
          </a:stretch>
        </p:blipFill>
        <p:spPr>
          <a:xfrm>
            <a:off x="5908261" y="1410789"/>
            <a:ext cx="3065924" cy="2638697"/>
          </a:xfrm>
          <a:prstGeom prst="rect">
            <a:avLst/>
          </a:prstGeom>
        </p:spPr>
      </p:pic>
      <p:pic>
        <p:nvPicPr>
          <p:cNvPr id="16" name="Picture 15" descr="Unicast.png"/>
          <p:cNvPicPr>
            <a:picLocks noChangeAspect="1"/>
          </p:cNvPicPr>
          <p:nvPr/>
        </p:nvPicPr>
        <p:blipFill>
          <a:blip r:embed="rId3"/>
          <a:stretch>
            <a:fillRect/>
          </a:stretch>
        </p:blipFill>
        <p:spPr>
          <a:xfrm>
            <a:off x="256360" y="1985010"/>
            <a:ext cx="2447652" cy="23319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13</a:t>
            </a:fld>
            <a:endParaRPr lang="en-US" noProof="0" dirty="0"/>
          </a:p>
        </p:txBody>
      </p:sp>
      <p:sp>
        <p:nvSpPr>
          <p:cNvPr id="4" name="TextBox 3"/>
          <p:cNvSpPr txBox="1"/>
          <p:nvPr/>
        </p:nvSpPr>
        <p:spPr>
          <a:xfrm>
            <a:off x="195943" y="104504"/>
            <a:ext cx="4574522" cy="523220"/>
          </a:xfrm>
          <a:prstGeom prst="rect">
            <a:avLst/>
          </a:prstGeom>
          <a:noFill/>
        </p:spPr>
        <p:txBody>
          <a:bodyPr wrap="none" rtlCol="0">
            <a:spAutoFit/>
          </a:bodyPr>
          <a:lstStyle/>
          <a:p>
            <a:pPr marL="342900" indent="-342900"/>
            <a:r>
              <a:rPr lang="bn-IN" sz="2800" dirty="0" smtClean="0">
                <a:latin typeface="Nikosh" pitchFamily="2" charset="0"/>
                <a:cs typeface="Nikosh" pitchFamily="2" charset="0"/>
              </a:rPr>
              <a:t>২</a:t>
            </a:r>
            <a:r>
              <a:rPr lang="bn-IN" sz="2800" dirty="0" smtClean="0">
                <a:latin typeface="Nikosh" pitchFamily="2" charset="0"/>
                <a:cs typeface="Nikosh" pitchFamily="2" charset="0"/>
              </a:rPr>
              <a:t>। ব্রডকাস্ট মোড</a:t>
            </a:r>
            <a:r>
              <a:rPr lang="as-IN" sz="2800" dirty="0" smtClean="0">
                <a:latin typeface="Nikosh" pitchFamily="2" charset="0"/>
                <a:cs typeface="Nikosh" pitchFamily="2" charset="0"/>
              </a:rPr>
              <a:t> </a:t>
            </a:r>
            <a:r>
              <a:rPr lang="bn-IN" sz="2400" dirty="0" smtClean="0"/>
              <a:t>(</a:t>
            </a:r>
            <a:r>
              <a:rPr lang="en-US" sz="2400" b="1" dirty="0" err="1" smtClean="0">
                <a:latin typeface="Times New Roman" pitchFamily="18" charset="0"/>
                <a:cs typeface="Times New Roman" pitchFamily="18" charset="0"/>
              </a:rPr>
              <a:t>BroadCast</a:t>
            </a:r>
            <a:r>
              <a:rPr lang="en-US" sz="2400" b="1" dirty="0" smtClean="0">
                <a:latin typeface="Times New Roman" pitchFamily="18" charset="0"/>
                <a:cs typeface="Times New Roman" pitchFamily="18" charset="0"/>
              </a:rPr>
              <a:t> Mode</a:t>
            </a:r>
            <a:r>
              <a:rPr lang="en-US" sz="2400" dirty="0" smtClean="0">
                <a:latin typeface="Times New Roman" pitchFamily="18" charset="0"/>
              </a:rPr>
              <a:t>)</a:t>
            </a:r>
            <a:endParaRPr lang="en-US" sz="2400" dirty="0"/>
          </a:p>
        </p:txBody>
      </p:sp>
      <p:sp>
        <p:nvSpPr>
          <p:cNvPr id="18" name="Rectangle 17"/>
          <p:cNvSpPr/>
          <p:nvPr/>
        </p:nvSpPr>
        <p:spPr>
          <a:xfrm>
            <a:off x="91441" y="3200400"/>
            <a:ext cx="8895805" cy="3046988"/>
          </a:xfrm>
          <a:prstGeom prst="rect">
            <a:avLst/>
          </a:prstGeom>
          <a:solidFill>
            <a:schemeClr val="accent1">
              <a:lumMod val="20000"/>
              <a:lumOff val="80000"/>
            </a:schemeClr>
          </a:solidFill>
          <a:ln>
            <a:solidFill>
              <a:srgbClr val="00B050"/>
            </a:solidFill>
          </a:ln>
        </p:spPr>
        <p:txBody>
          <a:bodyPr wrap="square">
            <a:spAutoFit/>
          </a:bodyPr>
          <a:lstStyle/>
          <a:p>
            <a:pPr fontAlgn="base"/>
            <a:r>
              <a:rPr lang="as-IN" sz="2400" dirty="0" smtClean="0">
                <a:latin typeface="Nikosh" pitchFamily="2" charset="0"/>
                <a:cs typeface="Nikosh" pitchFamily="2" charset="0"/>
              </a:rPr>
              <a:t>ব্রডকাষ্ট হলো পয়েন্ট-টু-মাল্টিপয়েন্ট ট্রান্সমিশন সিস্টেম অথবা ওয়ান-টু-অল ট্রান্সমিশন মোড।  অর্থাৎ কোন নেটওয়ার্কের একটি প্রেরক নোড থেকে নেটওয়ার্কের সকল নোডে সিমপ্লেক্স মোডে ডেটা প্রেরণ করা </a:t>
            </a:r>
            <a:r>
              <a:rPr lang="as-IN" sz="2400" dirty="0" smtClean="0">
                <a:latin typeface="Nikosh" pitchFamily="2" charset="0"/>
                <a:cs typeface="Nikosh" pitchFamily="2" charset="0"/>
              </a:rPr>
              <a:t>হ</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 </a:t>
            </a:r>
            <a:r>
              <a:rPr lang="as-IN" sz="2400" dirty="0" smtClean="0">
                <a:latin typeface="Nikosh" pitchFamily="2" charset="0"/>
                <a:cs typeface="Nikosh" pitchFamily="2" charset="0"/>
              </a:rPr>
              <a:t>ডেটা ট্রান্সমিশনের এরুপ মোডকে বলা হয় ব্রডকাষ্ট</a:t>
            </a:r>
            <a:r>
              <a:rPr lang="as-IN" sz="2400" dirty="0" smtClean="0">
                <a:latin typeface="Nikosh" pitchFamily="2" charset="0"/>
                <a:cs typeface="Nikosh" pitchFamily="2" charset="0"/>
              </a:rPr>
              <a:t>।</a:t>
            </a:r>
            <a:r>
              <a:rPr lang="as-IN" sz="2400" dirty="0" smtClean="0">
                <a:latin typeface="Nikosh" pitchFamily="2" charset="0"/>
                <a:cs typeface="Nikosh" pitchFamily="2" charset="0"/>
              </a:rPr>
              <a:t>এটি অধিক কার্যকর হয় যখন একটি </a:t>
            </a:r>
            <a:r>
              <a:rPr lang="as-IN" sz="2400" dirty="0" smtClean="0">
                <a:latin typeface="Nikosh" pitchFamily="2" charset="0"/>
                <a:cs typeface="Nikosh" pitchFamily="2" charset="0"/>
              </a:rPr>
              <a:t>নেটও</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র্কের </a:t>
            </a:r>
            <a:r>
              <a:rPr lang="as-IN" sz="2400" dirty="0" smtClean="0">
                <a:latin typeface="Nikosh" pitchFamily="2" charset="0"/>
                <a:cs typeface="Nikosh" pitchFamily="2" charset="0"/>
              </a:rPr>
              <a:t>কোনও ডিভাইস ডেটা প্যাকেট অন্য </a:t>
            </a:r>
            <a:r>
              <a:rPr lang="as-IN" sz="2400" dirty="0" smtClean="0">
                <a:latin typeface="Nikosh" pitchFamily="2" charset="0"/>
                <a:cs typeface="Nikosh" pitchFamily="2" charset="0"/>
              </a:rPr>
              <a:t>নেটও</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র্কের </a:t>
            </a:r>
            <a:r>
              <a:rPr lang="as-IN" sz="2400" dirty="0" smtClean="0">
                <a:latin typeface="Nikosh" pitchFamily="2" charset="0"/>
                <a:cs typeface="Nikosh" pitchFamily="2" charset="0"/>
              </a:rPr>
              <a:t>সকল ডিভাইসে স্থানান্তর করতে </a:t>
            </a:r>
            <a:r>
              <a:rPr lang="as-IN" sz="2400" dirty="0" smtClean="0">
                <a:latin typeface="Nikosh" pitchFamily="2" charset="0"/>
                <a:cs typeface="Nikosh" pitchFamily="2" charset="0"/>
              </a:rPr>
              <a:t>চা</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a:t>
            </a:r>
            <a:endParaRPr lang="as-IN" sz="2400" dirty="0" smtClean="0">
              <a:latin typeface="Nikosh" pitchFamily="2" charset="0"/>
              <a:cs typeface="Nikosh" pitchFamily="2" charset="0"/>
            </a:endParaRPr>
          </a:p>
          <a:p>
            <a:pPr fontAlgn="base"/>
            <a:r>
              <a:rPr lang="as-IN" sz="2400" dirty="0" smtClean="0">
                <a:latin typeface="Nikosh" pitchFamily="2" charset="0"/>
                <a:cs typeface="Nikosh" pitchFamily="2" charset="0"/>
              </a:rPr>
              <a:t>এই মোডটি মূলত ভিডিও এবং অডিও স্থানান্তরের জন্য টেলিভিশন </a:t>
            </a:r>
            <a:r>
              <a:rPr lang="as-IN" sz="2400" dirty="0" smtClean="0">
                <a:latin typeface="Nikosh" pitchFamily="2" charset="0"/>
                <a:cs typeface="Nikosh" pitchFamily="2" charset="0"/>
              </a:rPr>
              <a:t>নেটও</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র্কগুলোতে </a:t>
            </a:r>
            <a:r>
              <a:rPr lang="as-IN" sz="2400" dirty="0" smtClean="0">
                <a:latin typeface="Nikosh" pitchFamily="2" charset="0"/>
                <a:cs typeface="Nikosh" pitchFamily="2" charset="0"/>
              </a:rPr>
              <a:t>ব্যবহৃত </a:t>
            </a:r>
            <a:r>
              <a:rPr lang="as-IN" sz="2400" dirty="0" smtClean="0">
                <a:latin typeface="Nikosh" pitchFamily="2" charset="0"/>
                <a:cs typeface="Nikosh" pitchFamily="2" charset="0"/>
              </a:rPr>
              <a:t>হ</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 </a:t>
            </a:r>
            <a:r>
              <a:rPr lang="as-IN" sz="2400" dirty="0" smtClean="0">
                <a:latin typeface="Nikosh" pitchFamily="2" charset="0"/>
                <a:cs typeface="Nikosh" pitchFamily="2" charset="0"/>
              </a:rPr>
              <a:t>এছাড়া রেডিও কমিউনিকেশন সিস্টেমেও ব্যবহৃত হয়। হাব বা ব্রিজের মতো ডিভাইসগুলোও এটি ব্যবহার করে</a:t>
            </a:r>
            <a:r>
              <a:rPr lang="as-IN" sz="2400" dirty="0" smtClean="0">
                <a:latin typeface="Nikosh" pitchFamily="2" charset="0"/>
                <a:cs typeface="Nikosh" pitchFamily="2" charset="0"/>
              </a:rPr>
              <a:t>।</a:t>
            </a:r>
            <a:endParaRPr lang="as-IN" sz="2400" dirty="0" smtClean="0">
              <a:latin typeface="Nikosh" pitchFamily="2" charset="0"/>
              <a:cs typeface="Nikosh" pitchFamily="2" charset="0"/>
            </a:endParaRPr>
          </a:p>
        </p:txBody>
      </p:sp>
      <p:pic>
        <p:nvPicPr>
          <p:cNvPr id="8" name="Picture 7" descr="ip-multicasting-5-638.jpg"/>
          <p:cNvPicPr>
            <a:picLocks noChangeAspect="1"/>
          </p:cNvPicPr>
          <p:nvPr/>
        </p:nvPicPr>
        <p:blipFill>
          <a:blip r:embed="rId2"/>
          <a:srcRect l="32803" t="19594" r="37748" b="31044"/>
          <a:stretch>
            <a:fillRect/>
          </a:stretch>
        </p:blipFill>
        <p:spPr>
          <a:xfrm>
            <a:off x="6006124" y="52253"/>
            <a:ext cx="3046435" cy="2913015"/>
          </a:xfrm>
          <a:prstGeom prst="rect">
            <a:avLst/>
          </a:prstGeom>
        </p:spPr>
      </p:pic>
      <p:pic>
        <p:nvPicPr>
          <p:cNvPr id="9" name="Picture 8" descr="Broadast.png"/>
          <p:cNvPicPr>
            <a:picLocks noChangeAspect="1"/>
          </p:cNvPicPr>
          <p:nvPr/>
        </p:nvPicPr>
        <p:blipFill>
          <a:blip r:embed="rId3"/>
          <a:stretch>
            <a:fillRect/>
          </a:stretch>
        </p:blipFill>
        <p:spPr>
          <a:xfrm>
            <a:off x="951082" y="652601"/>
            <a:ext cx="2567148" cy="243023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14</a:t>
            </a:fld>
            <a:endParaRPr lang="en-US" noProof="0" dirty="0"/>
          </a:p>
        </p:txBody>
      </p:sp>
      <p:sp>
        <p:nvSpPr>
          <p:cNvPr id="4" name="TextBox 3"/>
          <p:cNvSpPr txBox="1"/>
          <p:nvPr/>
        </p:nvSpPr>
        <p:spPr>
          <a:xfrm>
            <a:off x="300445" y="287384"/>
            <a:ext cx="4100803" cy="523220"/>
          </a:xfrm>
          <a:prstGeom prst="rect">
            <a:avLst/>
          </a:prstGeom>
          <a:noFill/>
        </p:spPr>
        <p:txBody>
          <a:bodyPr wrap="none" rtlCol="0">
            <a:spAutoFit/>
          </a:bodyPr>
          <a:lstStyle/>
          <a:p>
            <a:pPr marL="342900" indent="-342900"/>
            <a:r>
              <a:rPr lang="bn-IN" sz="2800" dirty="0" smtClean="0">
                <a:latin typeface="Nikosh" pitchFamily="2" charset="0"/>
                <a:cs typeface="Nikosh" pitchFamily="2" charset="0"/>
              </a:rPr>
              <a:t>৩</a:t>
            </a:r>
            <a:r>
              <a:rPr lang="bn-IN" sz="2800" dirty="0" smtClean="0">
                <a:latin typeface="Nikosh" pitchFamily="2" charset="0"/>
                <a:cs typeface="Nikosh" pitchFamily="2" charset="0"/>
              </a:rPr>
              <a:t>। মাল্টি</a:t>
            </a:r>
            <a:r>
              <a:rPr lang="as-IN" sz="2800" dirty="0" smtClean="0">
                <a:latin typeface="Nikosh" pitchFamily="2" charset="0"/>
                <a:cs typeface="Nikosh" pitchFamily="2" charset="0"/>
              </a:rPr>
              <a:t>কাষ্ট </a:t>
            </a:r>
            <a:r>
              <a:rPr lang="bn-IN" sz="2400" dirty="0" smtClean="0"/>
              <a:t>(</a:t>
            </a:r>
            <a:r>
              <a:rPr lang="en-US" sz="2400" b="1" dirty="0" err="1" smtClean="0">
                <a:latin typeface="Times New Roman" pitchFamily="18" charset="0"/>
                <a:cs typeface="Times New Roman" pitchFamily="18" charset="0"/>
              </a:rPr>
              <a:t>MultiCast</a:t>
            </a:r>
            <a:r>
              <a:rPr lang="en-US" sz="2400" b="1" dirty="0" smtClean="0">
                <a:latin typeface="Times New Roman" pitchFamily="18" charset="0"/>
                <a:cs typeface="Times New Roman" pitchFamily="18" charset="0"/>
              </a:rPr>
              <a:t> Mode</a:t>
            </a:r>
            <a:r>
              <a:rPr lang="en-US" sz="2400" dirty="0" smtClean="0">
                <a:latin typeface="Times New Roman" pitchFamily="18" charset="0"/>
              </a:rPr>
              <a:t>)</a:t>
            </a:r>
            <a:endParaRPr lang="en-US" sz="2400" dirty="0"/>
          </a:p>
        </p:txBody>
      </p:sp>
      <p:sp>
        <p:nvSpPr>
          <p:cNvPr id="18" name="Rectangle 17"/>
          <p:cNvSpPr/>
          <p:nvPr/>
        </p:nvSpPr>
        <p:spPr>
          <a:xfrm>
            <a:off x="248195" y="2916821"/>
            <a:ext cx="8895805" cy="3416320"/>
          </a:xfrm>
          <a:prstGeom prst="rect">
            <a:avLst/>
          </a:prstGeom>
          <a:solidFill>
            <a:schemeClr val="accent1">
              <a:lumMod val="20000"/>
              <a:lumOff val="80000"/>
            </a:schemeClr>
          </a:solidFill>
          <a:ln>
            <a:solidFill>
              <a:srgbClr val="00B050"/>
            </a:solidFill>
          </a:ln>
        </p:spPr>
        <p:txBody>
          <a:bodyPr wrap="square">
            <a:spAutoFit/>
          </a:bodyPr>
          <a:lstStyle/>
          <a:p>
            <a:pPr fontAlgn="base"/>
            <a:r>
              <a:rPr lang="as-IN" sz="2400" dirty="0" smtClean="0">
                <a:latin typeface="Nikosh" pitchFamily="2" charset="0"/>
                <a:cs typeface="Nikosh" pitchFamily="2" charset="0"/>
              </a:rPr>
              <a:t>মাল্টিকাষ্ট হলো পয়েন্ট-টু-সিলেক্টেড-মাল্টিপয়েন্ট ট্রান্সমিশন সিস্টেম অথবা </a:t>
            </a:r>
            <a:r>
              <a:rPr lang="as-IN" sz="2400" dirty="0" smtClean="0">
                <a:latin typeface="Nikosh" pitchFamily="2" charset="0"/>
                <a:cs typeface="Nikosh" pitchFamily="2" charset="0"/>
              </a:rPr>
              <a:t>ও</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ন-টু-সিলেক্টেড-মাল্টিপয়েন্ট </a:t>
            </a:r>
            <a:r>
              <a:rPr lang="as-IN" sz="2400" dirty="0" smtClean="0">
                <a:latin typeface="Nikosh" pitchFamily="2" charset="0"/>
                <a:cs typeface="Nikosh" pitchFamily="2" charset="0"/>
              </a:rPr>
              <a:t>ট্রান্সমিশন মোড। অর্থাৎ নেটওয়ার্কের একটি প্রেরক নোড থেকে নেটওয়ার্কের শুধুমাত্র সিলেক্টেড নোডে সিমপ্লেক্স মোডে ডেটা প্রেরণ করা হয়, ডেটা ট্রান্সমিশনের এরুপ মোডকে বলা হয় মাল্টিকাষ্ট। এই ট্রান্সমিশন সিস্টেমে নেটওয়ার্কের সকল নোড ডেটা পায় না।</a:t>
            </a:r>
          </a:p>
          <a:p>
            <a:pPr fontAlgn="base"/>
            <a:r>
              <a:rPr lang="as-IN" sz="2400" dirty="0" smtClean="0">
                <a:latin typeface="Nikosh" pitchFamily="2" charset="0"/>
                <a:cs typeface="Nikosh" pitchFamily="2" charset="0"/>
              </a:rPr>
              <a:t>এটি অধিক কার্যকর হয় যখন একটি </a:t>
            </a:r>
            <a:r>
              <a:rPr lang="as-IN" sz="2400" dirty="0" smtClean="0">
                <a:latin typeface="Nikosh" pitchFamily="2" charset="0"/>
                <a:cs typeface="Nikosh" pitchFamily="2" charset="0"/>
              </a:rPr>
              <a:t>নেটও</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র্কের </a:t>
            </a:r>
            <a:r>
              <a:rPr lang="as-IN" sz="2400" dirty="0" smtClean="0">
                <a:latin typeface="Nikosh" pitchFamily="2" charset="0"/>
                <a:cs typeface="Nikosh" pitchFamily="2" charset="0"/>
              </a:rPr>
              <a:t>কোনও ডিভাইস ডেটা প্যাকেট অন্য </a:t>
            </a:r>
            <a:r>
              <a:rPr lang="as-IN" sz="2400" dirty="0" smtClean="0">
                <a:latin typeface="Nikosh" pitchFamily="2" charset="0"/>
                <a:cs typeface="Nikosh" pitchFamily="2" charset="0"/>
              </a:rPr>
              <a:t>নেটও</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র্কের </a:t>
            </a:r>
            <a:r>
              <a:rPr lang="as-IN" sz="2400" dirty="0" smtClean="0">
                <a:latin typeface="Nikosh" pitchFamily="2" charset="0"/>
                <a:cs typeface="Nikosh" pitchFamily="2" charset="0"/>
              </a:rPr>
              <a:t>নির্দিস্ট কিছু ডিভাইসে স্থানান্তর করতে </a:t>
            </a:r>
            <a:r>
              <a:rPr lang="as-IN" sz="2400" dirty="0" smtClean="0">
                <a:latin typeface="Nikosh" pitchFamily="2" charset="0"/>
                <a:cs typeface="Nikosh" pitchFamily="2" charset="0"/>
              </a:rPr>
              <a:t>চা</a:t>
            </a:r>
            <a:r>
              <a:rPr lang="bn-IN" sz="2400" dirty="0" smtClean="0">
                <a:latin typeface="Nikosh" pitchFamily="2" charset="0"/>
                <a:cs typeface="Nikosh" pitchFamily="2" charset="0"/>
              </a:rPr>
              <a:t>য়</a:t>
            </a:r>
            <a:r>
              <a:rPr lang="as-IN" sz="2400" dirty="0" smtClean="0">
                <a:latin typeface="Nikosh" pitchFamily="2" charset="0"/>
                <a:cs typeface="Nikosh" pitchFamily="2" charset="0"/>
              </a:rPr>
              <a:t>।</a:t>
            </a:r>
            <a:endParaRPr lang="as-IN" sz="2400" dirty="0" smtClean="0">
              <a:latin typeface="Nikosh" pitchFamily="2" charset="0"/>
              <a:cs typeface="Nikosh" pitchFamily="2" charset="0"/>
            </a:endParaRPr>
          </a:p>
          <a:p>
            <a:pPr fontAlgn="base"/>
            <a:r>
              <a:rPr lang="as-IN" sz="2400" dirty="0" smtClean="0">
                <a:latin typeface="Nikosh" pitchFamily="2" charset="0"/>
                <a:cs typeface="Nikosh" pitchFamily="2" charset="0"/>
              </a:rPr>
              <a:t>যেমন: মোবাইল কনফারেন্স, অডিও , ভিডিও কনফারেন্স ইত্যাদি। এছাড়া </a:t>
            </a:r>
            <a:r>
              <a:rPr lang="en-US" sz="2400" dirty="0" smtClean="0">
                <a:latin typeface="Nikosh" pitchFamily="2" charset="0"/>
                <a:cs typeface="Nikosh" pitchFamily="2" charset="0"/>
              </a:rPr>
              <a:t>IGMP, MPLS (uses labels instead of addresses) </a:t>
            </a:r>
            <a:r>
              <a:rPr lang="as-IN" sz="2400" dirty="0" smtClean="0">
                <a:latin typeface="Nikosh" pitchFamily="2" charset="0"/>
                <a:cs typeface="Nikosh" pitchFamily="2" charset="0"/>
              </a:rPr>
              <a:t>প্রোটোকলসমূহ মাল্টিকাস্ট ট্রান্সমিশনের ধারণা ব্যবহার করে।</a:t>
            </a:r>
            <a:endParaRPr lang="as-IN" sz="2400" dirty="0">
              <a:latin typeface="Nikosh" pitchFamily="2" charset="0"/>
              <a:cs typeface="Nikosh" pitchFamily="2" charset="0"/>
            </a:endParaRPr>
          </a:p>
        </p:txBody>
      </p:sp>
      <p:pic>
        <p:nvPicPr>
          <p:cNvPr id="8" name="Picture 7" descr="ip-multicasting-5-638.jpg"/>
          <p:cNvPicPr>
            <a:picLocks noChangeAspect="1"/>
          </p:cNvPicPr>
          <p:nvPr/>
        </p:nvPicPr>
        <p:blipFill>
          <a:blip r:embed="rId2"/>
          <a:srcRect l="65692" b="29180"/>
          <a:stretch>
            <a:fillRect/>
          </a:stretch>
        </p:blipFill>
        <p:spPr>
          <a:xfrm>
            <a:off x="4950823" y="1"/>
            <a:ext cx="4193177" cy="2743200"/>
          </a:xfrm>
          <a:prstGeom prst="rect">
            <a:avLst/>
          </a:prstGeom>
        </p:spPr>
      </p:pic>
      <p:pic>
        <p:nvPicPr>
          <p:cNvPr id="9" name="Picture 8" descr="multicast-ev.png"/>
          <p:cNvPicPr>
            <a:picLocks noChangeAspect="1"/>
          </p:cNvPicPr>
          <p:nvPr/>
        </p:nvPicPr>
        <p:blipFill>
          <a:blip r:embed="rId3"/>
          <a:stretch>
            <a:fillRect/>
          </a:stretch>
        </p:blipFill>
        <p:spPr>
          <a:xfrm>
            <a:off x="457120" y="836024"/>
            <a:ext cx="4350011" cy="19986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15</a:t>
            </a:fld>
            <a:endParaRPr lang="en-US" noProof="0" dirty="0"/>
          </a:p>
        </p:txBody>
      </p:sp>
      <p:sp>
        <p:nvSpPr>
          <p:cNvPr id="3" name="TextBox 2"/>
          <p:cNvSpPr txBox="1"/>
          <p:nvPr/>
        </p:nvSpPr>
        <p:spPr>
          <a:xfrm>
            <a:off x="2991394" y="339635"/>
            <a:ext cx="2263761" cy="830997"/>
          </a:xfrm>
          <a:prstGeom prst="rect">
            <a:avLst/>
          </a:prstGeom>
          <a:noFill/>
        </p:spPr>
        <p:txBody>
          <a:bodyPr wrap="none" rtlCol="0">
            <a:spAutoFit/>
          </a:bodyPr>
          <a:lstStyle/>
          <a:p>
            <a:r>
              <a:rPr lang="bn-IN"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 pitchFamily="2" charset="0"/>
                <a:cs typeface="Nikosh" pitchFamily="2" charset="0"/>
              </a:rPr>
              <a:t>একক কাজ</a:t>
            </a: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 pitchFamily="2" charset="0"/>
              <a:cs typeface="Nikosh" pitchFamily="2" charset="0"/>
            </a:endParaRPr>
          </a:p>
        </p:txBody>
      </p:sp>
      <p:sp>
        <p:nvSpPr>
          <p:cNvPr id="4" name="TextBox 3"/>
          <p:cNvSpPr txBox="1"/>
          <p:nvPr/>
        </p:nvSpPr>
        <p:spPr>
          <a:xfrm>
            <a:off x="5055326" y="1619794"/>
            <a:ext cx="3560590" cy="1077218"/>
          </a:xfrm>
          <a:prstGeom prst="rect">
            <a:avLst/>
          </a:prstGeom>
          <a:noFill/>
        </p:spPr>
        <p:txBody>
          <a:bodyPr wrap="none" rtlCol="0">
            <a:spAutoFit/>
          </a:bodyPr>
          <a:lstStyle/>
          <a:p>
            <a:pPr marL="342900" indent="-342900">
              <a:buFont typeface="+mj-lt"/>
              <a:buAutoNum type="arabicParenR"/>
            </a:pPr>
            <a:r>
              <a:rPr lang="bn-IN" sz="3200" dirty="0" smtClean="0">
                <a:latin typeface="Nikosh" pitchFamily="2" charset="0"/>
                <a:cs typeface="Nikosh" pitchFamily="2" charset="0"/>
              </a:rPr>
              <a:t>মাল্টিকাস্ট কী?</a:t>
            </a:r>
          </a:p>
          <a:p>
            <a:pPr marL="342900" indent="-342900">
              <a:buFont typeface="+mj-lt"/>
              <a:buAutoNum type="arabicParenR"/>
            </a:pPr>
            <a:r>
              <a:rPr lang="bn-IN" sz="3200" dirty="0" smtClean="0">
                <a:latin typeface="Nikosh" pitchFamily="2" charset="0"/>
                <a:cs typeface="Nikosh" pitchFamily="2" charset="0"/>
              </a:rPr>
              <a:t>ফুল ডুপ্লক্স বলতে কী বুঝ</a:t>
            </a:r>
            <a:endParaRPr lang="en-US" sz="3200" dirty="0">
              <a:latin typeface="Nikosh" pitchFamily="2" charset="0"/>
              <a:cs typeface="Nikosh" pitchFamily="2" charset="0"/>
            </a:endParaRPr>
          </a:p>
        </p:txBody>
      </p:sp>
      <p:pic>
        <p:nvPicPr>
          <p:cNvPr id="5" name="Picture 4" descr="20201116_003847.jpg"/>
          <p:cNvPicPr>
            <a:picLocks noChangeAspect="1"/>
          </p:cNvPicPr>
          <p:nvPr/>
        </p:nvPicPr>
        <p:blipFill>
          <a:blip r:embed="rId2">
            <a:lum bright="20000" contrast="30000"/>
          </a:blip>
          <a:srcRect l="26429" t="9940" r="41571" b="23242"/>
          <a:stretch>
            <a:fillRect/>
          </a:stretch>
        </p:blipFill>
        <p:spPr>
          <a:xfrm>
            <a:off x="261257" y="1397725"/>
            <a:ext cx="4551680" cy="43891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61E5BF8-B883-4420-9EA9-7E920E5D3C22}"/>
              </a:ext>
            </a:extLst>
          </p:cNvPr>
          <p:cNvSpPr>
            <a:spLocks noGrp="1"/>
          </p:cNvSpPr>
          <p:nvPr>
            <p:ph type="sldNum" sz="quarter" idx="12"/>
          </p:nvPr>
        </p:nvSpPr>
        <p:spPr/>
        <p:txBody>
          <a:bodyPr/>
          <a:lstStyle/>
          <a:p>
            <a:fld id="{7AAC19ED-7CFA-4AF2-BE7E-6017F4B12C94}" type="slidenum">
              <a:rPr lang="en-US" smtClean="0"/>
              <a:pPr/>
              <a:t>16</a:t>
            </a:fld>
            <a:endParaRPr lang="en-US" dirty="0"/>
          </a:p>
        </p:txBody>
      </p:sp>
      <p:grpSp>
        <p:nvGrpSpPr>
          <p:cNvPr id="8" name="Group 7"/>
          <p:cNvGrpSpPr/>
          <p:nvPr/>
        </p:nvGrpSpPr>
        <p:grpSpPr>
          <a:xfrm>
            <a:off x="25758" y="20088"/>
            <a:ext cx="2356834" cy="1556885"/>
            <a:chOff x="3010176" y="2788366"/>
            <a:chExt cx="2875430" cy="1958279"/>
          </a:xfrm>
        </p:grpSpPr>
        <p:sp>
          <p:nvSpPr>
            <p:cNvPr id="14" name="Rectangle: Rounded Corners 13">
              <a:extLst>
                <a:ext uri="{FF2B5EF4-FFF2-40B4-BE49-F238E27FC236}">
                  <a16:creationId xmlns:a16="http://schemas.microsoft.com/office/drawing/2014/main" xmlns="" id="{D44F82B2-998D-4DFD-AAB8-8D5E996F916F}"/>
                </a:ext>
                <a:ext uri="{C183D7F6-B498-43B3-948B-1728B52AA6E4}">
                  <adec:decorative xmlns:adec="http://schemas.microsoft.com/office/drawing/2017/decorative" xmlns="" val="1"/>
                </a:ext>
              </a:extLst>
            </p:cNvPr>
            <p:cNvSpPr/>
            <p:nvPr/>
          </p:nvSpPr>
          <p:spPr>
            <a:xfrm>
              <a:off x="3010176" y="2788366"/>
              <a:ext cx="2875430" cy="1958279"/>
            </a:xfrm>
            <a:prstGeom prst="roundRect">
              <a:avLst>
                <a:gd name="adj" fmla="val 50000"/>
              </a:avLst>
            </a:prstGeom>
            <a:solidFill>
              <a:schemeClr val="bg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Graphic 2" descr="Alarm/Siren">
              <a:extLst>
                <a:ext uri="{FF2B5EF4-FFF2-40B4-BE49-F238E27FC236}">
                  <a16:creationId xmlns:a16="http://schemas.microsoft.com/office/drawing/2014/main" xmlns="" id="{82E89ACE-2360-4F71-9604-7B9F9FA3EB1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84200" y="3429000"/>
              <a:ext cx="621000" cy="621000"/>
            </a:xfrm>
            <a:prstGeom prst="rect">
              <a:avLst/>
            </a:prstGeom>
          </p:spPr>
        </p:pic>
        <p:pic>
          <p:nvPicPr>
            <p:cNvPr id="7" name="Graphic 6" descr="Weather Shelter ">
              <a:extLst>
                <a:ext uri="{FF2B5EF4-FFF2-40B4-BE49-F238E27FC236}">
                  <a16:creationId xmlns:a16="http://schemas.microsoft.com/office/drawing/2014/main" xmlns="" id="{5C6CF6FA-2482-4546-9BE1-2C693C04A10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67600" y="3013745"/>
              <a:ext cx="1242000" cy="1242000"/>
            </a:xfrm>
            <a:prstGeom prst="rect">
              <a:avLst/>
            </a:prstGeom>
          </p:spPr>
        </p:pic>
      </p:grpSp>
      <p:pic>
        <p:nvPicPr>
          <p:cNvPr id="15" name="Picture 21">
            <a:hlinkClick r:id="" action="ppaction://noaction">
              <a:snd r:embed="rId6" name="arrow.wav"/>
            </a:hlinkClick>
          </p:cNvPr>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726182" y="45845"/>
            <a:ext cx="4590817" cy="1556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9">
            <a:hlinkClick r:id="" action="ppaction://hlinkshowjump?jump=firstslide">
              <a:snd r:embed="rId6" name="arrow.wav"/>
            </a:hlinkClick>
          </p:cNvPr>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7608693" y="0"/>
            <a:ext cx="1550194" cy="1550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p:nvSpPr>
        <p:spPr>
          <a:xfrm>
            <a:off x="128789" y="4754879"/>
            <a:ext cx="901521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anose="02000000000000000000" pitchFamily="2" charset="0"/>
                <a:cs typeface="Nikosh" panose="02000000000000000000" pitchFamily="2" charset="0"/>
              </a:rPr>
              <a:t>১. </a:t>
            </a:r>
            <a:r>
              <a:rPr lang="bn-IN"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anose="02000000000000000000" pitchFamily="2" charset="0"/>
                <a:cs typeface="Nikosh" panose="02000000000000000000" pitchFamily="2" charset="0"/>
              </a:rPr>
              <a:t>ওয়াকি-টকিতে যগুপৎ কথা বলা ও শোনা সম্ভাব নয় কেনো?</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anose="02000000000000000000" pitchFamily="2" charset="0"/>
                <a:cs typeface="Nikosh" panose="02000000000000000000" pitchFamily="2" charset="0"/>
              </a:rPr>
              <a:t> </a:t>
            </a:r>
            <a:endPar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anose="02000000000000000000" pitchFamily="2" charset="0"/>
              <a:cs typeface="Nikosh" panose="02000000000000000000" pitchFamily="2" charset="0"/>
            </a:endParaRPr>
          </a:p>
        </p:txBody>
      </p:sp>
      <p:pic>
        <p:nvPicPr>
          <p:cNvPr id="11" name="Graphic 12" descr="window icon">
            <a:extLst>
              <a:ext uri="{FF2B5EF4-FFF2-40B4-BE49-F238E27FC236}">
                <a16:creationId xmlns:a16="http://schemas.microsoft.com/office/drawing/2014/main" xmlns="" id="{1305288D-76D3-4AD1-8C89-DD8E87F7643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312952" y="1466595"/>
            <a:ext cx="2577993" cy="3152699"/>
          </a:xfrm>
          <a:prstGeom prst="rect">
            <a:avLst/>
          </a:prstGeom>
        </p:spPr>
      </p:pic>
    </p:spTree>
    <p:extLst>
      <p:ext uri="{BB962C8B-B14F-4D97-AF65-F5344CB8AC3E}">
        <p14:creationId xmlns:p14="http://schemas.microsoft.com/office/powerpoint/2010/main" xmlns="" val="202632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859B8-20D7-4327-B945-9DB34BBA1DF7}"/>
              </a:ext>
            </a:extLst>
          </p:cNvPr>
          <p:cNvSpPr>
            <a:spLocks noGrp="1"/>
          </p:cNvSpPr>
          <p:nvPr>
            <p:ph type="title"/>
          </p:nvPr>
        </p:nvSpPr>
        <p:spPr bwMode="ltGray">
          <a:xfrm>
            <a:off x="571499" y="222175"/>
            <a:ext cx="7748251" cy="1002422"/>
          </a:xfrm>
        </p:spPr>
        <p:txBody>
          <a:bodyPr>
            <a:normAutofit fontScale="90000"/>
          </a:bodyPr>
          <a:lstStyle/>
          <a:p>
            <a:r>
              <a:rPr lang="as-IN" dirty="0">
                <a:latin typeface="Nikosh" panose="02000000000000000000" pitchFamily="2" charset="0"/>
                <a:cs typeface="Nikosh" panose="02000000000000000000" pitchFamily="2" charset="0"/>
              </a:rPr>
              <a:t>এতক্ষণ সাথে থাকার জন্য আন্তরিক ধন্যবাদ।</a:t>
            </a:r>
            <a:endParaRPr lang="en-US" dirty="0">
              <a:latin typeface="Nikosh" panose="02000000000000000000" pitchFamily="2" charset="0"/>
              <a:cs typeface="Nikosh" panose="02000000000000000000" pitchFamily="2" charset="0"/>
            </a:endParaRPr>
          </a:p>
        </p:txBody>
      </p:sp>
      <p:sp>
        <p:nvSpPr>
          <p:cNvPr id="12" name="Slide Number Placeholder 11">
            <a:extLst>
              <a:ext uri="{FF2B5EF4-FFF2-40B4-BE49-F238E27FC236}">
                <a16:creationId xmlns:a16="http://schemas.microsoft.com/office/drawing/2014/main" xmlns="" id="{1DAC7997-6C29-4070-B4EB-6A172CDBCBDE}"/>
              </a:ext>
            </a:extLst>
          </p:cNvPr>
          <p:cNvSpPr>
            <a:spLocks noGrp="1"/>
          </p:cNvSpPr>
          <p:nvPr>
            <p:ph type="sldNum" sz="quarter" idx="12"/>
          </p:nvPr>
        </p:nvSpPr>
        <p:spPr/>
        <p:txBody>
          <a:bodyPr/>
          <a:lstStyle/>
          <a:p>
            <a:fld id="{7AAC19ED-7CFA-4AF2-BE7E-6017F4B12C94}" type="slidenum">
              <a:rPr lang="en-US" smtClean="0"/>
              <a:pPr/>
              <a:t>17</a:t>
            </a:fld>
            <a:endParaRPr lang="en-US" dirty="0"/>
          </a:p>
        </p:txBody>
      </p:sp>
      <p:sp>
        <p:nvSpPr>
          <p:cNvPr id="6" name="Oval 5">
            <a:extLst>
              <a:ext uri="{FF2B5EF4-FFF2-40B4-BE49-F238E27FC236}">
                <a16:creationId xmlns:a16="http://schemas.microsoft.com/office/drawing/2014/main" xmlns="" id="{EBE5B2B2-0684-4BD8-9A66-EEE670977AEB}"/>
              </a:ext>
              <a:ext uri="{C183D7F6-B498-43B3-948B-1728B52AA6E4}">
                <adec:decorative xmlns:adec="http://schemas.microsoft.com/office/drawing/2017/decorative" xmlns="" val="1"/>
              </a:ext>
            </a:extLst>
          </p:cNvPr>
          <p:cNvSpPr/>
          <p:nvPr/>
        </p:nvSpPr>
        <p:spPr>
          <a:xfrm>
            <a:off x="238365" y="2034460"/>
            <a:ext cx="3586872" cy="41474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xmlns="" id="{498F9BDC-F173-4590-A94B-9747D4716722}"/>
              </a:ext>
              <a:ext uri="{C183D7F6-B498-43B3-948B-1728B52AA6E4}">
                <adec:decorative xmlns:adec="http://schemas.microsoft.com/office/drawing/2017/decorative" xmlns="" val="1"/>
              </a:ext>
            </a:extLst>
          </p:cNvPr>
          <p:cNvSpPr/>
          <p:nvPr/>
        </p:nvSpPr>
        <p:spPr>
          <a:xfrm>
            <a:off x="3938351" y="2063171"/>
            <a:ext cx="2748579" cy="395936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Oval 7">
            <a:extLst>
              <a:ext uri="{FF2B5EF4-FFF2-40B4-BE49-F238E27FC236}">
                <a16:creationId xmlns:a16="http://schemas.microsoft.com/office/drawing/2014/main" xmlns="" id="{637BAB53-DA38-4DD5-9A3E-8152A042F2D9}"/>
              </a:ext>
              <a:ext uri="{C183D7F6-B498-43B3-948B-1728B52AA6E4}">
                <adec:decorative xmlns:adec="http://schemas.microsoft.com/office/drawing/2017/decorative" xmlns="" val="1"/>
              </a:ext>
            </a:extLst>
          </p:cNvPr>
          <p:cNvSpPr/>
          <p:nvPr/>
        </p:nvSpPr>
        <p:spPr>
          <a:xfrm>
            <a:off x="6800045" y="2226627"/>
            <a:ext cx="2279560" cy="3671898"/>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Graphic 14" descr="two  people holding hands icon">
            <a:extLst>
              <a:ext uri="{FF2B5EF4-FFF2-40B4-BE49-F238E27FC236}">
                <a16:creationId xmlns:a16="http://schemas.microsoft.com/office/drawing/2014/main" xmlns="" id="{C8A04A15-6CD6-B943-8223-46AC402024A0}"/>
              </a:ext>
            </a:extLst>
          </p:cNvPr>
          <p:cNvPicPr>
            <a:picLocks noChangeAspect="1"/>
          </p:cNvPicPr>
          <p:nvPr/>
        </p:nvPicPr>
        <p:blipFill>
          <a:blip r:embed="rId2">
            <a:extLst>
              <a:ext uri="{96DAC541-7B7A-43D3-8B79-37D633B846F1}">
                <asvg:svgBlip xmlns:asvg="http://schemas.microsoft.com/office/drawing/2016/SVG/main" xmlns="" r:embed="rId7"/>
              </a:ext>
            </a:extLst>
          </a:blip>
          <a:stretch>
            <a:fillRect/>
          </a:stretch>
        </p:blipFill>
        <p:spPr>
          <a:xfrm>
            <a:off x="7155204" y="3114457"/>
            <a:ext cx="1733436" cy="1733436"/>
          </a:xfrm>
          <a:prstGeom prst="rect">
            <a:avLst/>
          </a:prstGeom>
        </p:spPr>
      </p:pic>
      <p:pic>
        <p:nvPicPr>
          <p:cNvPr id="18" name="Picture 17"/>
          <p:cNvPicPr>
            <a:picLocks noChangeAspect="1"/>
          </p:cNvPicPr>
          <p:nvPr/>
        </p:nvPicPr>
        <p:blipFill>
          <a:blip r:embed="rId8">
            <a:extLst>
              <a:ext uri="{BEBA8EAE-BF5A-486C-A8C5-ECC9F3942E4B}">
                <a14:imgProps xmlns:a14="http://schemas.microsoft.com/office/drawing/2010/main" xmlns="">
                  <a14:imgLayer r:embed="rId9">
                    <a14:imgEffect>
                      <a14:backgroundRemoval t="893" b="100000" l="0" r="100000"/>
                    </a14:imgEffect>
                    <a14:imgEffect>
                      <a14:saturation sat="300000"/>
                    </a14:imgEffect>
                  </a14:imgLayer>
                </a14:imgProps>
              </a:ext>
              <a:ext uri="{28A0092B-C50C-407E-A947-70E740481C1C}">
                <a14:useLocalDpi xmlns:a14="http://schemas.microsoft.com/office/drawing/2010/main" xmlns="" val="0"/>
              </a:ext>
            </a:extLst>
          </a:blip>
          <a:stretch>
            <a:fillRect/>
          </a:stretch>
        </p:blipFill>
        <p:spPr>
          <a:xfrm>
            <a:off x="694545" y="2605282"/>
            <a:ext cx="2468994" cy="2468994"/>
          </a:xfrm>
          <a:prstGeom prst="rect">
            <a:avLst/>
          </a:prstGeom>
        </p:spPr>
      </p:pic>
      <p:pic>
        <p:nvPicPr>
          <p:cNvPr id="10" name="Picture 9" descr="5555.png"/>
          <p:cNvPicPr>
            <a:picLocks noChangeAspect="1"/>
          </p:cNvPicPr>
          <p:nvPr/>
        </p:nvPicPr>
        <p:blipFill>
          <a:blip r:embed="rId10"/>
          <a:stretch>
            <a:fillRect/>
          </a:stretch>
        </p:blipFill>
        <p:spPr>
          <a:xfrm>
            <a:off x="3866606" y="1985556"/>
            <a:ext cx="2877428" cy="39759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7168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909" y="3215850"/>
            <a:ext cx="4249341" cy="276998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dirty="0">
                <a:latin typeface="NikoshBAN" pitchFamily="2" charset="0"/>
                <a:cs typeface="NikoshBAN" pitchFamily="2" charset="0"/>
              </a:rPr>
              <a:t> </a:t>
            </a:r>
            <a:r>
              <a:rPr lang="bn-BD" sz="2400" b="1" dirty="0">
                <a:solidFill>
                  <a:srgbClr val="00B050"/>
                </a:solidFill>
                <a:latin typeface="NikoshBAN" pitchFamily="2" charset="0"/>
                <a:cs typeface="NikoshBAN" pitchFamily="2" charset="0"/>
              </a:rPr>
              <a:t>প্রকৌ, মোঃ মোস্তাফিজুর রহমান খান</a:t>
            </a:r>
          </a:p>
          <a:p>
            <a:pPr algn="ctr">
              <a:defRPr/>
            </a:pPr>
            <a:r>
              <a:rPr lang="bn-BD" sz="1600" dirty="0">
                <a:latin typeface="NikoshBAN" pitchFamily="2" charset="0"/>
                <a:cs typeface="NikoshBAN" pitchFamily="2" charset="0"/>
              </a:rPr>
              <a:t>ডিপ্লোমা ইন ইঞ্জিনি</a:t>
            </a:r>
            <a:r>
              <a:rPr lang="en-US" sz="1600" dirty="0" err="1">
                <a:latin typeface="NikoshBAN" pitchFamily="2" charset="0"/>
                <a:cs typeface="NikoshBAN" pitchFamily="2" charset="0"/>
              </a:rPr>
              <a:t>য়া</a:t>
            </a:r>
            <a:r>
              <a:rPr lang="bn-BD" sz="1600" dirty="0">
                <a:latin typeface="NikoshBAN" pitchFamily="2" charset="0"/>
                <a:cs typeface="NikoshBAN" pitchFamily="2" charset="0"/>
              </a:rPr>
              <a:t>রিং (কম্পিউটার)</a:t>
            </a:r>
          </a:p>
          <a:p>
            <a:pPr algn="ctr">
              <a:defRPr/>
            </a:pPr>
            <a:r>
              <a:rPr lang="bn-BD" sz="1600" dirty="0">
                <a:latin typeface="NikoshBAN" pitchFamily="2" charset="0"/>
                <a:cs typeface="NikoshBAN" pitchFamily="2" charset="0"/>
              </a:rPr>
              <a:t>আধ্যক্ষ(ভারপ্রাপ্ত) ও</a:t>
            </a:r>
            <a:endParaRPr lang="en-US" sz="1600" dirty="0">
              <a:latin typeface="NikoshBAN" panose="02000000000000000000" pitchFamily="2" charset="0"/>
              <a:cs typeface="NikoshBAN" panose="02000000000000000000" pitchFamily="2" charset="0"/>
            </a:endParaRPr>
          </a:p>
          <a:p>
            <a:pPr algn="ctr">
              <a:defRPr/>
            </a:pPr>
            <a:r>
              <a:rPr lang="en-US" sz="2000" dirty="0" err="1">
                <a:latin typeface="NikoshBAN" pitchFamily="2" charset="0"/>
                <a:cs typeface="NikoshBAN" pitchFamily="2" charset="0"/>
              </a:rPr>
              <a:t>প্রভাষক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কম্পিউটার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অপারেশন</a:t>
            </a:r>
            <a:r>
              <a:rPr lang="en-US" sz="2000" dirty="0">
                <a:latin typeface="NikoshBAN" pitchFamily="2" charset="0"/>
                <a:cs typeface="NikoshBAN" pitchFamily="2" charset="0"/>
              </a:rPr>
              <a:t>) </a:t>
            </a:r>
            <a:endParaRPr lang="bn-BD" sz="2000" dirty="0">
              <a:latin typeface="NikoshBAN" pitchFamily="2" charset="0"/>
              <a:cs typeface="NikoshBAN" pitchFamily="2" charset="0"/>
            </a:endParaRPr>
          </a:p>
          <a:p>
            <a:pPr algn="ctr">
              <a:defRPr/>
            </a:pPr>
            <a:r>
              <a:rPr lang="bn-BD" sz="2000" b="1" dirty="0">
                <a:latin typeface="NikoshBAN" pitchFamily="2" charset="0"/>
                <a:cs typeface="NikoshBAN" pitchFamily="2" charset="0"/>
              </a:rPr>
              <a:t>ছোটবাই</a:t>
            </a:r>
            <a:r>
              <a:rPr lang="en-US" sz="2000" b="1" dirty="0">
                <a:latin typeface="NikoshBAN" pitchFamily="2" charset="0"/>
                <a:cs typeface="NikoshBAN" pitchFamily="2" charset="0"/>
              </a:rPr>
              <a:t>শ</a:t>
            </a:r>
            <a:r>
              <a:rPr lang="bn-BD" sz="2000" b="1" dirty="0">
                <a:latin typeface="NikoshBAN" pitchFamily="2" charset="0"/>
                <a:cs typeface="NikoshBAN" pitchFamily="2" charset="0"/>
              </a:rPr>
              <a:t>দিয়া বিজনেস ম্যানেজমেন্ট ইন্সটিটিউট</a:t>
            </a:r>
            <a:r>
              <a:rPr lang="en-US" sz="2000" b="1" dirty="0">
                <a:latin typeface="NikoshBAN" pitchFamily="2" charset="0"/>
                <a:cs typeface="NikoshBAN" pitchFamily="2" charset="0"/>
              </a:rPr>
              <a:t>,</a:t>
            </a:r>
          </a:p>
          <a:p>
            <a:pPr algn="ctr">
              <a:defRPr/>
            </a:pPr>
            <a:r>
              <a:rPr lang="bn-BD" sz="2000" b="1" dirty="0">
                <a:latin typeface="NikoshBAN" pitchFamily="2" charset="0"/>
                <a:cs typeface="NikoshBAN" pitchFamily="2" charset="0"/>
              </a:rPr>
              <a:t>রাঙ্গাবালী, পটুয়াখালী।</a:t>
            </a:r>
          </a:p>
          <a:p>
            <a:pPr algn="ctr">
              <a:defRPr/>
            </a:pPr>
            <a:r>
              <a:rPr lang="bn-BD" sz="2000" dirty="0">
                <a:latin typeface="NikoshBAN" pitchFamily="2" charset="0"/>
                <a:cs typeface="NikoshBAN" pitchFamily="2" charset="0"/>
              </a:rPr>
              <a:t>মোবাইল : ০১৭৪৬১২০৯২৩</a:t>
            </a:r>
            <a:endParaRPr lang="en-US" sz="2000" dirty="0">
              <a:latin typeface="NikoshBAN" pitchFamily="2" charset="0"/>
              <a:cs typeface="NikoshBAN" pitchFamily="2" charset="0"/>
            </a:endParaRPr>
          </a:p>
          <a:p>
            <a:pPr algn="ctr">
              <a:defRPr/>
            </a:pPr>
            <a:r>
              <a:rPr lang="en-US" sz="2000" dirty="0">
                <a:solidFill>
                  <a:srgbClr val="7030A0"/>
                </a:solidFill>
                <a:latin typeface="Gloucester MT Extra Condensed" panose="02030808020601010101" pitchFamily="18" charset="0"/>
                <a:cs typeface="NikoshBAN" pitchFamily="2" charset="0"/>
              </a:rPr>
              <a:t>Email-www.engmrkhan8@gmail.com</a:t>
            </a:r>
            <a:endParaRPr lang="bn-BD" sz="2000" dirty="0">
              <a:solidFill>
                <a:srgbClr val="7030A0"/>
              </a:solidFill>
              <a:latin typeface="Gloucester MT Extra Condensed" panose="02030808020601010101" pitchFamily="18" charset="0"/>
              <a:cs typeface="NikoshBAN" pitchFamily="2" charset="0"/>
            </a:endParaRPr>
          </a:p>
          <a:p>
            <a:pPr algn="ctr">
              <a:defRPr/>
            </a:pPr>
            <a:endParaRPr lang="en-US" dirty="0">
              <a:latin typeface="NikoshBAN" panose="02000000000000000000" pitchFamily="2" charset="0"/>
              <a:cs typeface="NikoshBAN" panose="02000000000000000000" pitchFamily="2" charset="0"/>
            </a:endParaRPr>
          </a:p>
        </p:txBody>
      </p:sp>
      <p:sp>
        <p:nvSpPr>
          <p:cNvPr id="9" name="TextBox 8"/>
          <p:cNvSpPr txBox="1"/>
          <p:nvPr/>
        </p:nvSpPr>
        <p:spPr>
          <a:xfrm>
            <a:off x="5004198" y="3438525"/>
            <a:ext cx="3887390"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bn-BD" sz="2400" dirty="0">
                <a:latin typeface="NikoshBAN" panose="02000000000000000000" pitchFamily="2" charset="0"/>
                <a:cs typeface="NikoshBAN" panose="02000000000000000000" pitchFamily="2" charset="0"/>
              </a:rPr>
              <a:t>শ্রেণিঃ একাদশ </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দ্বাদশ</a:t>
            </a:r>
            <a:endParaRPr lang="bn-BD" sz="2400" dirty="0">
              <a:latin typeface="NikoshBAN" panose="02000000000000000000" pitchFamily="2" charset="0"/>
              <a:cs typeface="NikoshBAN" panose="02000000000000000000" pitchFamily="2" charset="0"/>
            </a:endParaRPr>
          </a:p>
          <a:p>
            <a:pPr>
              <a:defRPr/>
            </a:pPr>
            <a:r>
              <a:rPr lang="bn-BD" sz="2400" dirty="0">
                <a:latin typeface="NikoshBAN" panose="02000000000000000000" pitchFamily="2" charset="0"/>
                <a:cs typeface="NikoshBAN" panose="02000000000000000000" pitchFamily="2" charset="0"/>
              </a:rPr>
              <a:t>বিষয়ঃ </a:t>
            </a:r>
            <a:r>
              <a:rPr lang="en-US" sz="2400" dirty="0" err="1">
                <a:latin typeface="NikoshBAN" panose="02000000000000000000" pitchFamily="2" charset="0"/>
                <a:cs typeface="NikoshBAN" panose="02000000000000000000" pitchFamily="2" charset="0"/>
              </a:rPr>
              <a:t>তথ্য</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যোগাযোগ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প্রযুক্তি</a:t>
            </a:r>
            <a:r>
              <a:rPr lang="bn-BD" sz="2400" dirty="0">
                <a:latin typeface="NikoshBAN" panose="02000000000000000000" pitchFamily="2" charset="0"/>
                <a:cs typeface="NikoshBAN" panose="02000000000000000000" pitchFamily="2" charset="0"/>
              </a:rPr>
              <a:t>  </a:t>
            </a:r>
          </a:p>
          <a:p>
            <a:pPr>
              <a:defRPr/>
            </a:pPr>
            <a:r>
              <a:rPr lang="bn-BD" sz="2400" dirty="0">
                <a:latin typeface="NikoshBAN" panose="02000000000000000000" pitchFamily="2" charset="0"/>
                <a:cs typeface="NikoshBAN" panose="02000000000000000000" pitchFamily="2" charset="0"/>
              </a:rPr>
              <a:t>অধ্যায়ঃ </a:t>
            </a:r>
            <a:r>
              <a:rPr lang="en-US" sz="2400" dirty="0">
                <a:latin typeface="NikoshBAN" panose="02000000000000000000" pitchFamily="2" charset="0"/>
                <a:cs typeface="NikoshBAN" panose="02000000000000000000" pitchFamily="2" charset="0"/>
              </a:rPr>
              <a:t>2য়</a:t>
            </a:r>
          </a:p>
          <a:p>
            <a:pPr>
              <a:defRPr/>
            </a:pPr>
            <a:r>
              <a:rPr lang="en-US" sz="2400" dirty="0" err="1">
                <a:latin typeface="NikoshBAN" panose="02000000000000000000" pitchFamily="2" charset="0"/>
                <a:cs typeface="NikoshBAN" panose="02000000000000000000" pitchFamily="2" charset="0"/>
              </a:rPr>
              <a:t>পাঠঃ</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৫ম </a:t>
            </a:r>
            <a:r>
              <a:rPr lang="en-US" sz="2400" dirty="0" smtClean="0">
                <a:latin typeface="NikoshBAN" panose="02000000000000000000" pitchFamily="2" charset="0"/>
                <a:cs typeface="NikoshBAN" panose="02000000000000000000" pitchFamily="2" charset="0"/>
              </a:rPr>
              <a:t>(</a:t>
            </a:r>
            <a:r>
              <a:rPr lang="bn-IN" b="1" dirty="0" smtClean="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latin typeface="RinkiyCMJ" pitchFamily="2" charset="0"/>
                <a:ea typeface="KarnaphuliMJ" pitchFamily="2" charset="0"/>
                <a:cs typeface="KarnaphuliMJ" pitchFamily="2" charset="0"/>
              </a:rPr>
              <a:t>ডাটা ট্রান্সমিশন </a:t>
            </a:r>
            <a:r>
              <a:rPr lang="bn-IN" b="1" dirty="0" smtClean="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latin typeface="RinkiyCMJ" pitchFamily="2" charset="0"/>
                <a:ea typeface="KarnaphuliMJ" pitchFamily="2" charset="0"/>
                <a:cs typeface="KarnaphuliMJ" pitchFamily="2" charset="0"/>
              </a:rPr>
              <a:t>মোড</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a:p>
            <a:pPr>
              <a:defRPr/>
            </a:pPr>
            <a:r>
              <a:rPr lang="bn-BD" sz="2400" dirty="0">
                <a:latin typeface="NikoshBAN" panose="02000000000000000000" pitchFamily="2" charset="0"/>
                <a:cs typeface="NikoshBAN" panose="02000000000000000000" pitchFamily="2" charset="0"/>
              </a:rPr>
              <a:t>সময়ঃ ৫০ মিনিট</a:t>
            </a:r>
          </a:p>
        </p:txBody>
      </p:sp>
      <p:sp>
        <p:nvSpPr>
          <p:cNvPr id="11" name="TextBox 10"/>
          <p:cNvSpPr txBox="1"/>
          <p:nvPr/>
        </p:nvSpPr>
        <p:spPr>
          <a:xfrm>
            <a:off x="3792924" y="443925"/>
            <a:ext cx="1825229"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600" b="1" dirty="0" err="1">
                <a:solidFill>
                  <a:schemeClr val="tx1">
                    <a:lumMod val="85000"/>
                    <a:lumOff val="15000"/>
                  </a:schemeClr>
                </a:solidFill>
                <a:latin typeface="NikoshBAN" panose="02000000000000000000" pitchFamily="2" charset="0"/>
                <a:cs typeface="NikoshBAN" panose="02000000000000000000" pitchFamily="2" charset="0"/>
              </a:rPr>
              <a:t>পরিচিতি</a:t>
            </a:r>
            <a:endParaRPr lang="en-US" sz="3600" b="1" dirty="0">
              <a:solidFill>
                <a:schemeClr val="tx1">
                  <a:lumMod val="85000"/>
                  <a:lumOff val="15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364" b="98636" l="0" r="99091">
                        <a14:foregroundMark x1="11515" y1="84318" x2="87576" y2="84318"/>
                        <a14:foregroundMark x1="93030" y1="80455" x2="93030" y2="80455"/>
                        <a14:foregroundMark x1="14545" y1="71818" x2="32121" y2="86591"/>
                        <a14:foregroundMark x1="12121" y1="88864" x2="99091" y2="67273"/>
                        <a14:foregroundMark x1="83030" y1="85455" x2="94848" y2="88864"/>
                        <a14:foregroundMark x1="21212" y1="70000" x2="61212" y2="97500"/>
                        <a14:foregroundMark x1="6667" y1="83864" x2="46061" y2="94773"/>
                        <a14:foregroundMark x1="68485" y1="92500" x2="94848" y2="74091"/>
                        <a14:foregroundMark x1="67879" y1="93636" x2="93636" y2="94773"/>
                        <a14:foregroundMark x1="21212" y1="75682" x2="1818" y2="98636"/>
                      </a14:backgroundRemoval>
                    </a14:imgEffect>
                  </a14:imgLayer>
                </a14:imgProps>
              </a:ext>
              <a:ext uri="{28A0092B-C50C-407E-A947-70E740481C1C}">
                <a14:useLocalDpi xmlns:a14="http://schemas.microsoft.com/office/drawing/2010/main" xmlns="" val="0"/>
              </a:ext>
            </a:extLst>
          </a:blip>
          <a:stretch>
            <a:fillRect/>
          </a:stretch>
        </p:blipFill>
        <p:spPr>
          <a:xfrm>
            <a:off x="561554" y="223181"/>
            <a:ext cx="2671041" cy="2823779"/>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8" name="Picture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78482" y="405333"/>
            <a:ext cx="2245887" cy="2543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p:nvPr/>
        </p:nvGrpSpPr>
        <p:grpSpPr>
          <a:xfrm>
            <a:off x="4389806" y="1504398"/>
            <a:ext cx="575773" cy="4625946"/>
            <a:chOff x="3495878" y="1615639"/>
            <a:chExt cx="745110" cy="3781725"/>
          </a:xfrm>
        </p:grpSpPr>
        <p:grpSp>
          <p:nvGrpSpPr>
            <p:cNvPr id="5" name="Group 4"/>
            <p:cNvGrpSpPr/>
            <p:nvPr/>
          </p:nvGrpSpPr>
          <p:grpSpPr>
            <a:xfrm>
              <a:off x="3534515" y="1615639"/>
              <a:ext cx="706473" cy="1978686"/>
              <a:chOff x="3534515" y="1615639"/>
              <a:chExt cx="706473" cy="1978686"/>
            </a:xfrm>
          </p:grpSpPr>
          <p:sp>
            <p:nvSpPr>
              <p:cNvPr id="4" name="Cube 3"/>
              <p:cNvSpPr/>
              <p:nvPr/>
            </p:nvSpPr>
            <p:spPr>
              <a:xfrm>
                <a:off x="3551233" y="1615639"/>
                <a:ext cx="673037" cy="728316"/>
              </a:xfrm>
              <a:prstGeom prst="cube">
                <a:avLst/>
              </a:prstGeom>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Cube 13"/>
              <p:cNvSpPr/>
              <p:nvPr/>
            </p:nvSpPr>
            <p:spPr>
              <a:xfrm>
                <a:off x="3567951" y="2049482"/>
                <a:ext cx="673037" cy="728316"/>
              </a:xfrm>
              <a:prstGeom prst="cube">
                <a:avLst/>
              </a:prstGeom>
              <a:solidFill>
                <a:schemeClr val="accent4">
                  <a:lumMod val="60000"/>
                  <a:lumOff val="40000"/>
                </a:schemeClr>
              </a:solid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Cube 14"/>
              <p:cNvSpPr/>
              <p:nvPr/>
            </p:nvSpPr>
            <p:spPr>
              <a:xfrm>
                <a:off x="3534515" y="2432166"/>
                <a:ext cx="673037" cy="728316"/>
              </a:xfrm>
              <a:prstGeom prst="cube">
                <a:avLst/>
              </a:prstGeom>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Cube 15"/>
              <p:cNvSpPr/>
              <p:nvPr/>
            </p:nvSpPr>
            <p:spPr>
              <a:xfrm>
                <a:off x="3551233" y="2866009"/>
                <a:ext cx="673037" cy="728316"/>
              </a:xfrm>
              <a:prstGeom prst="cube">
                <a:avLst/>
              </a:prstGeom>
              <a:solidFill>
                <a:schemeClr val="accent4">
                  <a:lumMod val="60000"/>
                  <a:lumOff val="40000"/>
                </a:schemeClr>
              </a:solid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grpSp>
          <p:nvGrpSpPr>
            <p:cNvPr id="17" name="Group 16"/>
            <p:cNvGrpSpPr/>
            <p:nvPr/>
          </p:nvGrpSpPr>
          <p:grpSpPr>
            <a:xfrm>
              <a:off x="3495878" y="3418678"/>
              <a:ext cx="706473" cy="1978686"/>
              <a:chOff x="3534515" y="1615639"/>
              <a:chExt cx="706473" cy="1978686"/>
            </a:xfrm>
            <a:solidFill>
              <a:srgbClr val="FF0000"/>
            </a:solidFill>
          </p:grpSpPr>
          <p:sp>
            <p:nvSpPr>
              <p:cNvPr id="18" name="Cube 17"/>
              <p:cNvSpPr/>
              <p:nvPr/>
            </p:nvSpPr>
            <p:spPr>
              <a:xfrm>
                <a:off x="3551233" y="1615639"/>
                <a:ext cx="673037" cy="728316"/>
              </a:xfrm>
              <a:prstGeom prst="cube">
                <a:avLst/>
              </a:prstGeom>
              <a:solidFill>
                <a:srgbClr val="FFFF00"/>
              </a:solidFill>
              <a:ln w="38100">
                <a:solidFill>
                  <a:srgbClr val="7030A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9" name="Cube 18"/>
              <p:cNvSpPr/>
              <p:nvPr/>
            </p:nvSpPr>
            <p:spPr>
              <a:xfrm>
                <a:off x="3567951" y="2049482"/>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Cube 19"/>
              <p:cNvSpPr/>
              <p:nvPr/>
            </p:nvSpPr>
            <p:spPr>
              <a:xfrm>
                <a:off x="3534515" y="2432166"/>
                <a:ext cx="673037" cy="728316"/>
              </a:xfrm>
              <a:prstGeom prst="cube">
                <a:avLst/>
              </a:prstGeom>
              <a:solidFill>
                <a:srgbClr val="00B050"/>
              </a:solidFill>
              <a:ln w="38100">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Cube 20"/>
              <p:cNvSpPr/>
              <p:nvPr/>
            </p:nvSpPr>
            <p:spPr>
              <a:xfrm>
                <a:off x="3551233" y="2866009"/>
                <a:ext cx="673037" cy="728316"/>
              </a:xfrm>
              <a:prstGeom prst="cube">
                <a:avLst/>
              </a:prstGeom>
              <a:grpFill/>
              <a:ln w="381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xmlns="" val="255250281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3</a:t>
            </a:fld>
            <a:endParaRPr lang="en-US" noProof="0" dirty="0"/>
          </a:p>
        </p:txBody>
      </p:sp>
      <p:sp>
        <p:nvSpPr>
          <p:cNvPr id="3" name="Title 1">
            <a:extLst>
              <a:ext uri="{FF2B5EF4-FFF2-40B4-BE49-F238E27FC236}">
                <a16:creationId xmlns:a16="http://schemas.microsoft.com/office/drawing/2014/main" xmlns="" id="{1169061B-93AF-4A3E-9D95-D1F4A2B92571}"/>
              </a:ext>
            </a:extLst>
          </p:cNvPr>
          <p:cNvSpPr txBox="1">
            <a:spLocks/>
          </p:cNvSpPr>
          <p:nvPr/>
        </p:nvSpPr>
        <p:spPr>
          <a:xfrm>
            <a:off x="2377984" y="196617"/>
            <a:ext cx="3539490" cy="684633"/>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bn-IN" sz="4800" b="1" i="0" u="none" strike="noStrike" kern="120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Nikosh" panose="02000000000000000000" pitchFamily="2" charset="0"/>
                <a:ea typeface="SutonnyMJ" pitchFamily="2" charset="0"/>
                <a:cs typeface="Nikosh" panose="02000000000000000000" pitchFamily="2" charset="0"/>
              </a:rPr>
              <a:t>চিত্র গুলো দেখো</a:t>
            </a:r>
            <a:endParaRPr kumimoji="0" lang="en-US" sz="2100" b="0" i="0" u="none" strike="noStrike" kern="1200" cap="none" spc="-50" normalizeH="0" baseline="0" noProof="0" dirty="0">
              <a:ln w="0"/>
              <a:solidFill>
                <a:schemeClr val="tx1"/>
              </a:solidFill>
              <a:effectLst>
                <a:reflection blurRad="6350" stA="53000" endA="300" endPos="35500" dir="5400000" sy="-90000" algn="bl" rotWithShape="0"/>
              </a:effectLst>
              <a:uLnTx/>
              <a:uFillTx/>
              <a:latin typeface="+mn-lt"/>
              <a:ea typeface="+mn-ea"/>
              <a:cs typeface="+mn-cs"/>
            </a:endParaRPr>
          </a:p>
        </p:txBody>
      </p:sp>
      <p:pic>
        <p:nvPicPr>
          <p:cNvPr id="4" name="Picture 3" descr="unnamed.jpg"/>
          <p:cNvPicPr>
            <a:picLocks noChangeAspect="1"/>
          </p:cNvPicPr>
          <p:nvPr/>
        </p:nvPicPr>
        <p:blipFill>
          <a:blip r:embed="rId2"/>
          <a:stretch>
            <a:fillRect/>
          </a:stretch>
        </p:blipFill>
        <p:spPr>
          <a:xfrm>
            <a:off x="298811" y="1663202"/>
            <a:ext cx="8645543" cy="3849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4</a:t>
            </a:fld>
            <a:endParaRPr lang="en-US" noProof="0" dirty="0"/>
          </a:p>
        </p:txBody>
      </p:sp>
      <p:sp>
        <p:nvSpPr>
          <p:cNvPr id="3" name="Title 1">
            <a:extLst>
              <a:ext uri="{FF2B5EF4-FFF2-40B4-BE49-F238E27FC236}">
                <a16:creationId xmlns:a16="http://schemas.microsoft.com/office/drawing/2014/main" xmlns="" id="{1169061B-93AF-4A3E-9D95-D1F4A2B92571}"/>
              </a:ext>
            </a:extLst>
          </p:cNvPr>
          <p:cNvSpPr txBox="1">
            <a:spLocks/>
          </p:cNvSpPr>
          <p:nvPr/>
        </p:nvSpPr>
        <p:spPr>
          <a:xfrm>
            <a:off x="2377984" y="196617"/>
            <a:ext cx="3539490" cy="684633"/>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bn-IN" sz="4800" b="1" i="0" u="none" strike="noStrike" kern="120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Nikosh" panose="02000000000000000000" pitchFamily="2" charset="0"/>
                <a:ea typeface="SutonnyMJ" pitchFamily="2" charset="0"/>
                <a:cs typeface="Nikosh" panose="02000000000000000000" pitchFamily="2" charset="0"/>
              </a:rPr>
              <a:t>চিত্র গুলো দেখো</a:t>
            </a:r>
            <a:endParaRPr kumimoji="0" lang="en-US" sz="2100" b="0" i="0" u="none" strike="noStrike" kern="1200" cap="none" spc="-50" normalizeH="0" baseline="0" noProof="0" dirty="0">
              <a:ln w="0"/>
              <a:solidFill>
                <a:schemeClr val="tx1"/>
              </a:solidFill>
              <a:effectLst>
                <a:reflection blurRad="6350" stA="53000" endA="300" endPos="35500" dir="5400000" sy="-90000" algn="bl" rotWithShape="0"/>
              </a:effectLst>
              <a:uLnTx/>
              <a:uFillTx/>
              <a:latin typeface="+mn-lt"/>
              <a:ea typeface="+mn-ea"/>
              <a:cs typeface="+mn-cs"/>
            </a:endParaRPr>
          </a:p>
        </p:txBody>
      </p:sp>
      <p:pic>
        <p:nvPicPr>
          <p:cNvPr id="5" name="Picture 4" descr="Transmission-Modes-3.jpg"/>
          <p:cNvPicPr>
            <a:picLocks noChangeAspect="1"/>
          </p:cNvPicPr>
          <p:nvPr/>
        </p:nvPicPr>
        <p:blipFill>
          <a:blip r:embed="rId2"/>
          <a:stretch>
            <a:fillRect/>
          </a:stretch>
        </p:blipFill>
        <p:spPr>
          <a:xfrm>
            <a:off x="148119" y="1271995"/>
            <a:ext cx="8708499" cy="44495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5</a:t>
            </a:fld>
            <a:endParaRPr lang="en-US" noProof="0" dirty="0"/>
          </a:p>
        </p:txBody>
      </p:sp>
      <p:sp>
        <p:nvSpPr>
          <p:cNvPr id="3" name="Title 1">
            <a:extLst>
              <a:ext uri="{FF2B5EF4-FFF2-40B4-BE49-F238E27FC236}">
                <a16:creationId xmlns:a16="http://schemas.microsoft.com/office/drawing/2014/main" xmlns="" id="{1169061B-93AF-4A3E-9D95-D1F4A2B92571}"/>
              </a:ext>
            </a:extLst>
          </p:cNvPr>
          <p:cNvSpPr txBox="1">
            <a:spLocks/>
          </p:cNvSpPr>
          <p:nvPr/>
        </p:nvSpPr>
        <p:spPr>
          <a:xfrm>
            <a:off x="2377984" y="196617"/>
            <a:ext cx="3539490" cy="684633"/>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bn-IN" sz="4800" b="1" i="0" u="none" strike="noStrike" kern="120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Nikosh" panose="02000000000000000000" pitchFamily="2" charset="0"/>
                <a:ea typeface="SutonnyMJ" pitchFamily="2" charset="0"/>
                <a:cs typeface="Nikosh" panose="02000000000000000000" pitchFamily="2" charset="0"/>
              </a:rPr>
              <a:t>চিত্র গুলো দেখো</a:t>
            </a:r>
            <a:endParaRPr kumimoji="0" lang="en-US" sz="2100" b="0" i="0" u="none" strike="noStrike" kern="1200" cap="none" spc="-50" normalizeH="0" baseline="0" noProof="0" dirty="0">
              <a:ln w="0"/>
              <a:solidFill>
                <a:schemeClr val="tx1"/>
              </a:solidFill>
              <a:effectLst>
                <a:reflection blurRad="6350" stA="53000" endA="300" endPos="35500" dir="5400000" sy="-90000" algn="bl" rotWithShape="0"/>
              </a:effectLst>
              <a:uLnTx/>
              <a:uFillTx/>
              <a:latin typeface="+mn-lt"/>
              <a:ea typeface="+mn-ea"/>
              <a:cs typeface="+mn-cs"/>
            </a:endParaRPr>
          </a:p>
        </p:txBody>
      </p:sp>
      <p:pic>
        <p:nvPicPr>
          <p:cNvPr id="5" name="Picture 4" descr="download (1).jpg"/>
          <p:cNvPicPr>
            <a:picLocks noChangeAspect="1"/>
          </p:cNvPicPr>
          <p:nvPr/>
        </p:nvPicPr>
        <p:blipFill>
          <a:blip r:embed="rId2"/>
          <a:stretch>
            <a:fillRect/>
          </a:stretch>
        </p:blipFill>
        <p:spPr>
          <a:xfrm>
            <a:off x="235131" y="1440179"/>
            <a:ext cx="8425679" cy="44258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6</a:t>
            </a:fld>
            <a:endParaRPr lang="en-US" noProof="0" dirty="0"/>
          </a:p>
        </p:txBody>
      </p:sp>
      <p:sp>
        <p:nvSpPr>
          <p:cNvPr id="5" name="Title 1">
            <a:extLst>
              <a:ext uri="{FF2B5EF4-FFF2-40B4-BE49-F238E27FC236}">
                <a16:creationId xmlns:a16="http://schemas.microsoft.com/office/drawing/2014/main" xmlns="" id="{1169061B-93AF-4A3E-9D95-D1F4A2B92571}"/>
              </a:ext>
            </a:extLst>
          </p:cNvPr>
          <p:cNvSpPr txBox="1">
            <a:spLocks/>
          </p:cNvSpPr>
          <p:nvPr/>
        </p:nvSpPr>
        <p:spPr>
          <a:xfrm>
            <a:off x="3187337" y="157428"/>
            <a:ext cx="2899954" cy="684633"/>
          </a:xfrm>
          <a:prstGeom prst="rect">
            <a:avLst/>
          </a:prstGeom>
        </p:spPr>
        <p:style>
          <a:lnRef idx="1">
            <a:schemeClr val="dk1"/>
          </a:lnRef>
          <a:fillRef idx="3">
            <a:schemeClr val="dk1"/>
          </a:fillRef>
          <a:effectRef idx="2">
            <a:schemeClr val="dk1"/>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bn-IN"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anose="02000000000000000000" pitchFamily="2" charset="0"/>
                <a:ea typeface="SutonnyMJ" pitchFamily="2" charset="0"/>
                <a:cs typeface="Nikosh" panose="02000000000000000000" pitchFamily="2" charset="0"/>
              </a:rPr>
              <a:t>আজকের পাঠঃ</a:t>
            </a:r>
            <a:endParaRPr kumimoji="0" lang="en-US" sz="40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pic>
        <p:nvPicPr>
          <p:cNvPr id="6" name="Picture 5" descr="transmissionmodes.png"/>
          <p:cNvPicPr>
            <a:picLocks noChangeAspect="1"/>
          </p:cNvPicPr>
          <p:nvPr/>
        </p:nvPicPr>
        <p:blipFill>
          <a:blip r:embed="rId2"/>
          <a:stretch>
            <a:fillRect/>
          </a:stretch>
        </p:blipFill>
        <p:spPr>
          <a:xfrm>
            <a:off x="313509" y="1234305"/>
            <a:ext cx="8594144" cy="48137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7</a:t>
            </a:fld>
            <a:endParaRPr lang="en-US" noProof="0" dirty="0"/>
          </a:p>
        </p:txBody>
      </p:sp>
      <p:sp>
        <p:nvSpPr>
          <p:cNvPr id="5" name="Title 1">
            <a:extLst>
              <a:ext uri="{FF2B5EF4-FFF2-40B4-BE49-F238E27FC236}">
                <a16:creationId xmlns:a16="http://schemas.microsoft.com/office/drawing/2014/main" xmlns="" id="{1169061B-93AF-4A3E-9D95-D1F4A2B92571}"/>
              </a:ext>
            </a:extLst>
          </p:cNvPr>
          <p:cNvSpPr txBox="1">
            <a:spLocks/>
          </p:cNvSpPr>
          <p:nvPr/>
        </p:nvSpPr>
        <p:spPr>
          <a:xfrm>
            <a:off x="2063932" y="222742"/>
            <a:ext cx="5512526" cy="684633"/>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fr-FR" sz="3600" b="1" i="0" u="none" strike="noStrike" kern="1200" cap="none" spc="-50" normalizeH="0" baseline="0" noProof="0" dirty="0" err="1" smtClean="0">
                <a:ln w="0"/>
                <a:solidFill>
                  <a:schemeClr val="tx1"/>
                </a:solidFill>
                <a:effectLst>
                  <a:reflection blurRad="6350" stA="53000" endA="300" endPos="35500" dir="5400000" sy="-90000" algn="bl" rotWithShape="0"/>
                </a:effectLst>
                <a:uLnTx/>
                <a:uFillTx/>
                <a:latin typeface="Nikosh" panose="02000000000000000000" pitchFamily="2" charset="0"/>
                <a:ea typeface="SutonnyMJ" pitchFamily="2" charset="0"/>
                <a:cs typeface="Nikosh" panose="02000000000000000000" pitchFamily="2" charset="0"/>
              </a:rPr>
              <a:t>এই</a:t>
            </a:r>
            <a:r>
              <a:rPr kumimoji="0" lang="fr-FR" sz="3600" b="1" i="0" u="none" strike="noStrike" kern="1200" cap="none" spc="-50" normalizeH="0" baseline="0" noProof="0" dirty="0" smtClean="0">
                <a:ln w="0"/>
                <a:solidFill>
                  <a:schemeClr val="tx1"/>
                </a:solidFill>
                <a:effectLst>
                  <a:reflection blurRad="6350" stA="53000" endA="300" endPos="35500" dir="5400000" sy="-90000" algn="bl" rotWithShape="0"/>
                </a:effectLst>
                <a:uLnTx/>
                <a:uFillTx/>
                <a:latin typeface="Nikosh" panose="02000000000000000000" pitchFamily="2" charset="0"/>
                <a:ea typeface="SutonnyMJ" pitchFamily="2" charset="0"/>
                <a:cs typeface="Nikosh" panose="02000000000000000000" pitchFamily="2" charset="0"/>
              </a:rPr>
              <a:t> বি</a:t>
            </a:r>
            <a:r>
              <a:rPr kumimoji="0" lang="fr-FR" sz="3600" b="1" i="0" u="none" strike="noStrike" kern="1200" cap="none" spc="-50" normalizeH="0" baseline="0" noProof="0" dirty="0" err="1" smtClean="0">
                <a:ln w="0"/>
                <a:solidFill>
                  <a:schemeClr val="tx1"/>
                </a:solidFill>
                <a:effectLst>
                  <a:reflection blurRad="6350" stA="53000" endA="300" endPos="35500" dir="5400000" sy="-90000" algn="bl" rotWithShape="0"/>
                </a:effectLst>
                <a:uLnTx/>
                <a:uFillTx/>
                <a:latin typeface="Nikosh" panose="02000000000000000000" pitchFamily="2" charset="0"/>
                <a:ea typeface="SutonnyMJ" pitchFamily="2" charset="0"/>
                <a:cs typeface="Nikosh" panose="02000000000000000000" pitchFamily="2" charset="0"/>
              </a:rPr>
              <a:t>ষয়ট</a:t>
            </a:r>
            <a:r>
              <a:rPr kumimoji="0" lang="fr-FR" sz="3600" b="1" i="0" u="none" strike="noStrike" kern="1200" cap="none" spc="-50" normalizeH="0" baseline="0" noProof="0" dirty="0" smtClean="0">
                <a:ln w="0"/>
                <a:solidFill>
                  <a:schemeClr val="tx1"/>
                </a:solidFill>
                <a:effectLst>
                  <a:reflection blurRad="6350" stA="53000" endA="300" endPos="35500" dir="5400000" sy="-90000" algn="bl" rotWithShape="0"/>
                </a:effectLst>
                <a:uLnTx/>
                <a:uFillTx/>
                <a:latin typeface="Nikosh" panose="02000000000000000000" pitchFamily="2" charset="0"/>
                <a:ea typeface="SutonnyMJ" pitchFamily="2" charset="0"/>
                <a:cs typeface="Nikosh" panose="02000000000000000000" pitchFamily="2" charset="0"/>
              </a:rPr>
              <a:t>ির শেষে </a:t>
            </a:r>
            <a:r>
              <a:rPr kumimoji="0" lang="fr-FR" sz="3600" b="1" i="0" u="none" strike="noStrike" kern="1200" cap="none" spc="-50" normalizeH="0" baseline="0" noProof="0" dirty="0" err="1" smtClean="0">
                <a:ln w="0"/>
                <a:solidFill>
                  <a:schemeClr val="tx1"/>
                </a:solidFill>
                <a:effectLst>
                  <a:reflection blurRad="6350" stA="53000" endA="300" endPos="35500" dir="5400000" sy="-90000" algn="bl" rotWithShape="0"/>
                </a:effectLst>
                <a:uLnTx/>
                <a:uFillTx/>
                <a:latin typeface="Nikosh" panose="02000000000000000000" pitchFamily="2" charset="0"/>
                <a:ea typeface="SutonnyMJ" pitchFamily="2" charset="0"/>
                <a:cs typeface="Nikosh" panose="02000000000000000000" pitchFamily="2" charset="0"/>
              </a:rPr>
              <a:t>আমর</a:t>
            </a:r>
            <a:r>
              <a:rPr kumimoji="0" lang="fr-FR" sz="3600" b="1" i="0" u="none" strike="noStrike" kern="1200" cap="none" spc="-50" normalizeH="0" baseline="0" noProof="0" dirty="0" smtClean="0">
                <a:ln w="0"/>
                <a:solidFill>
                  <a:schemeClr val="tx1"/>
                </a:solidFill>
                <a:effectLst>
                  <a:reflection blurRad="6350" stA="53000" endA="300" endPos="35500" dir="5400000" sy="-90000" algn="bl" rotWithShape="0"/>
                </a:effectLst>
                <a:uLnTx/>
                <a:uFillTx/>
                <a:latin typeface="Nikosh" panose="02000000000000000000" pitchFamily="2" charset="0"/>
                <a:ea typeface="SutonnyMJ" pitchFamily="2" charset="0"/>
                <a:cs typeface="Nikosh" panose="02000000000000000000" pitchFamily="2" charset="0"/>
              </a:rPr>
              <a:t>া যা শি</a:t>
            </a:r>
            <a:r>
              <a:rPr kumimoji="0" lang="fr-FR" sz="3600" b="1" i="0" u="none" strike="noStrike" kern="1200" cap="none" spc="-50" normalizeH="0" baseline="0" noProof="0" dirty="0" err="1" smtClean="0">
                <a:ln w="0"/>
                <a:solidFill>
                  <a:schemeClr val="tx1"/>
                </a:solidFill>
                <a:effectLst>
                  <a:reflection blurRad="6350" stA="53000" endA="300" endPos="35500" dir="5400000" sy="-90000" algn="bl" rotWithShape="0"/>
                </a:effectLst>
                <a:uLnTx/>
                <a:uFillTx/>
                <a:latin typeface="Nikosh" panose="02000000000000000000" pitchFamily="2" charset="0"/>
                <a:ea typeface="SutonnyMJ" pitchFamily="2" charset="0"/>
                <a:cs typeface="Nikosh" panose="02000000000000000000" pitchFamily="2" charset="0"/>
              </a:rPr>
              <a:t>খব</a:t>
            </a:r>
            <a:r>
              <a:rPr kumimoji="0" lang="fr-FR" sz="3600" b="1" i="0" u="none" strike="noStrike" kern="1200" cap="none" spc="-50" normalizeH="0" baseline="0" noProof="0" dirty="0" smtClean="0">
                <a:ln w="0"/>
                <a:solidFill>
                  <a:schemeClr val="tx1"/>
                </a:solidFill>
                <a:effectLst>
                  <a:reflection blurRad="6350" stA="53000" endA="300" endPos="35500" dir="5400000" sy="-90000" algn="bl" rotWithShape="0"/>
                </a:effectLst>
                <a:uLnTx/>
                <a:uFillTx/>
                <a:latin typeface="Nikosh" panose="02000000000000000000" pitchFamily="2" charset="0"/>
                <a:ea typeface="SutonnyMJ" pitchFamily="2" charset="0"/>
                <a:cs typeface="Nikosh" panose="02000000000000000000" pitchFamily="2" charset="0"/>
              </a:rPr>
              <a:t>োঃ</a:t>
            </a:r>
            <a:endParaRPr kumimoji="0" lang="en-US" sz="3200" b="1" i="0" u="none" strike="noStrike" kern="1200" cap="none" spc="-50" normalizeH="0" baseline="0" noProof="0" dirty="0">
              <a:ln w="0"/>
              <a:solidFill>
                <a:schemeClr val="tx1"/>
              </a:solidFill>
              <a:effectLst>
                <a:reflection blurRad="6350" stA="53000" endA="300" endPos="35500" dir="5400000" sy="-90000" algn="bl" rotWithShape="0"/>
              </a:effectLst>
              <a:uLnTx/>
              <a:uFillTx/>
              <a:latin typeface="+mn-lt"/>
              <a:ea typeface="+mn-ea"/>
              <a:cs typeface="+mn-cs"/>
            </a:endParaRPr>
          </a:p>
        </p:txBody>
      </p:sp>
      <p:sp>
        <p:nvSpPr>
          <p:cNvPr id="4" name="TextBox 3"/>
          <p:cNvSpPr txBox="1"/>
          <p:nvPr/>
        </p:nvSpPr>
        <p:spPr>
          <a:xfrm>
            <a:off x="3553097" y="979715"/>
            <a:ext cx="1782860" cy="646331"/>
          </a:xfrm>
          <a:prstGeom prst="rect">
            <a:avLst/>
          </a:prstGeom>
          <a:noFill/>
        </p:spPr>
        <p:txBody>
          <a:bodyPr wrap="none" rtlCol="0">
            <a:spAutoFit/>
          </a:bodyPr>
          <a:lstStyle/>
          <a:p>
            <a:r>
              <a:rPr lang="bn-IN" sz="3600" b="1" u="sng" dirty="0" smtClean="0">
                <a:latin typeface="Nikosh" pitchFamily="2" charset="0"/>
                <a:cs typeface="Nikosh" pitchFamily="2" charset="0"/>
              </a:rPr>
              <a:t>শিখন ফলঃ</a:t>
            </a:r>
            <a:endParaRPr lang="en-US" sz="3600" b="1" u="sng" dirty="0">
              <a:latin typeface="Nikosh" pitchFamily="2" charset="0"/>
              <a:cs typeface="Nikosh" pitchFamily="2" charset="0"/>
            </a:endParaRPr>
          </a:p>
        </p:txBody>
      </p:sp>
      <p:sp>
        <p:nvSpPr>
          <p:cNvPr id="6" name="TextBox 5"/>
          <p:cNvSpPr txBox="1"/>
          <p:nvPr/>
        </p:nvSpPr>
        <p:spPr>
          <a:xfrm>
            <a:off x="391886" y="2103120"/>
            <a:ext cx="8271816" cy="1754326"/>
          </a:xfrm>
          <a:prstGeom prst="rect">
            <a:avLst/>
          </a:prstGeom>
          <a:noFill/>
        </p:spPr>
        <p:txBody>
          <a:bodyPr wrap="none" rtlCol="0">
            <a:spAutoFit/>
          </a:bodyPr>
          <a:lstStyle/>
          <a:p>
            <a:pPr>
              <a:buClr>
                <a:srgbClr val="FF0000"/>
              </a:buClr>
              <a:buSzPct val="111000"/>
              <a:buFont typeface="Wingdings" pitchFamily="2" charset="2"/>
              <a:buChar char="v"/>
            </a:pPr>
            <a:r>
              <a:rPr lang="bn-IN" sz="3600" b="1" dirty="0" smtClean="0">
                <a:latin typeface="Nikosh" pitchFamily="2" charset="0"/>
                <a:cs typeface="Nikosh" pitchFamily="2" charset="0"/>
              </a:rPr>
              <a:t>ডাটা ট্রান্সমিশন মোড কি বলতে পারবো।</a:t>
            </a:r>
          </a:p>
          <a:p>
            <a:pPr>
              <a:buClr>
                <a:srgbClr val="FF0000"/>
              </a:buClr>
              <a:buSzPct val="111000"/>
              <a:buFont typeface="Wingdings" pitchFamily="2" charset="2"/>
              <a:buChar char="v"/>
            </a:pPr>
            <a:r>
              <a:rPr lang="bn-IN" sz="3600" b="1" dirty="0" smtClean="0">
                <a:latin typeface="Nikosh" pitchFamily="2" charset="0"/>
                <a:cs typeface="Nikosh" pitchFamily="2" charset="0"/>
              </a:rPr>
              <a:t>ডাটা ট্রান্সমিশন মোড </a:t>
            </a:r>
            <a:r>
              <a:rPr lang="bn-IN" sz="3600" b="1" dirty="0" smtClean="0">
                <a:latin typeface="Nikosh" pitchFamily="2" charset="0"/>
                <a:cs typeface="Nikosh" pitchFamily="2" charset="0"/>
              </a:rPr>
              <a:t>ব্যাখ্যা করতে পারবো।</a:t>
            </a:r>
          </a:p>
          <a:p>
            <a:pPr>
              <a:buClr>
                <a:srgbClr val="FF0000"/>
              </a:buClr>
              <a:buSzPct val="111000"/>
              <a:buFont typeface="Wingdings" pitchFamily="2" charset="2"/>
              <a:buChar char="v"/>
            </a:pPr>
            <a:r>
              <a:rPr lang="bn-IN" sz="3600" b="1" dirty="0" smtClean="0">
                <a:latin typeface="Nikosh" pitchFamily="2" charset="0"/>
                <a:cs typeface="Nikosh" pitchFamily="2" charset="0"/>
              </a:rPr>
              <a:t>ডাটা ট্রান্সমিশন মোড </a:t>
            </a:r>
            <a:r>
              <a:rPr lang="bn-IN" sz="3600" b="1" dirty="0" smtClean="0">
                <a:latin typeface="Nikosh" pitchFamily="2" charset="0"/>
                <a:cs typeface="Nikosh" pitchFamily="2" charset="0"/>
              </a:rPr>
              <a:t>প্রকারভেদ ব্যাখ্যা করতে পারবো।</a:t>
            </a:r>
            <a:endParaRPr lang="en-US" sz="3600" b="1" dirty="0">
              <a:latin typeface="Nikosh" pitchFamily="2" charset="0"/>
              <a:cs typeface="Nikosh"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9634" y="1254033"/>
            <a:ext cx="3971108" cy="5029201"/>
          </a:xfrm>
          <a:solidFill>
            <a:schemeClr val="bg1"/>
          </a:solidFill>
        </p:spPr>
        <p:txBody>
          <a:bodyPr>
            <a:noAutofit/>
          </a:bodyPr>
          <a:lstStyle/>
          <a:p>
            <a:r>
              <a:rPr lang="as-IN" sz="3200" b="1" dirty="0" smtClean="0">
                <a:latin typeface="Nikosh" pitchFamily="2" charset="0"/>
                <a:cs typeface="Nikosh" pitchFamily="2" charset="0"/>
              </a:rPr>
              <a:t>উৎস থেকে এক বা একাধিক গন্তব্যে ডেটা স্থানান্তরের ক্ষেত্রে ডেটা প্রবাহের দিককে বলা হয় ডেটা ট্রান্সমিশন মোড। বা যে </a:t>
            </a:r>
            <a:r>
              <a:rPr lang="as-IN" sz="3200" b="1" dirty="0" smtClean="0">
                <a:latin typeface="Nikosh" pitchFamily="2" charset="0"/>
                <a:cs typeface="Nikosh" pitchFamily="2" charset="0"/>
              </a:rPr>
              <a:t>উপা</a:t>
            </a:r>
            <a:r>
              <a:rPr lang="bn-IN" sz="3200" b="1" dirty="0" smtClean="0">
                <a:latin typeface="Nikosh" pitchFamily="2" charset="0"/>
                <a:cs typeface="Nikosh" pitchFamily="2" charset="0"/>
              </a:rPr>
              <a:t>য়ে </a:t>
            </a:r>
            <a:r>
              <a:rPr lang="as-IN" sz="3200" b="1" dirty="0" smtClean="0">
                <a:latin typeface="Nikosh" pitchFamily="2" charset="0"/>
                <a:cs typeface="Nikosh" pitchFamily="2" charset="0"/>
              </a:rPr>
              <a:t>ডেটা </a:t>
            </a:r>
            <a:r>
              <a:rPr lang="as-IN" sz="3200" b="1" dirty="0" smtClean="0">
                <a:latin typeface="Nikosh" pitchFamily="2" charset="0"/>
                <a:cs typeface="Nikosh" pitchFamily="2" charset="0"/>
              </a:rPr>
              <a:t>এক ডিভাইস থেকে অন্য ডিভাইসে স্থানান্তরিত </a:t>
            </a:r>
            <a:r>
              <a:rPr lang="as-IN" sz="3200" b="1" dirty="0" smtClean="0">
                <a:latin typeface="Nikosh" pitchFamily="2" charset="0"/>
                <a:cs typeface="Nikosh" pitchFamily="2" charset="0"/>
              </a:rPr>
              <a:t>হ</a:t>
            </a:r>
            <a:r>
              <a:rPr lang="bn-IN" sz="3200" b="1" dirty="0" smtClean="0">
                <a:latin typeface="Nikosh" pitchFamily="2" charset="0"/>
                <a:cs typeface="Nikosh" pitchFamily="2" charset="0"/>
              </a:rPr>
              <a:t>য়</a:t>
            </a:r>
            <a:r>
              <a:rPr lang="as-IN" sz="3200" b="1" dirty="0" smtClean="0">
                <a:latin typeface="Nikosh" pitchFamily="2" charset="0"/>
                <a:cs typeface="Nikosh" pitchFamily="2" charset="0"/>
              </a:rPr>
              <a:t> </a:t>
            </a:r>
            <a:r>
              <a:rPr lang="as-IN" sz="3200" b="1" dirty="0" smtClean="0">
                <a:latin typeface="Nikosh" pitchFamily="2" charset="0"/>
                <a:cs typeface="Nikosh" pitchFamily="2" charset="0"/>
              </a:rPr>
              <a:t>তা ট্রান্সমিশন মোড হিসাবে পরিচিত। ট্রান্সমিশন মোডটি কমিউনিকেশন মোড হিসাবেও পরিচিত। </a:t>
            </a:r>
            <a:endParaRPr lang="en-US" sz="3200" b="1" dirty="0">
              <a:latin typeface="Nikosh" pitchFamily="2" charset="0"/>
              <a:cs typeface="Nikosh" pitchFamily="2" charset="0"/>
            </a:endParaRPr>
          </a:p>
        </p:txBody>
      </p:sp>
      <p:pic>
        <p:nvPicPr>
          <p:cNvPr id="8" name="Content Placeholder 7" descr="transmission-modes-three-categories.png"/>
          <p:cNvPicPr>
            <a:picLocks noGrp="1" noChangeAspect="1"/>
          </p:cNvPicPr>
          <p:nvPr>
            <p:ph idx="1"/>
          </p:nvPr>
        </p:nvPicPr>
        <p:blipFill>
          <a:blip r:embed="rId2"/>
          <a:stretch>
            <a:fillRect/>
          </a:stretch>
        </p:blipFill>
        <p:spPr>
          <a:xfrm>
            <a:off x="4402225" y="378823"/>
            <a:ext cx="4689520" cy="5525588"/>
          </a:xfrm>
        </p:spPr>
      </p:pic>
      <p:sp>
        <p:nvSpPr>
          <p:cNvPr id="9" name="Rectangle 8"/>
          <p:cNvSpPr/>
          <p:nvPr/>
        </p:nvSpPr>
        <p:spPr>
          <a:xfrm>
            <a:off x="174761" y="0"/>
            <a:ext cx="3656770" cy="646331"/>
          </a:xfrm>
          <a:prstGeom prst="rect">
            <a:avLst/>
          </a:prstGeom>
        </p:spPr>
        <p:style>
          <a:lnRef idx="2">
            <a:schemeClr val="accent2"/>
          </a:lnRef>
          <a:fillRef idx="1002">
            <a:schemeClr val="lt2"/>
          </a:fillRef>
          <a:effectRef idx="0">
            <a:schemeClr val="accent2"/>
          </a:effectRef>
          <a:fontRef idx="minor">
            <a:schemeClr val="dk1"/>
          </a:fontRef>
        </p:style>
        <p:txBody>
          <a:bodyPr wrap="none">
            <a:spAutoFit/>
          </a:bodyPr>
          <a:lstStyle/>
          <a:p>
            <a:r>
              <a:rPr lang="bn-IN" sz="3600" b="1" spc="300" dirty="0" smtClean="0">
                <a:ln w="11430" cmpd="sng">
                  <a:solidFill>
                    <a:srgbClr val="00B0F0"/>
                  </a:solidFill>
                  <a:prstDash val="solid"/>
                  <a:miter lim="800000"/>
                </a:ln>
                <a:effectLst>
                  <a:glow rad="45500">
                    <a:schemeClr val="accent1">
                      <a:satMod val="220000"/>
                      <a:alpha val="35000"/>
                    </a:schemeClr>
                  </a:glow>
                </a:effectLst>
                <a:latin typeface="Nikosh" pitchFamily="2" charset="0"/>
                <a:cs typeface="Nikosh" pitchFamily="2" charset="0"/>
              </a:rPr>
              <a:t>ডাটা ট্রান্সমিশন মোড </a:t>
            </a:r>
            <a:endParaRPr lang="en-US" sz="3600" b="1" spc="300" dirty="0">
              <a:ln w="11430" cmpd="sng">
                <a:solidFill>
                  <a:srgbClr val="00B0F0"/>
                </a:solidFill>
                <a:prstDash val="solid"/>
                <a:miter lim="800000"/>
              </a:ln>
              <a:effectLst>
                <a:glow rad="45500">
                  <a:schemeClr val="accent1">
                    <a:satMod val="220000"/>
                    <a:alpha val="35000"/>
                  </a:schemeClr>
                </a:glow>
              </a:effectLst>
            </a:endParaRPr>
          </a:p>
        </p:txBody>
      </p:sp>
    </p:spTree>
    <p:extLst>
      <p:ext uri="{BB962C8B-B14F-4D97-AF65-F5344CB8AC3E}">
        <p14:creationId xmlns:p14="http://schemas.microsoft.com/office/powerpoint/2010/main" xmlns="" val="321034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pPr/>
              <a:t>9</a:t>
            </a:fld>
            <a:endParaRPr lang="en-US" noProof="0" dirty="0"/>
          </a:p>
        </p:txBody>
      </p:sp>
      <p:sp>
        <p:nvSpPr>
          <p:cNvPr id="3" name="TextBox 2"/>
          <p:cNvSpPr txBox="1"/>
          <p:nvPr/>
        </p:nvSpPr>
        <p:spPr>
          <a:xfrm>
            <a:off x="744583" y="156755"/>
            <a:ext cx="7582525" cy="646331"/>
          </a:xfrm>
          <a:prstGeom prst="rect">
            <a:avLst/>
          </a:prstGeom>
          <a:noFill/>
        </p:spPr>
        <p:txBody>
          <a:bodyPr wrap="none" rtlCol="0">
            <a:spAutoFit/>
          </a:bodyPr>
          <a:lstStyle/>
          <a:p>
            <a:r>
              <a:rPr lang="bn-IN" sz="3600" b="1" dirty="0" smtClean="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latin typeface="Nikosh" pitchFamily="2" charset="0"/>
                <a:cs typeface="Nikosh" pitchFamily="2" charset="0"/>
              </a:rPr>
              <a:t>প্রবাহর দিক থেকে ডাটা ট্রান্সমিশন মোড তিন প্রকার। </a:t>
            </a:r>
            <a:endParaRPr lang="en-US" sz="3600" b="1" dirty="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latin typeface="Nikosh" pitchFamily="2" charset="0"/>
              <a:cs typeface="Nikosh" pitchFamily="2" charset="0"/>
            </a:endParaRPr>
          </a:p>
        </p:txBody>
      </p:sp>
      <p:sp>
        <p:nvSpPr>
          <p:cNvPr id="4" name="TextBox 3"/>
          <p:cNvSpPr txBox="1"/>
          <p:nvPr/>
        </p:nvSpPr>
        <p:spPr>
          <a:xfrm>
            <a:off x="705394" y="940526"/>
            <a:ext cx="5319085" cy="523220"/>
          </a:xfrm>
          <a:prstGeom prst="rect">
            <a:avLst/>
          </a:prstGeom>
          <a:noFill/>
        </p:spPr>
        <p:txBody>
          <a:bodyPr wrap="none" rtlCol="0">
            <a:spAutoFit/>
          </a:bodyPr>
          <a:lstStyle/>
          <a:p>
            <a:pPr marL="342900" indent="-342900">
              <a:buFont typeface="+mj-lt"/>
              <a:buAutoNum type="arabicPeriod"/>
            </a:pPr>
            <a:r>
              <a:rPr lang="bn-IN" sz="2800" dirty="0" smtClean="0">
                <a:latin typeface="Nikosh" pitchFamily="2" charset="0"/>
                <a:cs typeface="Nikosh" pitchFamily="2" charset="0"/>
              </a:rPr>
              <a:t>একমুখি বা </a:t>
            </a:r>
            <a:r>
              <a:rPr lang="bn-IN" sz="2800" dirty="0" smtClean="0">
                <a:latin typeface="Nikosh" pitchFamily="2" charset="0"/>
                <a:cs typeface="Nikosh" pitchFamily="2" charset="0"/>
              </a:rPr>
              <a:t>সিমপ্লেক্স</a:t>
            </a:r>
            <a:r>
              <a:rPr lang="bn-IN" sz="2800" dirty="0" smtClean="0">
                <a:latin typeface="Nikosh" pitchFamily="2" charset="0"/>
                <a:cs typeface="Nikosh" pitchFamily="2" charset="0"/>
              </a:rPr>
              <a:t> মোড </a:t>
            </a:r>
            <a:r>
              <a:rPr lang="bn-IN" dirty="0" smtClean="0"/>
              <a:t>(</a:t>
            </a:r>
            <a:r>
              <a:rPr lang="en-US" dirty="0" smtClean="0">
                <a:latin typeface="Times New Roman" pitchFamily="18" charset="0"/>
              </a:rPr>
              <a:t>SIMPLEX MODE)</a:t>
            </a:r>
            <a:endParaRPr lang="en-US" dirty="0"/>
          </a:p>
        </p:txBody>
      </p:sp>
      <p:sp>
        <p:nvSpPr>
          <p:cNvPr id="5" name="Snip Diagonal Corner Rectangle 4"/>
          <p:cNvSpPr/>
          <p:nvPr/>
        </p:nvSpPr>
        <p:spPr>
          <a:xfrm>
            <a:off x="627016" y="1606730"/>
            <a:ext cx="1867989" cy="1188720"/>
          </a:xfrm>
          <a:prstGeom prst="snip2Diag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13955" y="1530421"/>
            <a:ext cx="7903027" cy="1395659"/>
            <a:chOff x="744584" y="2209689"/>
            <a:chExt cx="7537267" cy="1446550"/>
          </a:xfrm>
        </p:grpSpPr>
        <p:sp>
          <p:nvSpPr>
            <p:cNvPr id="6" name="Snip Diagonal Corner Rectangle 5"/>
            <p:cNvSpPr/>
            <p:nvPr/>
          </p:nvSpPr>
          <p:spPr>
            <a:xfrm>
              <a:off x="6474822" y="2259874"/>
              <a:ext cx="1807029" cy="1210491"/>
            </a:xfrm>
            <a:prstGeom prst="snip2DiagRect">
              <a:avLst>
                <a:gd name="adj1" fmla="val 17266"/>
                <a:gd name="adj2"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638697" y="2860767"/>
              <a:ext cx="3783873" cy="4353"/>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75165" y="2299064"/>
              <a:ext cx="1149532" cy="584775"/>
            </a:xfrm>
            <a:prstGeom prst="rect">
              <a:avLst/>
            </a:prstGeom>
            <a:noFill/>
          </p:spPr>
          <p:txBody>
            <a:bodyPr wrap="square" rtlCol="0">
              <a:spAutoFit/>
            </a:bodyPr>
            <a:lstStyle/>
            <a:p>
              <a:r>
                <a:rPr lang="bn-IN" sz="3200" b="1" dirty="0" smtClean="0">
                  <a:latin typeface="Nikosh" pitchFamily="2" charset="0"/>
                  <a:cs typeface="Nikosh" pitchFamily="2" charset="0"/>
                </a:rPr>
                <a:t>মাধ্যম</a:t>
              </a:r>
              <a:endParaRPr lang="en-US" b="1" dirty="0">
                <a:latin typeface="Nikosh" pitchFamily="2" charset="0"/>
                <a:cs typeface="Nikosh" pitchFamily="2" charset="0"/>
              </a:endParaRPr>
            </a:p>
          </p:txBody>
        </p:sp>
        <p:sp>
          <p:nvSpPr>
            <p:cNvPr id="12" name="TextBox 11"/>
            <p:cNvSpPr txBox="1"/>
            <p:nvPr/>
          </p:nvSpPr>
          <p:spPr>
            <a:xfrm>
              <a:off x="3278777" y="3030582"/>
              <a:ext cx="2084225" cy="461665"/>
            </a:xfrm>
            <a:prstGeom prst="rect">
              <a:avLst/>
            </a:prstGeom>
            <a:noFill/>
          </p:spPr>
          <p:txBody>
            <a:bodyPr wrap="none" rtlCol="0">
              <a:spAutoFit/>
            </a:bodyPr>
            <a:lstStyle/>
            <a:p>
              <a:r>
                <a:rPr lang="bn-IN" sz="2400" dirty="0" smtClean="0">
                  <a:latin typeface="Nikosh" pitchFamily="2" charset="0"/>
                  <a:cs typeface="Nikosh" pitchFamily="2" charset="0"/>
                </a:rPr>
                <a:t>চিত্রঃ সিমপ্লেক্স মোড</a:t>
              </a:r>
              <a:endParaRPr lang="en-US" dirty="0">
                <a:latin typeface="Nikosh" pitchFamily="2" charset="0"/>
                <a:cs typeface="Nikosh" pitchFamily="2" charset="0"/>
              </a:endParaRPr>
            </a:p>
          </p:txBody>
        </p:sp>
        <p:sp>
          <p:nvSpPr>
            <p:cNvPr id="13" name="Rectangle 12"/>
            <p:cNvSpPr/>
            <p:nvPr/>
          </p:nvSpPr>
          <p:spPr>
            <a:xfrm>
              <a:off x="744584" y="2209689"/>
              <a:ext cx="1802674" cy="1446550"/>
            </a:xfrm>
            <a:prstGeom prst="rect">
              <a:avLst/>
            </a:prstGeom>
            <a:noFill/>
          </p:spPr>
          <p:txBody>
            <a:bodyPr wrap="square" lIns="91440" tIns="45720" rIns="91440" bIns="45720">
              <a:spAutoFit/>
            </a:bodyPr>
            <a:lstStyle/>
            <a:p>
              <a:pPr algn="ct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A</a:t>
              </a:r>
              <a:endParaRPr lang="en-US" sz="8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4" name="Rectangle 13"/>
            <p:cNvSpPr/>
            <p:nvPr/>
          </p:nvSpPr>
          <p:spPr>
            <a:xfrm>
              <a:off x="6497729" y="2244524"/>
              <a:ext cx="1718808" cy="1323439"/>
            </a:xfrm>
            <a:prstGeom prst="rect">
              <a:avLst/>
            </a:prstGeom>
            <a:noFill/>
          </p:spPr>
          <p:txBody>
            <a:bodyPr wrap="square" lIns="91440" tIns="45720" rIns="91440" bIns="45720">
              <a:spAutoFit/>
            </a:bodyPr>
            <a:lstStyle/>
            <a:p>
              <a:pPr algn="ct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B</a:t>
              </a:r>
              <a:endParaRPr lang="en-US" sz="8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grpSp>
      <p:sp>
        <p:nvSpPr>
          <p:cNvPr id="18" name="Rectangle 17"/>
          <p:cNvSpPr/>
          <p:nvPr/>
        </p:nvSpPr>
        <p:spPr>
          <a:xfrm>
            <a:off x="65315" y="5307320"/>
            <a:ext cx="9078685" cy="1015663"/>
          </a:xfrm>
          <a:prstGeom prst="rect">
            <a:avLst/>
          </a:prstGeom>
          <a:solidFill>
            <a:schemeClr val="accent1">
              <a:lumMod val="20000"/>
              <a:lumOff val="80000"/>
            </a:schemeClr>
          </a:solidFill>
          <a:ln>
            <a:solidFill>
              <a:srgbClr val="00B050"/>
            </a:solidFill>
          </a:ln>
        </p:spPr>
        <p:txBody>
          <a:bodyPr wrap="square">
            <a:spAutoFit/>
          </a:bodyPr>
          <a:lstStyle/>
          <a:p>
            <a:r>
              <a:rPr lang="as-IN" sz="2000" dirty="0" smtClean="0">
                <a:latin typeface="Nikosh" pitchFamily="2" charset="0"/>
                <a:cs typeface="Nikosh" pitchFamily="2" charset="0"/>
              </a:rPr>
              <a:t>এই ডেটা ট্রান্সমিশন মোডে, যোগাযোগটি একমুখী </a:t>
            </a:r>
            <a:r>
              <a:rPr lang="bn-IN" sz="2000" dirty="0" smtClean="0">
                <a:latin typeface="Nikosh" pitchFamily="2" charset="0"/>
                <a:cs typeface="Nikosh" pitchFamily="2" charset="0"/>
              </a:rPr>
              <a:t>হয়</a:t>
            </a:r>
            <a:r>
              <a:rPr lang="as-IN" sz="2000" dirty="0" smtClean="0">
                <a:latin typeface="Nikosh" pitchFamily="2" charset="0"/>
                <a:cs typeface="Nikosh" pitchFamily="2" charset="0"/>
              </a:rPr>
              <a:t>, অর্থাত্‍ এক দিকে </a:t>
            </a:r>
            <a:r>
              <a:rPr lang="as-IN" sz="2000" dirty="0" smtClean="0">
                <a:latin typeface="Nikosh" pitchFamily="2" charset="0"/>
                <a:cs typeface="Nikosh" pitchFamily="2" charset="0"/>
              </a:rPr>
              <a:t>ডেটা প্রবাহিত </a:t>
            </a:r>
            <a:r>
              <a:rPr lang="as-IN" sz="2000" dirty="0" smtClean="0">
                <a:latin typeface="Nikosh" pitchFamily="2" charset="0"/>
                <a:cs typeface="Nikosh" pitchFamily="2" charset="0"/>
              </a:rPr>
              <a:t>হ</a:t>
            </a:r>
            <a:r>
              <a:rPr lang="bn-IN" sz="2000" dirty="0" smtClean="0">
                <a:latin typeface="Nikosh" pitchFamily="2" charset="0"/>
                <a:cs typeface="Nikosh" pitchFamily="2" charset="0"/>
              </a:rPr>
              <a:t>য়</a:t>
            </a:r>
            <a:r>
              <a:rPr lang="as-IN" sz="2000" dirty="0" smtClean="0">
                <a:latin typeface="Nikosh" pitchFamily="2" charset="0"/>
                <a:cs typeface="Nikosh" pitchFamily="2" charset="0"/>
              </a:rPr>
              <a:t>। </a:t>
            </a:r>
            <a:r>
              <a:rPr lang="as-IN" sz="2000" dirty="0" smtClean="0">
                <a:latin typeface="Nikosh" pitchFamily="2" charset="0"/>
                <a:cs typeface="Nikosh" pitchFamily="2" charset="0"/>
              </a:rPr>
              <a:t>একটি ডিভাইস কেবলমাত্র ডেটা প্রেরণ করতে পারে তবে তা গ্রহণ করতে পারে না অথবা এটি ডেটা গ্রহণ করতে পারে তবে ডেটা প্রেরণ করতে পারে না</a:t>
            </a:r>
            <a:r>
              <a:rPr lang="as-IN" sz="2000" dirty="0" smtClean="0">
                <a:latin typeface="Nikosh" pitchFamily="2" charset="0"/>
                <a:cs typeface="Nikosh" pitchFamily="2" charset="0"/>
              </a:rPr>
              <a:t>।</a:t>
            </a:r>
            <a:r>
              <a:rPr lang="as-IN" sz="2000" dirty="0" smtClean="0">
                <a:latin typeface="Nikosh" pitchFamily="2" charset="0"/>
                <a:cs typeface="Nikosh" pitchFamily="2" charset="0"/>
              </a:rPr>
              <a:t> যেমন: কীবোর্ড থেকে কম্পিউটারে ডেটা প্রেরণ, রেডিও, টেলিভিশন ইত্যাদি যোগাযোগ ব্যবস্থা।</a:t>
            </a:r>
            <a:endParaRPr lang="en-US" sz="2000" dirty="0">
              <a:latin typeface="Nikosh" pitchFamily="2" charset="0"/>
              <a:cs typeface="Nikosh" pitchFamily="2" charset="0"/>
            </a:endParaRPr>
          </a:p>
        </p:txBody>
      </p:sp>
      <p:pic>
        <p:nvPicPr>
          <p:cNvPr id="19" name="Picture 18" descr="somplex-transmission-mode1.jpg"/>
          <p:cNvPicPr>
            <a:picLocks noChangeAspect="1"/>
          </p:cNvPicPr>
          <p:nvPr/>
        </p:nvPicPr>
        <p:blipFill>
          <a:blip r:embed="rId2"/>
          <a:srcRect t="24014" r="5286"/>
          <a:stretch>
            <a:fillRect/>
          </a:stretch>
        </p:blipFill>
        <p:spPr>
          <a:xfrm>
            <a:off x="26126" y="2860766"/>
            <a:ext cx="8934994" cy="2312125"/>
          </a:xfrm>
          <a:prstGeom prst="rect">
            <a:avLst/>
          </a:prstGeom>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DFB17-E262-4301-8AA5-FCE7109ED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F39AE0-32C9-4F1D-B08C-0B8B9BAFC18D}">
  <ds:schemaRefs>
    <ds:schemaRef ds:uri="http://www.w3.org/XML/1998/namespace"/>
    <ds:schemaRef ds:uri="http://purl.org/dc/dcmitype/"/>
    <ds:schemaRef ds:uri="http://schemas.microsoft.com/office/2006/metadata/properties"/>
    <ds:schemaRef ds:uri="71af3243-3dd4-4a8d-8c0d-dd76da1f02a5"/>
    <ds:schemaRef ds:uri="http://schemas.microsoft.com/office/infopath/2007/PartnerControls"/>
    <ds:schemaRef ds:uri="http://schemas.microsoft.com/office/2006/documentManagement/types"/>
    <ds:schemaRef ds:uri="16c05727-aa75-4e4a-9b5f-8a80a1165891"/>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246B2BE6-8FE9-4318-AA40-8F70CEED6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475</Words>
  <Application>Microsoft Office PowerPoint</Application>
  <PresentationFormat>On-screen Show (4:3)</PresentationFormat>
  <Paragraphs>77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আই সি টি ক্লাসে সকলকে স্বাগতম</vt:lpstr>
      <vt:lpstr>Slide 2</vt:lpstr>
      <vt:lpstr>Slide 3</vt:lpstr>
      <vt:lpstr>Slide 4</vt:lpstr>
      <vt:lpstr>Slide 5</vt:lpstr>
      <vt:lpstr>Slide 6</vt:lpstr>
      <vt:lpstr>Slide 7</vt:lpstr>
      <vt:lpstr>উৎস থেকে এক বা একাধিক গন্তব্যে ডেটা স্থানান্তরের ক্ষেত্রে ডেটা প্রবাহের দিককে বলা হয় ডেটা ট্রান্সমিশন মোড। বা যে উপায়ে ডেটা এক ডিভাইস থেকে অন্য ডিভাইসে স্থানান্তরিত হয় তা ট্রান্সমিশন মোড হিসাবে পরিচিত। ট্রান্সমিশন মোডটি কমিউনিকেশন মোড হিসাবেও পরিচিত। </vt:lpstr>
      <vt:lpstr>Slide 9</vt:lpstr>
      <vt:lpstr>Slide 10</vt:lpstr>
      <vt:lpstr>Slide 11</vt:lpstr>
      <vt:lpstr>Slide 12</vt:lpstr>
      <vt:lpstr>Slide 13</vt:lpstr>
      <vt:lpstr>Slide 14</vt:lpstr>
      <vt:lpstr>Slide 15</vt:lpstr>
      <vt:lpstr>Slide 16</vt:lpstr>
      <vt:lpstr>এতক্ষণ সাথে থাকার জন্য আন্তরিক 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2020-04-28T09:57:19Z</dcterms:created>
  <dcterms:modified xsi:type="dcterms:W3CDTF">2020-11-15T18:53:26Z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