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61" r:id="rId8"/>
    <p:sldId id="260" r:id="rId9"/>
    <p:sldId id="262" r:id="rId10"/>
    <p:sldId id="263" r:id="rId11"/>
    <p:sldId id="271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686800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533400"/>
            <a:ext cx="3743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918" y="685800"/>
            <a:ext cx="861060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18" y="2743200"/>
            <a:ext cx="8839200" cy="317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আবু বক</a:t>
            </a:r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কিভাবে</a:t>
            </a:r>
          </a:p>
          <a:p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ছিদ্দিক উপাধি </a:t>
            </a:r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লাভকরেন</a:t>
            </a:r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ফাইল ছবি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14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57200"/>
            <a:ext cx="691515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বৈধ ব্যাবসার শিক্ষা</a:t>
            </a:r>
            <a:r>
              <a:rPr lang="bn-IN" dirty="0" smtClean="0"/>
              <a:t> </a:t>
            </a:r>
          </a:p>
          <a:p>
            <a:r>
              <a:rPr lang="bn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52400"/>
            <a:ext cx="441960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8" descr="কুরআন যেভাবে আমরা পেলা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1" y="1383705"/>
            <a:ext cx="8521698" cy="5321895"/>
            <a:chOff x="304801" y="1383705"/>
            <a:chExt cx="8521698" cy="532189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1383705"/>
              <a:ext cx="4190999" cy="273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1" y="4238110"/>
              <a:ext cx="4190999" cy="2467490"/>
            </a:xfrm>
            <a:prstGeom prst="rect">
              <a:avLst/>
            </a:prstGeom>
          </p:spPr>
        </p:pic>
        <p:pic>
          <p:nvPicPr>
            <p:cNvPr id="2050" name="Picture 2" descr="যাকাত প্রদানে আত্মা পবিত্র হয়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1" y="4238109"/>
              <a:ext cx="4178298" cy="2467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1" y="1383705"/>
              <a:ext cx="3962399" cy="2731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2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29161"/>
            <a:ext cx="6477000" cy="132343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053364"/>
              </p:ext>
            </p:extLst>
          </p:nvPr>
        </p:nvGraphicFramePr>
        <p:xfrm>
          <a:off x="2190608" y="1752600"/>
          <a:ext cx="4572000" cy="285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resentation" r:id="rId3" imgW="4569008" imgH="3426120" progId="PowerPoint.Show.12">
                  <p:embed/>
                </p:oleObj>
              </mc:Choice>
              <mc:Fallback>
                <p:oleObj name="Presentation" r:id="rId3" imgW="4569008" imgH="34261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608" y="1752600"/>
                        <a:ext cx="4572000" cy="2854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4800600"/>
            <a:ext cx="89154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হযরত আবু বকর সিদ্দিক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এর সংক্ষিপ্ত পরিচয় পেশ করবে।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96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1" y="4267200"/>
            <a:ext cx="8535140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6550"/>
            <a:ext cx="9144000" cy="5447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জামাল আহমদ</a:t>
            </a:r>
            <a:endParaRPr lang="en-US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 পাইলট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০১৭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১৬৫৭৪৯৭৩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sk1984jamal@gmail.com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1462216" cy="16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</a:t>
            </a:r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৯ম-১০ম</a:t>
            </a: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ঞ্চম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914400" lvl="2" indent="0" algn="ctr">
              <a:buNone/>
            </a:pP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bn-IN" sz="9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প্রথম খলিফা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হযরত আবুবকর সিদ্দিক (রাঃ)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0"/>
            <a:ext cx="8458200" cy="23698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আবু বকর সিদ্দিক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   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সেবামুলক কাজ 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14600"/>
            <a:ext cx="845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44663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8392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 হিসেবে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বকর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 (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রাস্তা ঘাট নি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র্মাণ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286000"/>
            <a:ext cx="426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6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9654" y="1600200"/>
            <a:ext cx="7529945" cy="4663516"/>
            <a:chOff x="685800" y="1636569"/>
            <a:chExt cx="7256318" cy="466351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36569"/>
              <a:ext cx="7200900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85800" y="4540558"/>
              <a:ext cx="7256318" cy="1759527"/>
              <a:chOff x="685800" y="4540558"/>
              <a:chExt cx="7256318" cy="1759527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592" y="4540558"/>
                <a:ext cx="3861526" cy="1752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4547485"/>
                <a:ext cx="3360156" cy="1752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685800" y="609600"/>
            <a:ext cx="7543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ভিবিন্ন সেবা মুলক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248977"/>
            <a:ext cx="1915054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791200" y="1088509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76201"/>
            <a:ext cx="8382000" cy="1981199"/>
            <a:chOff x="381000" y="76201"/>
            <a:chExt cx="8382000" cy="22098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76201"/>
              <a:ext cx="563880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eft Arrow 5"/>
            <p:cNvSpPr/>
            <p:nvPr/>
          </p:nvSpPr>
          <p:spPr>
            <a:xfrm>
              <a:off x="6172200" y="533400"/>
              <a:ext cx="2590800" cy="1447800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হাজি</a:t>
              </a:r>
              <a:r>
                <a:rPr lang="bn-IN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bn-BD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দের</a:t>
              </a:r>
              <a:r>
                <a:rPr lang="bn-IN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দোয়া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2209801"/>
            <a:ext cx="8229600" cy="2166659"/>
            <a:chOff x="685800" y="2346111"/>
            <a:chExt cx="8229600" cy="238140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346111"/>
              <a:ext cx="5486400" cy="238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685800" y="2874818"/>
              <a:ext cx="2667000" cy="1427018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C00000"/>
                  </a:solidFill>
                </a:rPr>
                <a:t>অসহায়দের দান করা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000" y="4514354"/>
            <a:ext cx="8506691" cy="2267446"/>
            <a:chOff x="381000" y="4787624"/>
            <a:chExt cx="8506691" cy="207037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787624"/>
              <a:ext cx="5715000" cy="2070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Left Arrow 14"/>
            <p:cNvSpPr/>
            <p:nvPr/>
          </p:nvSpPr>
          <p:spPr>
            <a:xfrm>
              <a:off x="6296891" y="5223391"/>
              <a:ext cx="2590800" cy="1447800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  <a:r>
                <a:rPr lang="bn-BD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সেচ </a:t>
              </a:r>
              <a:r>
                <a:rPr lang="bn-BD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কাজে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79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199" y="1362075"/>
            <a:ext cx="8305799" cy="5353051"/>
            <a:chOff x="457199" y="1362075"/>
            <a:chExt cx="8305799" cy="53530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362076"/>
              <a:ext cx="4267198" cy="535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1362075"/>
              <a:ext cx="3962401" cy="5353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57199" y="381000"/>
            <a:ext cx="8305799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হাজিদের জন্য কল্যা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মুলক কাজ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136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Vrinda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Rasel</cp:lastModifiedBy>
  <cp:revision>39</cp:revision>
  <dcterms:created xsi:type="dcterms:W3CDTF">2006-08-16T00:00:00Z</dcterms:created>
  <dcterms:modified xsi:type="dcterms:W3CDTF">2020-11-16T07:06:15Z</dcterms:modified>
</cp:coreProperties>
</file>