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5" r:id="rId3"/>
    <p:sldId id="259" r:id="rId4"/>
    <p:sldId id="267" r:id="rId5"/>
    <p:sldId id="266" r:id="rId6"/>
    <p:sldId id="260" r:id="rId7"/>
    <p:sldId id="261" r:id="rId8"/>
    <p:sldId id="271" r:id="rId9"/>
    <p:sldId id="268" r:id="rId10"/>
    <p:sldId id="262" r:id="rId11"/>
    <p:sldId id="269" r:id="rId12"/>
    <p:sldId id="263" r:id="rId13"/>
    <p:sldId id="27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FED"/>
    <a:srgbClr val="E6E6E6"/>
    <a:srgbClr val="09A9E6"/>
    <a:srgbClr val="FDAE35"/>
    <a:srgbClr val="BC85BA"/>
    <a:srgbClr val="75BAF3"/>
    <a:srgbClr val="6FD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64" autoAdjust="0"/>
  </p:normalViewPr>
  <p:slideViewPr>
    <p:cSldViewPr snapToGrid="0" showGuides="1">
      <p:cViewPr varScale="1">
        <p:scale>
          <a:sx n="73" d="100"/>
          <a:sy n="73" d="100"/>
        </p:scale>
        <p:origin x="582" y="84"/>
      </p:cViewPr>
      <p:guideLst>
        <p:guide orient="horz" pos="217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2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63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4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56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15D2B-AA3C-4E68-9C40-ED3A7864D5BA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57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58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9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0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CE4AA-EF1B-4FD8-A4C1-71D8813073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CE4AA-EF1B-4FD8-A4C1-71D88130734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CE4AA-EF1B-4FD8-A4C1-71D88130734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CE4AA-EF1B-4FD8-A4C1-71D88130734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94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CE4AA-EF1B-4FD8-A4C1-71D88130734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 descr="D:\PS素材\ps素材\69a075cbc792ae47995306fbcfec06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185057" cy="68756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3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5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6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64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4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01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8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4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8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60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7337-1161-4CB2-8B69-3E24C9ADD514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6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9289545" y="3895813"/>
            <a:ext cx="2144861" cy="1912319"/>
          </a:xfrm>
          <a:custGeom>
            <a:avLst/>
            <a:gdLst>
              <a:gd name="connsiteX0" fmla="*/ 0 w 2144861"/>
              <a:gd name="connsiteY0" fmla="*/ 0 h 1912319"/>
              <a:gd name="connsiteX1" fmla="*/ 2144861 w 2144861"/>
              <a:gd name="connsiteY1" fmla="*/ 0 h 1912319"/>
              <a:gd name="connsiteX2" fmla="*/ 2144861 w 2144861"/>
              <a:gd name="connsiteY2" fmla="*/ 1912319 h 1912319"/>
              <a:gd name="connsiteX3" fmla="*/ 0 w 2144861"/>
              <a:gd name="connsiteY3" fmla="*/ 1912319 h 191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4861" h="1912319">
                <a:moveTo>
                  <a:pt x="0" y="0"/>
                </a:moveTo>
                <a:lnTo>
                  <a:pt x="2144861" y="0"/>
                </a:lnTo>
                <a:lnTo>
                  <a:pt x="2144861" y="1912319"/>
                </a:lnTo>
                <a:lnTo>
                  <a:pt x="0" y="19123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48630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7158886" y="3895813"/>
            <a:ext cx="2130659" cy="1912319"/>
          </a:xfrm>
          <a:custGeom>
            <a:avLst/>
            <a:gdLst>
              <a:gd name="connsiteX0" fmla="*/ 0 w 2130659"/>
              <a:gd name="connsiteY0" fmla="*/ 0 h 1912319"/>
              <a:gd name="connsiteX1" fmla="*/ 2130659 w 2130659"/>
              <a:gd name="connsiteY1" fmla="*/ 0 h 1912319"/>
              <a:gd name="connsiteX2" fmla="*/ 2130659 w 2130659"/>
              <a:gd name="connsiteY2" fmla="*/ 1912319 h 1912319"/>
              <a:gd name="connsiteX3" fmla="*/ 0 w 2130659"/>
              <a:gd name="connsiteY3" fmla="*/ 1912319 h 191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59" h="1912319">
                <a:moveTo>
                  <a:pt x="0" y="0"/>
                </a:moveTo>
                <a:lnTo>
                  <a:pt x="2130659" y="0"/>
                </a:lnTo>
                <a:lnTo>
                  <a:pt x="2130659" y="1912319"/>
                </a:lnTo>
                <a:lnTo>
                  <a:pt x="0" y="19123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48631" name="图片占位符 11"/>
          <p:cNvSpPr>
            <a:spLocks noGrp="1"/>
          </p:cNvSpPr>
          <p:nvPr>
            <p:ph type="pic" sz="quarter" idx="13"/>
          </p:nvPr>
        </p:nvSpPr>
        <p:spPr>
          <a:xfrm>
            <a:off x="5026331" y="3895813"/>
            <a:ext cx="2130659" cy="1912319"/>
          </a:xfrm>
          <a:custGeom>
            <a:avLst/>
            <a:gdLst>
              <a:gd name="connsiteX0" fmla="*/ 0 w 2130659"/>
              <a:gd name="connsiteY0" fmla="*/ 0 h 1912319"/>
              <a:gd name="connsiteX1" fmla="*/ 2130659 w 2130659"/>
              <a:gd name="connsiteY1" fmla="*/ 0 h 1912319"/>
              <a:gd name="connsiteX2" fmla="*/ 2130659 w 2130659"/>
              <a:gd name="connsiteY2" fmla="*/ 1912319 h 1912319"/>
              <a:gd name="connsiteX3" fmla="*/ 0 w 2130659"/>
              <a:gd name="connsiteY3" fmla="*/ 1912319 h 191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659" h="1912319">
                <a:moveTo>
                  <a:pt x="0" y="0"/>
                </a:moveTo>
                <a:lnTo>
                  <a:pt x="2130659" y="0"/>
                </a:lnTo>
                <a:lnTo>
                  <a:pt x="2130659" y="1912319"/>
                </a:lnTo>
                <a:lnTo>
                  <a:pt x="0" y="19123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48632" name="图片占位符 7"/>
          <p:cNvSpPr>
            <a:spLocks noGrp="1"/>
          </p:cNvSpPr>
          <p:nvPr>
            <p:ph type="pic" sz="quarter" idx="10"/>
          </p:nvPr>
        </p:nvSpPr>
        <p:spPr>
          <a:xfrm>
            <a:off x="965926" y="1983496"/>
            <a:ext cx="4060404" cy="3824637"/>
          </a:xfrm>
          <a:custGeom>
            <a:avLst/>
            <a:gdLst>
              <a:gd name="connsiteX0" fmla="*/ 0 w 4060404"/>
              <a:gd name="connsiteY0" fmla="*/ 0 h 3824637"/>
              <a:gd name="connsiteX1" fmla="*/ 4060404 w 4060404"/>
              <a:gd name="connsiteY1" fmla="*/ 0 h 3824637"/>
              <a:gd name="connsiteX2" fmla="*/ 4060404 w 4060404"/>
              <a:gd name="connsiteY2" fmla="*/ 3824637 h 3824637"/>
              <a:gd name="connsiteX3" fmla="*/ 0 w 4060404"/>
              <a:gd name="connsiteY3" fmla="*/ 3824637 h 382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0404" h="3824637">
                <a:moveTo>
                  <a:pt x="0" y="0"/>
                </a:moveTo>
                <a:lnTo>
                  <a:pt x="4060404" y="0"/>
                </a:lnTo>
                <a:lnTo>
                  <a:pt x="4060404" y="3824637"/>
                </a:lnTo>
                <a:lnTo>
                  <a:pt x="0" y="38246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utoRev="1" fill="hold" grpId="1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4.79167E-6 -4.07407E-6 L 0.00677 -4.07407E-6 " pathEditMode="relative" rAng="0" ptsTypes="AA">
                                      <p:cBhvr>
                                        <p:cTn id="10" dur="100" fill="hold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2000" autoRev="1" fill="hold" grpId="2" nodeType="withEffect" nodePh="1">
                                  <p:stCondLst>
                                    <p:cond delay="1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Rot by="240000">
                                      <p:cBhvr>
                                        <p:cTn id="12" dur="100" fill="hold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3" presetClass="path" presetSubtype="0" autoRev="1" fill="hold" grpId="1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Motion origin="layout" path="M 4.79167E-6 -4.07407E-6 L 0.00677 -4.07407E-6 " pathEditMode="relative" rAng="0" ptsTypes="AA">
                                      <p:cBhvr>
                                        <p:cTn id="19" dur="1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repeatCount="2000" autoRev="1" fill="hold" grpId="2" nodeType="withEffect" nodePh="1">
                                  <p:stCondLst>
                                    <p:cond delay="10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Rot by="240000">
                                      <p:cBhvr>
                                        <p:cTn id="21" dur="100" fill="hold"/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utoRev="1" fill="hold" grpId="1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animMotion origin="layout" path="M 4.79167E-6 -4.07407E-6 L 0.00677 -4.07407E-6 " pathEditMode="relative" rAng="0" ptsTypes="AA">
                                      <p:cBhvr>
                                        <p:cTn id="28" dur="1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2000" autoRev="1" fill="hold" grpId="2" nodeType="withEffect" nodePh="1">
                                  <p:stCondLst>
                                    <p:cond delay="10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Rot by="240000">
                                      <p:cBhvr>
                                        <p:cTn id="30" dur="100" fill="hold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3" presetClass="path" presetSubtype="0" autoRev="1" fill="hold" grpId="1" nodeType="with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animMotion origin="layout" path="M 4.79167E-6 -4.07407E-6 L 0.00677 -4.07407E-6 " pathEditMode="relative" rAng="0" ptsTypes="AA">
                                      <p:cBhvr>
                                        <p:cTn id="37" dur="1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2000" autoRev="1" fill="hold" grpId="2" nodeType="withEffect" nodePh="1">
                                  <p:stCondLst>
                                    <p:cond delay="10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animRot by="240000">
                                      <p:cBhvr>
                                        <p:cTn id="39" dur="1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/>
      <p:bldP spid="1048629" grpId="1"/>
      <p:bldP spid="1048629" grpId="2"/>
      <p:bldP spid="1048630" grpId="0"/>
      <p:bldP spid="1048630" grpId="1"/>
      <p:bldP spid="1048630" grpId="2"/>
      <p:bldP spid="1048631" grpId="0"/>
      <p:bldP spid="1048631" grpId="1"/>
      <p:bldP spid="1048631" grpId="2"/>
      <p:bldP spid="1048632" grpId="0"/>
      <p:bldP spid="1048632" grpId="1"/>
      <p:bldP spid="1048632" grpId="2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BA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Calibri" panose="020F0502020204030204" pitchFamily="34" charset="0"/>
            </a:endParaRPr>
          </a:p>
        </p:txBody>
      </p:sp>
      <p:pic>
        <p:nvPicPr>
          <p:cNvPr id="2097158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 flipV="1">
            <a:off x="-1332882" y="1300848"/>
            <a:ext cx="6858000" cy="4256304"/>
          </a:xfrm>
          <a:prstGeom prst="rect">
            <a:avLst/>
          </a:prstGeom>
        </p:spPr>
      </p:pic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3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矩形 7"/>
          <p:cNvSpPr/>
          <p:nvPr userDrawn="1"/>
        </p:nvSpPr>
        <p:spPr>
          <a:xfrm>
            <a:off x="1701451" y="313909"/>
            <a:ext cx="1681480" cy="929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Enter title
</a:t>
            </a:r>
            <a:endParaRPr lang="en-US" altLang="zh-CN" sz="2800" b="1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矩形 7"/>
          <p:cNvSpPr/>
          <p:nvPr userDrawn="1"/>
        </p:nvSpPr>
        <p:spPr>
          <a:xfrm>
            <a:off x="1701451" y="313909"/>
            <a:ext cx="1744980" cy="929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Enter title
</a:t>
            </a:r>
            <a:endParaRPr lang="en-US" altLang="zh-CN" sz="2800" b="1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矩形 7"/>
          <p:cNvSpPr/>
          <p:nvPr userDrawn="1"/>
        </p:nvSpPr>
        <p:spPr>
          <a:xfrm>
            <a:off x="2419597" y="333781"/>
            <a:ext cx="1744980" cy="1348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Enter title
</a:t>
            </a:r>
          </a:p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矩形 7"/>
          <p:cNvSpPr/>
          <p:nvPr userDrawn="1"/>
        </p:nvSpPr>
        <p:spPr>
          <a:xfrm>
            <a:off x="1701451" y="257043"/>
            <a:ext cx="1744980" cy="1348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Enter title
</a:t>
            </a:r>
          </a:p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矩形 7"/>
          <p:cNvSpPr/>
          <p:nvPr userDrawn="1"/>
        </p:nvSpPr>
        <p:spPr>
          <a:xfrm>
            <a:off x="1701451" y="257043"/>
            <a:ext cx="1681480" cy="1348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Enter title
</a:t>
            </a:r>
          </a:p>
          <a:p>
            <a:pPr algn="just">
              <a:spcAft>
                <a:spcPts val="0"/>
              </a:spcAft>
            </a:pPr>
            <a:endParaRPr lang="zh-CN" altLang="en-US" sz="2800" b="1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Calibri" panose="020F0502020204030204" pitchFamily="34" charset="0"/>
              </a:defRPr>
            </a:lvl1pPr>
          </a:lstStyle>
          <a:p>
            <a:fld id="{915AEDDD-520A-4448-9953-24F4A2F51F32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Calibri" panose="020F0502020204030204" pitchFamily="34" charset="0"/>
              </a:defRPr>
            </a:lvl1pPr>
          </a:lstStyle>
          <a:p>
            <a:fld id="{59B3907B-CFA6-4B39-A3C3-EA8961DC0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6" r:id="rId16"/>
    <p:sldLayoutId id="2147483667" r:id="rId17"/>
  </p:sldLayoutIdLst>
  <p:transition spd="slow" advClick="0" advTm="3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Calibri" panose="020F050202020403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Calibri" panose="020F050202020403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Calibri" panose="020F050202020403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Calibri" panose="020F050202020403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Calibri" panose="020F050202020403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Calibri" panose="020F050202020403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85383" y="261851"/>
            <a:ext cx="8547124" cy="18565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altLang="zh-CN" b="1" kern="0" dirty="0" smtClean="0">
                <a:solidFill>
                  <a:srgbClr val="7030A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                </a:t>
            </a:r>
            <a:r>
              <a:rPr lang="zh-CN" altLang="en-US" sz="8800" b="1" kern="0" dirty="0" smtClean="0">
                <a:solidFill>
                  <a:srgbClr val="7030A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</a:t>
            </a:r>
            <a:r>
              <a:rPr lang="zh-CN" altLang="en-US" sz="8800" b="1" kern="0" dirty="0">
                <a:solidFill>
                  <a:srgbClr val="7030A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্বাগতম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84" y="2233068"/>
            <a:ext cx="8547123" cy="43767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05911" y="0"/>
            <a:ext cx="11205276" cy="6858000"/>
            <a:chOff x="805911" y="0"/>
            <a:chExt cx="11205276" cy="6858000"/>
          </a:xfrm>
        </p:grpSpPr>
        <p:sp>
          <p:nvSpPr>
            <p:cNvPr id="1048619" name="TextBox 1048618"/>
            <p:cNvSpPr txBox="1"/>
            <p:nvPr/>
          </p:nvSpPr>
          <p:spPr>
            <a:xfrm>
              <a:off x="2038156" y="0"/>
              <a:ext cx="9192949" cy="58477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  </a:t>
              </a:r>
              <a:r>
                <a:rPr lang="en-US" sz="3200" dirty="0" err="1" smtClean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ইমামদের</a:t>
              </a:r>
              <a:r>
                <a:rPr lang="en-US" sz="3200" dirty="0" smtClean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32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তিনি</a:t>
              </a:r>
              <a:r>
                <a:rPr lang="en-US" sz="32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ছিলেন</a:t>
              </a:r>
              <a:r>
                <a:rPr lang="en-US" sz="32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sz="32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ইমাম</a:t>
              </a:r>
              <a:endParaRPr lang="en-US" sz="32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097162" name="Picture 2097161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5911" y="416373"/>
              <a:ext cx="11205276" cy="644162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" y="712921"/>
            <a:ext cx="5718875" cy="46029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89" y="712920"/>
            <a:ext cx="5191932" cy="46029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7803" y="5858359"/>
            <a:ext cx="1009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বিষয়ে ইমাম আযম আবু হানিফা রহঃ এর অনন্য অবদান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79959"/>
      </p:ext>
    </p:extLst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矩形: 圆角 1"/>
          <p:cNvSpPr/>
          <p:nvPr/>
        </p:nvSpPr>
        <p:spPr>
          <a:xfrm>
            <a:off x="1739116" y="1033529"/>
            <a:ext cx="8465797" cy="151716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6600" b="1" dirty="0">
                <a:solidFill>
                  <a:srgbClr val="FFFF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+mn-lt"/>
              </a:rPr>
              <a:t>বাড়ীর</a:t>
            </a:r>
            <a:r>
              <a:rPr lang="en-US" altLang="en-US" sz="6600" b="1" dirty="0">
                <a:solidFill>
                  <a:srgbClr val="FFFF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+mn-lt"/>
              </a:rPr>
              <a:t> কাজ</a:t>
            </a:r>
            <a:endParaRPr lang="zh-CN" altLang="en-US" sz="6600" b="1" dirty="0">
              <a:solidFill>
                <a:srgbClr val="FFFF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  <a:sym typeface="+mn-lt"/>
            </a:endParaRPr>
          </a:p>
        </p:txBody>
      </p:sp>
      <p:cxnSp>
        <p:nvCxnSpPr>
          <p:cNvPr id="3145729" name="直接连接符 3"/>
          <p:cNvCxnSpPr>
            <a:cxnSpLocks/>
          </p:cNvCxnSpPr>
          <p:nvPr/>
        </p:nvCxnSpPr>
        <p:spPr>
          <a:xfrm>
            <a:off x="1026695" y="2550695"/>
            <a:ext cx="1013861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Up Ribbon 1"/>
          <p:cNvSpPr/>
          <p:nvPr/>
        </p:nvSpPr>
        <p:spPr>
          <a:xfrm>
            <a:off x="2092271" y="2793811"/>
            <a:ext cx="8384583" cy="2712204"/>
          </a:xfrm>
          <a:prstGeom prst="ribbon2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ফিকাহ</a:t>
            </a:r>
            <a:r>
              <a:rPr lang="en-US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শাস্ত্রে</a:t>
            </a:r>
            <a:r>
              <a:rPr lang="en-US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ইমাম</a:t>
            </a:r>
            <a:r>
              <a:rPr lang="en-US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আবু</a:t>
            </a:r>
            <a:r>
              <a:rPr lang="en-US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হানিফার</a:t>
            </a:r>
            <a:r>
              <a:rPr lang="bn-IN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রহঃ এর</a:t>
            </a:r>
            <a:r>
              <a:rPr lang="en-US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অবদান</a:t>
            </a:r>
            <a:r>
              <a:rPr lang="bn-IN" altLang="en-US" sz="4400" b="1" dirty="0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 সম্পর্কে </a:t>
            </a:r>
            <a:r>
              <a:rPr lang="en-US" altLang="en-US" sz="4400" b="1" dirty="0" err="1">
                <a:solidFill>
                  <a:schemeClr val="tx1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  <a:sym typeface="微软雅黑" panose="020B0503020204020204" pitchFamily="34" charset="-122"/>
              </a:rPr>
              <a:t>লিখ</a:t>
            </a:r>
            <a:endParaRPr lang="zh-CN" altLang="en-US" sz="4400" b="1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9451" y="929899"/>
            <a:ext cx="10675830" cy="5397741"/>
            <a:chOff x="449451" y="929899"/>
            <a:chExt cx="10675830" cy="5397741"/>
          </a:xfrm>
        </p:grpSpPr>
        <p:grpSp>
          <p:nvGrpSpPr>
            <p:cNvPr id="5" name="Group 4"/>
            <p:cNvGrpSpPr/>
            <p:nvPr/>
          </p:nvGrpSpPr>
          <p:grpSpPr>
            <a:xfrm>
              <a:off x="449451" y="929899"/>
              <a:ext cx="10675830" cy="3698364"/>
              <a:chOff x="449451" y="929899"/>
              <a:chExt cx="10675830" cy="3698364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451" y="929899"/>
                <a:ext cx="4928461" cy="3698364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01899" y="929899"/>
                <a:ext cx="5623382" cy="3698364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3239146" y="4757980"/>
              <a:ext cx="4819973" cy="15696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IN" sz="9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ধন্যবাদ</a:t>
              </a:r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979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7867" y="2675466"/>
            <a:ext cx="8308109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সিনিয়র  শিক্ষক  (ইসলাম শিক্ষা)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০১৭১৬৫৭৪৯৭৩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Email-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sk1984jamal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3" name="Frame 2"/>
          <p:cNvSpPr/>
          <p:nvPr/>
        </p:nvSpPr>
        <p:spPr>
          <a:xfrm>
            <a:off x="1557867" y="2167668"/>
            <a:ext cx="8308109" cy="4431915"/>
          </a:xfrm>
          <a:prstGeom prst="fra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733" y="5241"/>
            <a:ext cx="2532621" cy="18563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1739517" y="-39989"/>
            <a:ext cx="5544260" cy="190159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শিক্ষক </a:t>
            </a: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>
          <a:xfrm>
            <a:off x="2568435" y="174916"/>
            <a:ext cx="7506898" cy="1584802"/>
          </a:xfrm>
          <a:solidFill>
            <a:schemeClr val="bg2">
              <a:lumMod val="9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bn-IN" sz="7200" b="1" dirty="0" smtClean="0">
                <a:solidFill>
                  <a:srgbClr val="0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7200" b="1" dirty="0" err="1" smtClean="0">
                <a:solidFill>
                  <a:srgbClr val="0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solidFill>
                <a:srgbClr val="0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48933" y="1759718"/>
            <a:ext cx="8669867" cy="4826000"/>
            <a:chOff x="1393965" y="1793584"/>
            <a:chExt cx="8669867" cy="4826000"/>
          </a:xfrm>
        </p:grpSpPr>
        <p:sp>
          <p:nvSpPr>
            <p:cNvPr id="5" name="TextBox 4"/>
            <p:cNvSpPr txBox="1"/>
            <p:nvPr/>
          </p:nvSpPr>
          <p:spPr>
            <a:xfrm>
              <a:off x="1913467" y="2400299"/>
              <a:ext cx="7630865" cy="40626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 ও নৈতিক শিক্ষা</a:t>
              </a:r>
            </a:p>
            <a:p>
              <a:pPr algn="ctr"/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 </a:t>
              </a:r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-নবম</a:t>
              </a:r>
              <a:endParaRPr lang="bn-IN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- </a:t>
              </a:r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পঞ্চম</a:t>
              </a:r>
              <a:endParaRPr lang="bn-IN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 </a:t>
              </a:r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১২/১১/২০২০</a:t>
              </a:r>
              <a:endParaRPr lang="bn-IN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 – ৪৫ মিনিট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/>
            </a:p>
          </p:txBody>
        </p:sp>
        <p:sp>
          <p:nvSpPr>
            <p:cNvPr id="6" name="Frame 5"/>
            <p:cNvSpPr/>
            <p:nvPr/>
          </p:nvSpPr>
          <p:spPr>
            <a:xfrm>
              <a:off x="1393965" y="1793584"/>
              <a:ext cx="8669867" cy="48260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1574084" y="23139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76211" y="2251440"/>
            <a:ext cx="7656164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ইমাম আবু হানিফা (রহঃ) এর পরিচিতি   ।       </a:t>
            </a:r>
          </a:p>
          <a:p>
            <a:r>
              <a:rPr lang="zh-CN" altLang="en-US" sz="3200" dirty="0" smtClean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ফ</a:t>
            </a:r>
            <a:r>
              <a:rPr lang="zh-CN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িকাহ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r>
              <a:rPr lang="en-US" altLang="en-US" sz="3200" dirty="0" err="1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শাস্ত্রে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r>
              <a:rPr lang="en-US" altLang="en-US" sz="3200" dirty="0" err="1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ইমাম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r>
              <a:rPr lang="en-US" altLang="en-US" sz="3200" dirty="0" err="1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আবু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r>
              <a:rPr lang="en-US" altLang="en-US" sz="3200" dirty="0" err="1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হানিফার</a:t>
            </a: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r>
              <a:rPr lang="en-US" altLang="en-US" sz="3200" dirty="0" err="1" smtClean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অবদান</a:t>
            </a:r>
            <a:r>
              <a:rPr lang="bn-IN" altLang="en-US" sz="3200" dirty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;</a:t>
            </a:r>
            <a:r>
              <a:rPr lang="en-US" altLang="en-US" sz="3200" b="1" dirty="0" smtClean="0">
                <a:solidFill>
                  <a:schemeClr val="tx1">
                    <a:lumMod val="75000"/>
                  </a:schemeClr>
                </a:solidFill>
                <a:latin typeface="AdorshoLipi"/>
                <a:ea typeface="Calibri" panose="020F0502020204030204" pitchFamily="34" charset="0"/>
                <a:cs typeface="AdorshoLipi"/>
                <a:sym typeface="微软雅黑" panose="020B0503020204020204" pitchFamily="34" charset="-122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ইলমে দ্বীন প্রতিষ্টায় উনার অবদান;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574084" y="28993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589583" y="35118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59077" y="743918"/>
            <a:ext cx="3781587" cy="1038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শিখনফল  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22186"/>
      </p:ext>
    </p:extLst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8533" y="152400"/>
            <a:ext cx="3324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পুর্ব জ্ঞান যাচাই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136" y="1458096"/>
            <a:ext cx="4301066" cy="5066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68" y="1458097"/>
            <a:ext cx="4120621" cy="506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65690"/>
      </p:ext>
    </p:extLst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5148" y="1580827"/>
            <a:ext cx="8224249" cy="47841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08198" y="392646"/>
            <a:ext cx="35381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extBox 1048612"/>
          <p:cNvSpPr txBox="1"/>
          <p:nvPr/>
        </p:nvSpPr>
        <p:spPr>
          <a:xfrm>
            <a:off x="1976075" y="1339042"/>
            <a:ext cx="9015306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6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হানিফা</a:t>
            </a:r>
            <a:r>
              <a:rPr lang="bn-IN" sz="6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</a:t>
            </a:r>
            <a:r>
              <a:rPr lang="en-US" sz="6600" dirty="0">
                <a:solidFill>
                  <a:srgbClr val="000000"/>
                </a:solidFill>
                <a:latin typeface="AdorshoLipi"/>
                <a:cs typeface="AdorshoLipi"/>
              </a:rPr>
              <a:t>)</a:t>
            </a:r>
          </a:p>
        </p:txBody>
      </p:sp>
      <p:sp>
        <p:nvSpPr>
          <p:cNvPr id="1048614" name="TextBox 1048613"/>
          <p:cNvSpPr txBox="1"/>
          <p:nvPr/>
        </p:nvSpPr>
        <p:spPr>
          <a:xfrm>
            <a:off x="1614600" y="2635616"/>
            <a:ext cx="9738257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নোমান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সাবিত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উপনামঃ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হানিফা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আযম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৬৯৯ইংরেজী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মোতাবেক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৮০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হিজরীতে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ইরাকের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কুফা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নগীরে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800" b="1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dirty="0">
                <a:solidFill>
                  <a:srgbClr val="F46D4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 animBg="1"/>
      <p:bldP spid="10486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7" y="325464"/>
            <a:ext cx="11068049" cy="610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4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8" y="123986"/>
            <a:ext cx="11670224" cy="620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3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B5E6"/>
      </a:accent1>
      <a:accent2>
        <a:srgbClr val="13B5E6"/>
      </a:accent2>
      <a:accent3>
        <a:srgbClr val="13B5E6"/>
      </a:accent3>
      <a:accent4>
        <a:srgbClr val="13B5E6"/>
      </a:accent4>
      <a:accent5>
        <a:srgbClr val="13B5E6"/>
      </a:accent5>
      <a:accent6>
        <a:srgbClr val="13B5E6"/>
      </a:accent6>
      <a:hlink>
        <a:srgbClr val="0563C1"/>
      </a:hlink>
      <a:folHlink>
        <a:srgbClr val="954F72"/>
      </a:folHlink>
    </a:clrScheme>
    <a:fontScheme name="o2hqrve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154</Words>
  <Application>Microsoft Office PowerPoint</Application>
  <PresentationFormat>Widescreen</PresentationFormat>
  <Paragraphs>32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Microsoft YaHei</vt:lpstr>
      <vt:lpstr>Microsoft YaHei</vt:lpstr>
      <vt:lpstr>宋体</vt:lpstr>
      <vt:lpstr>AdorshoLipi</vt:lpstr>
      <vt:lpstr>Arial</vt:lpstr>
      <vt:lpstr>Calibri</vt:lpstr>
      <vt:lpstr>等线</vt:lpstr>
      <vt:lpstr>NikoshBAN</vt:lpstr>
      <vt:lpstr>Office 主题​​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Rasel</cp:lastModifiedBy>
  <cp:revision>16</cp:revision>
  <dcterms:created xsi:type="dcterms:W3CDTF">2018-08-19T11:26:00Z</dcterms:created>
  <dcterms:modified xsi:type="dcterms:W3CDTF">2020-11-16T12:57:24Z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