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82" r:id="rId4"/>
    <p:sldId id="260" r:id="rId5"/>
    <p:sldId id="286" r:id="rId6"/>
    <p:sldId id="287" r:id="rId7"/>
    <p:sldId id="289" r:id="rId8"/>
    <p:sldId id="272" r:id="rId9"/>
    <p:sldId id="273" r:id="rId10"/>
    <p:sldId id="283" r:id="rId11"/>
    <p:sldId id="275" r:id="rId12"/>
    <p:sldId id="276" r:id="rId13"/>
    <p:sldId id="263" r:id="rId14"/>
    <p:sldId id="279" r:id="rId15"/>
    <p:sldId id="278" r:id="rId16"/>
    <p:sldId id="264" r:id="rId17"/>
    <p:sldId id="285" r:id="rId18"/>
    <p:sldId id="265" r:id="rId19"/>
    <p:sldId id="266" r:id="rId20"/>
  </p:sldIdLst>
  <p:sldSz cx="12344400" cy="6858000"/>
  <p:notesSz cx="6858000" cy="9144000"/>
  <p:defaultTextStyle>
    <a:defPPr>
      <a:defRPr lang="ko-KR"/>
    </a:defPPr>
    <a:lvl1pPr marL="0" algn="l" defTabSz="122895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50" y="-186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CAC07-A608-4449-9704-8CFA9224F70E}" type="datetimeFigureOut">
              <a:rPr lang="en-US" smtClean="0"/>
              <a:pPr/>
              <a:t>16-Nov-20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338E-F020-4C2B-87DA-EDD22689F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B338E-F020-4C2B-87DA-EDD22689F4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06375"/>
            <a:ext cx="2777490" cy="4387851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06375"/>
            <a:ext cx="8126730" cy="4387851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288"/>
            <a:ext cx="12344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9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34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9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3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8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1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8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200151"/>
            <a:ext cx="545211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200151"/>
            <a:ext cx="5452110" cy="339407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9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77" indent="0">
              <a:buNone/>
              <a:defRPr sz="2700" b="1"/>
            </a:lvl2pPr>
            <a:lvl3pPr marL="1228954" indent="0">
              <a:buNone/>
              <a:defRPr sz="2400" b="1"/>
            </a:lvl3pPr>
            <a:lvl4pPr marL="1843430" indent="0">
              <a:buNone/>
              <a:defRPr sz="2200" b="1"/>
            </a:lvl4pPr>
            <a:lvl5pPr marL="2457907" indent="0">
              <a:buNone/>
              <a:defRPr sz="2200" b="1"/>
            </a:lvl5pPr>
            <a:lvl6pPr marL="3072384" indent="0">
              <a:buNone/>
              <a:defRPr sz="2200" b="1"/>
            </a:lvl6pPr>
            <a:lvl7pPr marL="3686861" indent="0">
              <a:buNone/>
              <a:defRPr sz="2200" b="1"/>
            </a:lvl7pPr>
            <a:lvl8pPr marL="4301338" indent="0">
              <a:buNone/>
              <a:defRPr sz="2200" b="1"/>
            </a:lvl8pPr>
            <a:lvl9pPr marL="4915814" indent="0">
              <a:buNone/>
              <a:defRPr sz="22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6" y="1535113"/>
            <a:ext cx="545639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77" indent="0">
              <a:buNone/>
              <a:defRPr sz="2700" b="1"/>
            </a:lvl2pPr>
            <a:lvl3pPr marL="1228954" indent="0">
              <a:buNone/>
              <a:defRPr sz="2400" b="1"/>
            </a:lvl3pPr>
            <a:lvl4pPr marL="1843430" indent="0">
              <a:buNone/>
              <a:defRPr sz="2200" b="1"/>
            </a:lvl4pPr>
            <a:lvl5pPr marL="2457907" indent="0">
              <a:buNone/>
              <a:defRPr sz="2200" b="1"/>
            </a:lvl5pPr>
            <a:lvl6pPr marL="3072384" indent="0">
              <a:buNone/>
              <a:defRPr sz="2200" b="1"/>
            </a:lvl6pPr>
            <a:lvl7pPr marL="3686861" indent="0">
              <a:buNone/>
              <a:defRPr sz="2200" b="1"/>
            </a:lvl7pPr>
            <a:lvl8pPr marL="4301338" indent="0">
              <a:buNone/>
              <a:defRPr sz="2200" b="1"/>
            </a:lvl8pPr>
            <a:lvl9pPr marL="4915814" indent="0">
              <a:buNone/>
              <a:defRPr sz="22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6" y="2174875"/>
            <a:ext cx="5456396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73049"/>
            <a:ext cx="406122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2"/>
            <a:ext cx="6900863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2" y="1435102"/>
            <a:ext cx="406122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77" indent="0">
              <a:buNone/>
              <a:defRPr sz="1600"/>
            </a:lvl2pPr>
            <a:lvl3pPr marL="1228954" indent="0">
              <a:buNone/>
              <a:defRPr sz="1300"/>
            </a:lvl3pPr>
            <a:lvl4pPr marL="1843430" indent="0">
              <a:buNone/>
              <a:defRPr sz="1200"/>
            </a:lvl4pPr>
            <a:lvl5pPr marL="2457907" indent="0">
              <a:buNone/>
              <a:defRPr sz="1200"/>
            </a:lvl5pPr>
            <a:lvl6pPr marL="3072384" indent="0">
              <a:buNone/>
              <a:defRPr sz="1200"/>
            </a:lvl6pPr>
            <a:lvl7pPr marL="3686861" indent="0">
              <a:buNone/>
              <a:defRPr sz="1200"/>
            </a:lvl7pPr>
            <a:lvl8pPr marL="4301338" indent="0">
              <a:buNone/>
              <a:defRPr sz="1200"/>
            </a:lvl8pPr>
            <a:lvl9pPr marL="491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77" indent="0">
              <a:buNone/>
              <a:defRPr sz="3800"/>
            </a:lvl2pPr>
            <a:lvl3pPr marL="1228954" indent="0">
              <a:buNone/>
              <a:defRPr sz="3200"/>
            </a:lvl3pPr>
            <a:lvl4pPr marL="1843430" indent="0">
              <a:buNone/>
              <a:defRPr sz="2700"/>
            </a:lvl4pPr>
            <a:lvl5pPr marL="2457907" indent="0">
              <a:buNone/>
              <a:defRPr sz="2700"/>
            </a:lvl5pPr>
            <a:lvl6pPr marL="3072384" indent="0">
              <a:buNone/>
              <a:defRPr sz="2700"/>
            </a:lvl6pPr>
            <a:lvl7pPr marL="3686861" indent="0">
              <a:buNone/>
              <a:defRPr sz="2700"/>
            </a:lvl7pPr>
            <a:lvl8pPr marL="4301338" indent="0">
              <a:buNone/>
              <a:defRPr sz="2700"/>
            </a:lvl8pPr>
            <a:lvl9pPr marL="4915814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77" indent="0">
              <a:buNone/>
              <a:defRPr sz="1600"/>
            </a:lvl2pPr>
            <a:lvl3pPr marL="1228954" indent="0">
              <a:buNone/>
              <a:defRPr sz="1300"/>
            </a:lvl3pPr>
            <a:lvl4pPr marL="1843430" indent="0">
              <a:buNone/>
              <a:defRPr sz="1200"/>
            </a:lvl4pPr>
            <a:lvl5pPr marL="2457907" indent="0">
              <a:buNone/>
              <a:defRPr sz="1200"/>
            </a:lvl5pPr>
            <a:lvl6pPr marL="3072384" indent="0">
              <a:buNone/>
              <a:defRPr sz="1200"/>
            </a:lvl6pPr>
            <a:lvl7pPr marL="3686861" indent="0">
              <a:buNone/>
              <a:defRPr sz="1200"/>
            </a:lvl7pPr>
            <a:lvl8pPr marL="4301338" indent="0">
              <a:buNone/>
              <a:defRPr sz="1200"/>
            </a:lvl8pPr>
            <a:lvl9pPr marL="491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288"/>
            <a:ext cx="9380156" cy="1143000"/>
          </a:xfrm>
          <a:prstGeom prst="rect">
            <a:avLst/>
          </a:prstGeom>
        </p:spPr>
        <p:txBody>
          <a:bodyPr vert="horz" lIns="122895" tIns="61448" rIns="122895" bIns="61448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22895" tIns="61448" rIns="122895" bIns="61448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22895" tIns="61448" rIns="122895" bIns="614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pPr/>
              <a:t>2020-11-16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122895" tIns="61448" rIns="122895" bIns="614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22895" tIns="61448" rIns="122895" bIns="614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954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60858" indent="-460858" algn="l" defTabSz="1228954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525" indent="-384048" algn="l" defTabSz="1228954" rtl="0" eaLnBrk="1" latinLnBrk="1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192" indent="-307238" algn="l" defTabSz="122895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669" indent="-307238" algn="l" defTabSz="1228954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146" indent="-307238" algn="l" defTabSz="1228954" rtl="0" eaLnBrk="1" latinLnBrk="1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622" indent="-307238" algn="l" defTabSz="122895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4099" indent="-307238" algn="l" defTabSz="122895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indent="-307238" algn="l" defTabSz="122895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053" indent="-307238" algn="l" defTabSz="1228954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2895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77" algn="l" defTabSz="122895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954" algn="l" defTabSz="122895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430" algn="l" defTabSz="122895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907" algn="l" defTabSz="122895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384" algn="l" defTabSz="122895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861" algn="l" defTabSz="122895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1338" algn="l" defTabSz="122895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814" algn="l" defTabSz="1228954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1.jpeg"/><Relationship Id="rId3" Type="http://schemas.openxmlformats.org/officeDocument/2006/relationships/image" Target="../media/image13.jpeg"/><Relationship Id="rId7" Type="http://schemas.openxmlformats.org/officeDocument/2006/relationships/image" Target="../media/image9.jpeg"/><Relationship Id="rId12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7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1840" y="2108200"/>
            <a:ext cx="8538210" cy="1493702"/>
          </a:xfrm>
          <a:prstGeom prst="rect">
            <a:avLst/>
          </a:prstGeom>
          <a:noFill/>
        </p:spPr>
        <p:txBody>
          <a:bodyPr wrap="square" lIns="122895" tIns="61448" rIns="122895" bIns="61448" rtlCol="0">
            <a:spAutoFit/>
          </a:bodyPr>
          <a:lstStyle/>
          <a:p>
            <a:r>
              <a:rPr lang="en-US" sz="8900" dirty="0" err="1" smtClean="0">
                <a:solidFill>
                  <a:srgbClr val="7030A0"/>
                </a:solidFill>
                <a:latin typeface="AdorshoLipi" pitchFamily="1" charset="0"/>
                <a:cs typeface="AdorshoLipi" pitchFamily="1" charset="0"/>
              </a:rPr>
              <a:t>সবাইকে</a:t>
            </a:r>
            <a:r>
              <a:rPr lang="en-US" sz="8900" dirty="0" smtClean="0">
                <a:solidFill>
                  <a:srgbClr val="7030A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8900" dirty="0" err="1" smtClean="0">
                <a:solidFill>
                  <a:srgbClr val="7030A0"/>
                </a:solidFill>
                <a:latin typeface="AdorshoLipi" pitchFamily="1" charset="0"/>
                <a:cs typeface="AdorshoLipi" pitchFamily="1" charset="0"/>
              </a:rPr>
              <a:t>শুভেচ্ছা</a:t>
            </a:r>
            <a:endParaRPr 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600200"/>
            <a:ext cx="12344400" cy="5014793"/>
            <a:chOff x="0" y="405825"/>
            <a:chExt cx="12344400" cy="5014793"/>
          </a:xfrm>
        </p:grpSpPr>
        <p:pic>
          <p:nvPicPr>
            <p:cNvPr id="4" name="Picture 3" descr="1 Asi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4525" y="1524000"/>
              <a:ext cx="3648875" cy="2286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1434405"/>
              <a:ext cx="3200400" cy="138499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জনসংখ্যা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আয়তনে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এশিয়া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পৃথিবীর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বৃহত্তম</a:t>
              </a:r>
              <a:r>
                <a:rPr lang="en-US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মহাদেশ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3072825"/>
              <a:ext cx="3276600" cy="107721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এশিয়া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পৃথিবীর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গোলার্ধে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অবস্থিত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8600" y="4343400"/>
              <a:ext cx="4343400" cy="107721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পৃথিবীর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প্রায়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৬০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লোক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মহাদেশে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405825"/>
              <a:ext cx="4724400" cy="58477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এশিয়ার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উত্তরে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সাইবেরিয়া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অবস্থিত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25000" y="2920425"/>
              <a:ext cx="2819400" cy="107721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৪৮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দেশ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আছে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48800" y="1437382"/>
              <a:ext cx="2895600" cy="107721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এশিয়ার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দীর্ঘতম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নদী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ইয়াংজি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চীনে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অবস্থিত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8153400" y="1701225"/>
              <a:ext cx="1219200" cy="45720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153400" y="3276600"/>
              <a:ext cx="1371600" cy="45720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5867400" y="990600"/>
              <a:ext cx="609600" cy="45720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5867400" y="3886200"/>
              <a:ext cx="609600" cy="45720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 rot="10800000">
            <a:off x="3276600" y="4572000"/>
            <a:ext cx="1219200" cy="4572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3200400" y="3048000"/>
            <a:ext cx="1295400" cy="4572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7600" y="2286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26049"/>
            <a:ext cx="3429000" cy="3124201"/>
          </a:xfrm>
          <a:prstGeom prst="rect">
            <a:avLst/>
          </a:prstGeom>
        </p:spPr>
      </p:pic>
      <p:pic>
        <p:nvPicPr>
          <p:cNvPr id="3" name="Picture 2" descr="1997985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102450"/>
            <a:ext cx="2209800" cy="1447800"/>
          </a:xfrm>
          <a:prstGeom prst="rect">
            <a:avLst/>
          </a:prstGeom>
        </p:spPr>
      </p:pic>
      <p:pic>
        <p:nvPicPr>
          <p:cNvPr id="4" name="Picture 3" descr="coconut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6049"/>
            <a:ext cx="2209800" cy="1676400"/>
          </a:xfrm>
          <a:prstGeom prst="rect">
            <a:avLst/>
          </a:prstGeom>
        </p:spPr>
      </p:pic>
      <p:pic>
        <p:nvPicPr>
          <p:cNvPr id="5" name="Picture 4" descr="d5c6fdc707639983ba7c1b8afc7f6a12-5ce946b018f9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637" y="2426049"/>
            <a:ext cx="3961363" cy="3124200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0" y="3950049"/>
            <a:ext cx="2857500" cy="1600200"/>
          </a:xfrm>
          <a:prstGeom prst="rect">
            <a:avLst/>
          </a:prstGeom>
        </p:spPr>
      </p:pic>
      <p:pic>
        <p:nvPicPr>
          <p:cNvPr id="7" name="Picture 6" descr="image-187981-15606011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25001" y="2362200"/>
            <a:ext cx="2819400" cy="1587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1234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উৎপাদি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খাদ্যশস্যের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মধেয়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ভূট্টা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নারকেল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মশলা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পাদনে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পৃথিবির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স্থানেই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পন্ন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62600"/>
            <a:ext cx="12344400" cy="1295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খাদ্যশস্য এক প্রকার ঘাস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 শস্যদানার ভোজ্য উপাদানের জন্য চাষ করা হয়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কোনো ধরনের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শস্যের তুলনায় বেশি খাদ্য শক্তি প্রদান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সেইজন্য একে প্রধানতম ফসল বলা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খনিজদ্রব্য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ম্যাংগানিজ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খনিজদ্রব্য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24317kalerkantho-e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4133477" cy="2495587"/>
          </a:xfrm>
          <a:prstGeom prst="rect">
            <a:avLst/>
          </a:prstGeom>
        </p:spPr>
      </p:pic>
      <p:pic>
        <p:nvPicPr>
          <p:cNvPr id="6" name="Picture 5" descr="banglah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09800"/>
            <a:ext cx="3784923" cy="2521762"/>
          </a:xfrm>
          <a:prstGeom prst="rect">
            <a:avLst/>
          </a:prstGeom>
        </p:spPr>
      </p:pic>
      <p:pic>
        <p:nvPicPr>
          <p:cNvPr id="7" name="Picture 6" descr="coal-600x3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286000"/>
            <a:ext cx="3962400" cy="2377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00600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 দ্রব্য হচ্ছে একটি যৌগিক পদার্থ যারা সৃষ্টি হয়েছে ভূত্বকে প্রাপ্ত ৯০টি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স্বাভাবিক মৌলিক উপাদানের দু্ই বা ততোধিকের রাসায়নিক সংযোগের ফলে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47800"/>
            <a:ext cx="12352866" cy="3581400"/>
            <a:chOff x="0" y="1447800"/>
            <a:chExt cx="12352866" cy="3581400"/>
          </a:xfrm>
        </p:grpSpPr>
        <p:pic>
          <p:nvPicPr>
            <p:cNvPr id="2" name="Picture 1" descr="8686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5900" y="1447800"/>
              <a:ext cx="2857500" cy="1905000"/>
            </a:xfrm>
            <a:prstGeom prst="rect">
              <a:avLst/>
            </a:prstGeom>
          </p:spPr>
        </p:pic>
        <p:pic>
          <p:nvPicPr>
            <p:cNvPr id="3" name="Picture 2" descr="4576347-2020-06-20-11-47-3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3399" y="1447800"/>
              <a:ext cx="4199467" cy="3581400"/>
            </a:xfrm>
            <a:prstGeom prst="rect">
              <a:avLst/>
            </a:prstGeom>
          </p:spPr>
        </p:pic>
        <p:pic>
          <p:nvPicPr>
            <p:cNvPr id="4" name="Picture 3" descr="2251568969_7284d9160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3269243"/>
              <a:ext cx="2895600" cy="1759957"/>
            </a:xfrm>
            <a:prstGeom prst="rect">
              <a:avLst/>
            </a:prstGeom>
          </p:spPr>
        </p:pic>
        <p:pic>
          <p:nvPicPr>
            <p:cNvPr id="5" name="Picture 4" descr="te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447800"/>
              <a:ext cx="5257800" cy="35814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04800" y="152400"/>
            <a:ext cx="1203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যে সকল দ্রব্য বিদেশে রপ্তানি করে বৈদেশিক মুদ্রা পাওয়া যায় তাকে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র্থকরী ফসল 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8" y="533400"/>
            <a:ext cx="12344628" cy="5629275"/>
            <a:chOff x="-228" y="533400"/>
            <a:chExt cx="12344628" cy="5629275"/>
          </a:xfrm>
        </p:grpSpPr>
        <p:pic>
          <p:nvPicPr>
            <p:cNvPr id="4" name="Picture 3" descr="9354797_garment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2200" y="2971800"/>
              <a:ext cx="4953000" cy="3169920"/>
            </a:xfrm>
            <a:prstGeom prst="rect">
              <a:avLst/>
            </a:prstGeom>
          </p:spPr>
        </p:pic>
        <p:pic>
          <p:nvPicPr>
            <p:cNvPr id="5" name="Picture 4" descr="download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2947844"/>
              <a:ext cx="2619375" cy="1471756"/>
            </a:xfrm>
            <a:prstGeom prst="rect">
              <a:avLst/>
            </a:prstGeom>
          </p:spPr>
        </p:pic>
        <p:pic>
          <p:nvPicPr>
            <p:cNvPr id="6" name="Picture 5" descr="download (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4419600"/>
              <a:ext cx="2619375" cy="1743075"/>
            </a:xfrm>
            <a:prstGeom prst="rect">
              <a:avLst/>
            </a:prstGeom>
          </p:spPr>
        </p:pic>
        <p:pic>
          <p:nvPicPr>
            <p:cNvPr id="7" name="Picture 6" descr="pexels-photo-459728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8" y="2971800"/>
              <a:ext cx="3604054" cy="31623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533400"/>
              <a:ext cx="12344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শিল্পে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এশিয়া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মহাদেশ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যথেষ্ট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এ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মহাদেশের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চীন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জাপান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মালয়েশিয়া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দক্ষিন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কোরিয়া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থাইল্যান্ড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প্রভৃতি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দেশে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শিল্প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কারখানা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রয়েছে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এশিয়ার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শিল্পগুলোর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লোহা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ইস্পাত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বস্র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পশম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কাগজ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পাটশিল্প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বনভূমিতে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1676400"/>
            <a:ext cx="11201400" cy="3657600"/>
            <a:chOff x="228600" y="1676400"/>
            <a:chExt cx="11201400" cy="3657600"/>
          </a:xfrm>
        </p:grpSpPr>
        <p:pic>
          <p:nvPicPr>
            <p:cNvPr id="5" name="Picture 4" descr="43EF2BE9-C016-4772-98C2E8D0A7F2E03A_sourc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0" y="3581400"/>
              <a:ext cx="2667000" cy="1600200"/>
            </a:xfrm>
            <a:prstGeom prst="rect">
              <a:avLst/>
            </a:prstGeom>
          </p:spPr>
        </p:pic>
        <p:pic>
          <p:nvPicPr>
            <p:cNvPr id="6" name="Picture 5" descr="94351084_2570825139826450_7563146999747313664_n-600x37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352800"/>
              <a:ext cx="2590800" cy="1981200"/>
            </a:xfrm>
            <a:prstGeom prst="rect">
              <a:avLst/>
            </a:prstGeom>
          </p:spPr>
        </p:pic>
        <p:pic>
          <p:nvPicPr>
            <p:cNvPr id="7" name="Picture 6" descr="antler-antler-carrier-fallow-deer-hirsc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0" y="1676400"/>
              <a:ext cx="2667000" cy="1752600"/>
            </a:xfrm>
            <a:prstGeom prst="rect">
              <a:avLst/>
            </a:prstGeom>
          </p:spPr>
        </p:pic>
        <p:pic>
          <p:nvPicPr>
            <p:cNvPr id="8" name="Picture 7" descr="depositphotos_36916547-stock-photo-tiger-portrait-horizonta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6867" y="1676400"/>
              <a:ext cx="5513969" cy="3657600"/>
            </a:xfrm>
            <a:prstGeom prst="rect">
              <a:avLst/>
            </a:prstGeom>
          </p:spPr>
        </p:pic>
        <p:pic>
          <p:nvPicPr>
            <p:cNvPr id="9" name="Picture 8" descr="downloa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1676400"/>
              <a:ext cx="2543175" cy="14382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38200" y="121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5486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200" y="1143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হরিণ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486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25000" y="5257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34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1234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002060"/>
                </a:solidFill>
              </a:rPr>
              <a:t>এশিয়ার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দীর্ঘতম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নদীর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নাম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002060"/>
                </a:solidFill>
              </a:rPr>
              <a:t>এশিয়ার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কয়েকটি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অর্থকরী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ফসলের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নাম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লেখ</a:t>
            </a:r>
            <a:r>
              <a:rPr lang="en-US" sz="4400" dirty="0" smtClean="0">
                <a:solidFill>
                  <a:srgbClr val="002060"/>
                </a:solidFill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solidFill>
                  <a:srgbClr val="002060"/>
                </a:solidFill>
              </a:rPr>
              <a:t>এশিয়ার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কয়েকটি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শিল্পের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নাম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বল</a:t>
            </a:r>
            <a:r>
              <a:rPr lang="en-US" sz="4400" dirty="0" smtClean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19400" y="5181600"/>
            <a:ext cx="7239000" cy="1676400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1234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</a:rPr>
              <a:t>এশিয়ার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দীর্ঘতম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নদীর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উঃ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এশিয়ার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দীর্ঘতম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নদীর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ইয়াংজি</a:t>
            </a:r>
            <a:r>
              <a:rPr lang="en-US" sz="3200" dirty="0" smtClean="0">
                <a:solidFill>
                  <a:srgbClr val="002060"/>
                </a:solidFill>
              </a:rPr>
              <a:t> ।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</a:rPr>
              <a:t>এশিয়ার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কয়েকটি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অর্থকরী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ফসলের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লেখ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উঃ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এশিয়ার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কয়েকটি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অর্থকরী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ফসলের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চা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পাট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তুলা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রাবার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ইত্যাদি</a:t>
            </a:r>
            <a:r>
              <a:rPr lang="en-US" sz="3200" dirty="0" smtClean="0">
                <a:solidFill>
                  <a:srgbClr val="002060"/>
                </a:solidFill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</a:rPr>
              <a:t>এশিয়ার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কয়েকটি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শিল্পের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বল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উঃ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লোহা</a:t>
            </a:r>
            <a:r>
              <a:rPr lang="en-US" sz="3200" dirty="0" smtClean="0">
                <a:solidFill>
                  <a:srgbClr val="002060"/>
                </a:solidFill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</a:rPr>
              <a:t>ইস্পাত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বস্র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পশম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কাগজ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ইত্যাদি</a:t>
            </a:r>
            <a:r>
              <a:rPr lang="en-US" sz="3200" dirty="0" smtClean="0">
                <a:solidFill>
                  <a:srgbClr val="002060"/>
                </a:solidFill>
              </a:rPr>
              <a:t>।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295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11430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002060"/>
                </a:solidFill>
                <a:latin typeface="NikoshBAN" pitchFamily="2" charset="0"/>
                <a:cs typeface="Ekushey Puja" pitchFamily="66"/>
              </a:rPr>
              <a:t>ধন্যবাদ</a:t>
            </a:r>
            <a:r>
              <a:rPr lang="en-US" sz="13800" dirty="0" smtClean="0">
                <a:solidFill>
                  <a:srgbClr val="002060"/>
                </a:solidFill>
                <a:latin typeface="NikoshBAN" pitchFamily="2" charset="0"/>
                <a:cs typeface="Ekushey Puja" pitchFamily="66"/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  <a:latin typeface="NikoshBAN" pitchFamily="2" charset="0"/>
                <a:cs typeface="Ekushey Puja" pitchFamily="66"/>
              </a:rPr>
              <a:t>সবাইকে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Ekushey Puja" pitchFamily="66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4876800" y="1447800"/>
            <a:ext cx="1077310" cy="3991304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729655" y="1524000"/>
            <a:ext cx="1077310" cy="3991304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9979" y="111204"/>
            <a:ext cx="10930021" cy="5458811"/>
            <a:chOff x="499979" y="111204"/>
            <a:chExt cx="10930021" cy="5458811"/>
          </a:xfrm>
        </p:grpSpPr>
        <p:sp>
          <p:nvSpPr>
            <p:cNvPr id="16" name="TextBox 15"/>
            <p:cNvSpPr txBox="1"/>
            <p:nvPr/>
          </p:nvSpPr>
          <p:spPr>
            <a:xfrm>
              <a:off x="5105400" y="1752600"/>
              <a:ext cx="6324600" cy="3817415"/>
            </a:xfrm>
            <a:prstGeom prst="rect">
              <a:avLst/>
            </a:prstGeom>
            <a:noFill/>
          </p:spPr>
          <p:txBody>
            <a:bodyPr wrap="square" lIns="122895" tIns="61448" rIns="122895" bIns="61448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002060"/>
                  </a:solidFill>
                  <a:cs typeface="Ekushey Puja" pitchFamily="66"/>
                </a:rPr>
                <a:t>মোঃ</a:t>
              </a:r>
              <a:r>
                <a:rPr lang="en-US" sz="6000" b="1" dirty="0" smtClean="0">
                  <a:solidFill>
                    <a:srgbClr val="002060"/>
                  </a:solidFill>
                  <a:cs typeface="Ekushey Puja" pitchFamily="66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cs typeface="Ekushey Puja" pitchFamily="66"/>
                </a:rPr>
                <a:t>নাছির</a:t>
              </a:r>
              <a:r>
                <a:rPr lang="en-US" sz="6000" b="1" dirty="0" smtClean="0">
                  <a:solidFill>
                    <a:srgbClr val="002060"/>
                  </a:solidFill>
                  <a:cs typeface="Ekushey Puja" pitchFamily="66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cs typeface="Ekushey Puja" pitchFamily="66"/>
                </a:rPr>
                <a:t>উদ্দিন</a:t>
              </a:r>
              <a:r>
                <a:rPr lang="en-US" sz="6000" b="1" dirty="0" smtClean="0">
                  <a:solidFill>
                    <a:srgbClr val="002060"/>
                  </a:solidFill>
                  <a:cs typeface="Ekushey Puja" pitchFamily="66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cs typeface="Ekushey Puja" pitchFamily="66"/>
                </a:rPr>
                <a:t>খান</a:t>
              </a:r>
              <a:r>
                <a:rPr lang="en-US" sz="6000" b="1" dirty="0" smtClean="0">
                  <a:solidFill>
                    <a:srgbClr val="002060"/>
                  </a:solidFill>
                  <a:cs typeface="Ekushey Puja" pitchFamily="66"/>
                </a:rPr>
                <a:t> </a:t>
              </a:r>
            </a:p>
            <a:p>
              <a:pPr algn="ctr"/>
              <a:r>
                <a:rPr lang="en-US" sz="6000" b="1" dirty="0" err="1" smtClean="0">
                  <a:solidFill>
                    <a:srgbClr val="002060"/>
                  </a:solidFill>
                  <a:cs typeface="Ekushey Puja" pitchFamily="66"/>
                </a:rPr>
                <a:t>সহকারী</a:t>
              </a:r>
              <a:r>
                <a:rPr lang="en-US" sz="6000" b="1" dirty="0" smtClean="0">
                  <a:solidFill>
                    <a:srgbClr val="002060"/>
                  </a:solidFill>
                  <a:cs typeface="Ekushey Puja" pitchFamily="66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cs typeface="Ekushey Puja" pitchFamily="66"/>
                </a:rPr>
                <a:t>শিক্ষক</a:t>
              </a:r>
              <a:endParaRPr lang="en-US" sz="6000" b="1" dirty="0" smtClean="0">
                <a:solidFill>
                  <a:srgbClr val="002060"/>
                </a:solidFill>
                <a:cs typeface="Ekushey Puja" pitchFamily="66"/>
              </a:endParaRPr>
            </a:p>
            <a:p>
              <a:pPr algn="ctr"/>
              <a:r>
                <a:rPr lang="en-US" sz="6000" b="1" dirty="0" err="1" smtClean="0">
                  <a:solidFill>
                    <a:srgbClr val="002060"/>
                  </a:solidFill>
                  <a:cs typeface="Ekushey Puja" pitchFamily="66"/>
                </a:rPr>
                <a:t>গৃদকালিন্দিয়া</a:t>
              </a:r>
              <a:r>
                <a:rPr lang="en-US" sz="6000" b="1" dirty="0" smtClean="0">
                  <a:solidFill>
                    <a:srgbClr val="002060"/>
                  </a:solidFill>
                  <a:cs typeface="Ekushey Puja" pitchFamily="66"/>
                </a:rPr>
                <a:t> </a:t>
              </a:r>
              <a:r>
                <a:rPr lang="en-US" sz="6000" b="1" dirty="0" err="1" smtClean="0">
                  <a:solidFill>
                    <a:srgbClr val="002060"/>
                  </a:solidFill>
                  <a:cs typeface="Ekushey Puja" pitchFamily="66"/>
                </a:rPr>
                <a:t>সপ্রাবি</a:t>
              </a:r>
              <a:r>
                <a:rPr lang="en-US" sz="6000" b="1" dirty="0" smtClean="0">
                  <a:solidFill>
                    <a:srgbClr val="002060"/>
                  </a:solidFill>
                  <a:cs typeface="Ekushey Puja" pitchFamily="66"/>
                </a:rPr>
                <a:t> </a:t>
              </a:r>
            </a:p>
            <a:p>
              <a:pPr algn="ctr"/>
              <a:r>
                <a:rPr lang="en-US" sz="6000" b="1" dirty="0" err="1" smtClean="0">
                  <a:solidFill>
                    <a:srgbClr val="002060"/>
                  </a:solidFill>
                  <a:cs typeface="Ekushey Puja" pitchFamily="66"/>
                </a:rPr>
                <a:t>ফরিদ্গঞ্জ</a:t>
              </a:r>
              <a:r>
                <a:rPr lang="en-US" sz="6000" b="1" dirty="0" smtClean="0">
                  <a:solidFill>
                    <a:srgbClr val="002060"/>
                  </a:solidFill>
                  <a:cs typeface="Ekushey Puja" pitchFamily="66"/>
                </a:rPr>
                <a:t>, 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চা</a:t>
              </a:r>
              <a:r>
                <a:rPr lang="bn-BD" sz="60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ঁ</a:t>
              </a:r>
              <a:r>
                <a:rPr lang="en-US" sz="6000" b="1" dirty="0" err="1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দপুর</a:t>
              </a:r>
              <a:r>
                <a:rPr lang="en-US" sz="6000" b="1" dirty="0" smtClean="0">
                  <a:solidFill>
                    <a:srgbClr val="002060"/>
                  </a:solidFill>
                  <a:latin typeface="AdorshoLipi" pitchFamily="1" charset="0"/>
                  <a:cs typeface="Ekushey Puja" pitchFamily="66"/>
                </a:rPr>
                <a:t> </a:t>
              </a:r>
              <a:endParaRPr lang="en-US" sz="6000" b="1" dirty="0">
                <a:solidFill>
                  <a:srgbClr val="002060"/>
                </a:solidFill>
                <a:latin typeface="AdorshoLipi" pitchFamily="1" charset="0"/>
                <a:cs typeface="Ekushey Puja" pitchFamily="66"/>
              </a:endParaRPr>
            </a:p>
          </p:txBody>
        </p:sp>
        <p:pic>
          <p:nvPicPr>
            <p:cNvPr id="17" name="Picture 16" descr="82458794_2709044689178792_4247830777250709504_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037242">
              <a:off x="499979" y="2108395"/>
              <a:ext cx="3652338" cy="26949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124200" y="111204"/>
              <a:ext cx="495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cs typeface="Ekushey Puja" pitchFamily="66"/>
                </a:rPr>
                <a:t>শিক্ষক</a:t>
              </a:r>
              <a:r>
                <a:rPr lang="en-US" sz="6600" b="1" dirty="0" smtClean="0">
                  <a:cs typeface="Ekushey Puja" pitchFamily="66"/>
                </a:rPr>
                <a:t> </a:t>
              </a:r>
              <a:r>
                <a:rPr lang="en-US" sz="6600" b="1" dirty="0" err="1" smtClean="0">
                  <a:cs typeface="Ekushey Puja" pitchFamily="66"/>
                </a:rPr>
                <a:t>পরিচিতি</a:t>
              </a:r>
              <a:r>
                <a:rPr lang="en-US" sz="6600" b="1" dirty="0" smtClean="0">
                  <a:cs typeface="Ekushey Puja" pitchFamily="66"/>
                </a:rPr>
                <a:t> </a:t>
              </a:r>
              <a:endParaRPr lang="en-US" sz="6600" b="1" dirty="0">
                <a:cs typeface="Ekushey Puja" pitchFamily="66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61490" y="1524000"/>
              <a:ext cx="1077310" cy="3991304"/>
            </a:xfrm>
            <a:custGeom>
              <a:avLst/>
              <a:gdLst>
                <a:gd name="connsiteX0" fmla="*/ 0 w 1077310"/>
                <a:gd name="connsiteY0" fmla="*/ 0 h 3991304"/>
                <a:gd name="connsiteX1" fmla="*/ 504496 w 1077310"/>
                <a:gd name="connsiteY1" fmla="*/ 961697 h 3991304"/>
                <a:gd name="connsiteX2" fmla="*/ 189186 w 1077310"/>
                <a:gd name="connsiteY2" fmla="*/ 2711669 h 3991304"/>
                <a:gd name="connsiteX3" fmla="*/ 930165 w 1077310"/>
                <a:gd name="connsiteY3" fmla="*/ 3799490 h 3991304"/>
                <a:gd name="connsiteX4" fmla="*/ 1056289 w 1077310"/>
                <a:gd name="connsiteY4" fmla="*/ 3862552 h 3991304"/>
                <a:gd name="connsiteX5" fmla="*/ 1056289 w 1077310"/>
                <a:gd name="connsiteY5" fmla="*/ 3878317 h 3991304"/>
                <a:gd name="connsiteX6" fmla="*/ 977462 w 1077310"/>
                <a:gd name="connsiteY6" fmla="*/ 3878317 h 399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310" h="3991304">
                  <a:moveTo>
                    <a:pt x="0" y="0"/>
                  </a:moveTo>
                  <a:cubicBezTo>
                    <a:pt x="236482" y="254876"/>
                    <a:pt x="472965" y="509752"/>
                    <a:pt x="504496" y="961697"/>
                  </a:cubicBezTo>
                  <a:cubicBezTo>
                    <a:pt x="536027" y="1413642"/>
                    <a:pt x="118241" y="2238704"/>
                    <a:pt x="189186" y="2711669"/>
                  </a:cubicBezTo>
                  <a:cubicBezTo>
                    <a:pt x="260131" y="3184634"/>
                    <a:pt x="785648" y="3607676"/>
                    <a:pt x="930165" y="3799490"/>
                  </a:cubicBezTo>
                  <a:cubicBezTo>
                    <a:pt x="1074682" y="3991304"/>
                    <a:pt x="1035268" y="3849414"/>
                    <a:pt x="1056289" y="3862552"/>
                  </a:cubicBezTo>
                  <a:cubicBezTo>
                    <a:pt x="1077310" y="3875690"/>
                    <a:pt x="1069427" y="3875690"/>
                    <a:pt x="1056289" y="3878317"/>
                  </a:cubicBezTo>
                  <a:cubicBezTo>
                    <a:pt x="1043151" y="3880944"/>
                    <a:pt x="977462" y="3878317"/>
                    <a:pt x="977462" y="3878317"/>
                  </a:cubicBezTo>
                </a:path>
              </a:pathLst>
            </a:cu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419600" y="1295400"/>
              <a:ext cx="609600" cy="3810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410200" y="5181600"/>
              <a:ext cx="609600" cy="3810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0"/>
            <a:ext cx="5486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৫০-৫১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72200" y="1955800"/>
            <a:ext cx="1030844" cy="3454400"/>
            <a:chOff x="3657600" y="896144"/>
            <a:chExt cx="763588" cy="259080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743200" y="2190750"/>
              <a:ext cx="2590800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277394" y="2189956"/>
              <a:ext cx="1981200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658394" y="2266156"/>
              <a:ext cx="1524000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818605" y="2189956"/>
              <a:ext cx="1981200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896394" y="2266156"/>
              <a:ext cx="1524000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6477000" y="17526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77000" y="51054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19400" y="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cs typeface="Ekushey Puja" pitchFamily="66"/>
              </a:rPr>
              <a:t>পাঠ</a:t>
            </a:r>
            <a:r>
              <a:rPr lang="en-US" sz="6600" b="1" dirty="0" smtClean="0">
                <a:cs typeface="Ekushey Puja" pitchFamily="66"/>
              </a:rPr>
              <a:t> </a:t>
            </a:r>
            <a:r>
              <a:rPr lang="en-US" sz="6600" b="1" dirty="0" err="1" smtClean="0">
                <a:cs typeface="Ekushey Puja" pitchFamily="66"/>
              </a:rPr>
              <a:t>পরিচিতি</a:t>
            </a:r>
            <a:r>
              <a:rPr lang="en-US" sz="6600" b="1" dirty="0" smtClean="0">
                <a:cs typeface="Ekushey Puja" pitchFamily="66"/>
              </a:rPr>
              <a:t> </a:t>
            </a:r>
            <a:endParaRPr lang="en-US" sz="6600" b="1" dirty="0">
              <a:cs typeface="Ekushey Puja" pitchFamily="66"/>
            </a:endParaRPr>
          </a:p>
        </p:txBody>
      </p:sp>
      <p:pic>
        <p:nvPicPr>
          <p:cNvPr id="15" name="Picture 14" descr="Class 4 BGS Cover 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33400"/>
            <a:ext cx="3657600" cy="4721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03939" y="2209800"/>
            <a:ext cx="6968661" cy="2362200"/>
            <a:chOff x="1371599" y="2209800"/>
            <a:chExt cx="6968661" cy="2362200"/>
          </a:xfrm>
        </p:grpSpPr>
        <p:pic>
          <p:nvPicPr>
            <p:cNvPr id="3" name="Picture 2" descr="antler-antler-carrier-fallow-deer-hirsc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5400" y="2209800"/>
              <a:ext cx="3234860" cy="2362200"/>
            </a:xfrm>
            <a:prstGeom prst="rect">
              <a:avLst/>
            </a:prstGeom>
          </p:spPr>
        </p:pic>
        <p:pic>
          <p:nvPicPr>
            <p:cNvPr id="4" name="Picture 3" descr="depositphotos_36916547-stock-photo-tiger-portrait-horizont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599" y="2209800"/>
              <a:ext cx="3561105" cy="2362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09800" y="4876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প্রাণীগুলোর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4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1" y="990600"/>
            <a:ext cx="8381999" cy="3810000"/>
            <a:chOff x="2057401" y="1600200"/>
            <a:chExt cx="5181599" cy="3200400"/>
          </a:xfrm>
        </p:grpSpPr>
        <p:pic>
          <p:nvPicPr>
            <p:cNvPr id="5" name="Picture 4" descr="4576347-2020-06-20-11-47-3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1600200"/>
              <a:ext cx="2438400" cy="1565564"/>
            </a:xfrm>
            <a:prstGeom prst="rect">
              <a:avLst/>
            </a:prstGeom>
          </p:spPr>
        </p:pic>
        <p:pic>
          <p:nvPicPr>
            <p:cNvPr id="6" name="Picture 5" descr="banglahu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1" y="3352800"/>
              <a:ext cx="2514600" cy="1447800"/>
            </a:xfrm>
            <a:prstGeom prst="rect">
              <a:avLst/>
            </a:prstGeom>
          </p:spPr>
        </p:pic>
        <p:pic>
          <p:nvPicPr>
            <p:cNvPr id="7" name="Picture 6" descr="coal-600x36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3352800"/>
              <a:ext cx="2438400" cy="1447800"/>
            </a:xfrm>
            <a:prstGeom prst="rect">
              <a:avLst/>
            </a:prstGeom>
          </p:spPr>
        </p:pic>
        <p:pic>
          <p:nvPicPr>
            <p:cNvPr id="8" name="Picture 7" descr="te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2594" y="1600200"/>
              <a:ext cx="2509405" cy="16002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86000" y="5105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1234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3EF2BE9-C016-4772-98C2E8D0A7F2E03A_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200" y="2514600"/>
            <a:ext cx="2362200" cy="1371600"/>
          </a:xfrm>
          <a:prstGeom prst="rect">
            <a:avLst/>
          </a:prstGeom>
        </p:spPr>
      </p:pic>
      <p:pic>
        <p:nvPicPr>
          <p:cNvPr id="6" name="Picture 5" descr="224317kalerkantho-ed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388" y="5257800"/>
            <a:ext cx="2398012" cy="1600201"/>
          </a:xfrm>
          <a:prstGeom prst="rect">
            <a:avLst/>
          </a:prstGeom>
        </p:spPr>
      </p:pic>
      <p:pic>
        <p:nvPicPr>
          <p:cNvPr id="7" name="Picture 6" descr="4576347-2020-06-20-11-47-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524000"/>
            <a:ext cx="4038600" cy="1797525"/>
          </a:xfrm>
          <a:prstGeom prst="rect">
            <a:avLst/>
          </a:prstGeom>
        </p:spPr>
      </p:pic>
      <p:pic>
        <p:nvPicPr>
          <p:cNvPr id="8" name="Picture 7" descr="94351084_2570825139826450_7563146999747313664_n-600x3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505200"/>
            <a:ext cx="2926500" cy="1634193"/>
          </a:xfrm>
          <a:prstGeom prst="rect">
            <a:avLst/>
          </a:prstGeom>
        </p:spPr>
      </p:pic>
      <p:pic>
        <p:nvPicPr>
          <p:cNvPr id="9" name="Picture 8" descr="2251568969_7284d916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5227732"/>
            <a:ext cx="2447850" cy="1630268"/>
          </a:xfrm>
          <a:prstGeom prst="rect">
            <a:avLst/>
          </a:prstGeom>
        </p:spPr>
      </p:pic>
      <p:pic>
        <p:nvPicPr>
          <p:cNvPr id="11" name="Picture 10" descr="banglahu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5257800"/>
            <a:ext cx="2566875" cy="1600199"/>
          </a:xfrm>
          <a:prstGeom prst="rect">
            <a:avLst/>
          </a:prstGeom>
        </p:spPr>
      </p:pic>
      <p:pic>
        <p:nvPicPr>
          <p:cNvPr id="12" name="Picture 11" descr="coal-600x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82200" y="4114800"/>
            <a:ext cx="2362200" cy="1018620"/>
          </a:xfrm>
          <a:prstGeom prst="rect">
            <a:avLst/>
          </a:prstGeom>
        </p:spPr>
      </p:pic>
      <p:pic>
        <p:nvPicPr>
          <p:cNvPr id="13" name="Picture 12" descr="depositphotos_36916547-stock-photo-tiger-portrait-horizonta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24000"/>
            <a:ext cx="2590800" cy="1571475"/>
          </a:xfrm>
          <a:prstGeom prst="rect">
            <a:avLst/>
          </a:prstGeom>
        </p:spPr>
      </p:pic>
      <p:pic>
        <p:nvPicPr>
          <p:cNvPr id="14" name="Picture 13" descr="download (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14925"/>
            <a:ext cx="2619375" cy="1743075"/>
          </a:xfrm>
          <a:prstGeom prst="rect">
            <a:avLst/>
          </a:prstGeom>
        </p:spPr>
      </p:pic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200400"/>
            <a:ext cx="2590800" cy="1743075"/>
          </a:xfrm>
          <a:prstGeom prst="rect">
            <a:avLst/>
          </a:prstGeom>
        </p:spPr>
      </p:pic>
      <p:pic>
        <p:nvPicPr>
          <p:cNvPr id="16" name="Picture 15" descr="sundarbdn-2-5d178b2d2432c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3505200"/>
            <a:ext cx="3124200" cy="1626593"/>
          </a:xfrm>
          <a:prstGeom prst="rect">
            <a:avLst/>
          </a:prstGeom>
        </p:spPr>
      </p:pic>
      <p:pic>
        <p:nvPicPr>
          <p:cNvPr id="17" name="Picture 16" descr="te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2200" y="1219200"/>
            <a:ext cx="2362200" cy="1234440"/>
          </a:xfrm>
          <a:prstGeom prst="rect">
            <a:avLst/>
          </a:prstGeom>
        </p:spPr>
      </p:pic>
      <p:pic>
        <p:nvPicPr>
          <p:cNvPr id="18" name="Picture 17" descr="খনিজ-সম্পদ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1600" y="5257800"/>
            <a:ext cx="2086429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334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1059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১৩.১.৪ 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 A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37" y="1295400"/>
            <a:ext cx="4110163" cy="3768467"/>
          </a:xfrm>
          <a:prstGeom prst="rect">
            <a:avLst/>
          </a:prstGeom>
        </p:spPr>
      </p:pic>
      <p:pic>
        <p:nvPicPr>
          <p:cNvPr id="4" name="Picture 3" descr="0 Mohadesh O Mohasag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7376347" cy="37342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114800" y="2590800"/>
            <a:ext cx="5486400" cy="1143000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38400" y="22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বিশ্বমানচিত্রে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4000" cy="300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2971800"/>
            <a:ext cx="92964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মরুভূমির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সাইবেরিয়া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তুষারপাত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গ্রীষ্মকালে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ইরাক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জর্ডান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ইসরায়েল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ইন্দোনেশিয়া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মালয়েশিয়ায়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71800"/>
            <a:ext cx="3048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গোলার্ধে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মাঞ্চিত্রে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দীর্ঘতম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ইয়াংজি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0"/>
            <a:ext cx="7010400" cy="297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স্থল্ভাগের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532</Words>
  <Application>Microsoft Office PowerPoint</Application>
  <PresentationFormat>Custom</PresentationFormat>
  <Paragraphs>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HP</cp:lastModifiedBy>
  <cp:revision>69</cp:revision>
  <dcterms:created xsi:type="dcterms:W3CDTF">2014-04-01T16:27:38Z</dcterms:created>
  <dcterms:modified xsi:type="dcterms:W3CDTF">2020-11-16T11:22:29Z</dcterms:modified>
</cp:coreProperties>
</file>