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2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-blooming-animated-gif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256" y="2459864"/>
            <a:ext cx="8352229" cy="410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739979" y="374798"/>
            <a:ext cx="3934497" cy="7856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717" y="1456194"/>
            <a:ext cx="100981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সসা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 আলাইকুম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ওয়ারাহমাতুল্লাহ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0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995" y="618186"/>
            <a:ext cx="4765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</a:rPr>
              <a:t>পাঠ-৪    -   আখেরাত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809" y="1687133"/>
            <a:ext cx="105735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দুনিয়ার জীবনই মানুষের একমাত্র জীবন নায় । মৃত্যুর পর এক অনন্ত জীবনকে আখেরাত বলে । আখেরাত বলতে কবরের জীবন, শঙ্গায় ফুৎকার, মহাপ্রলয়,হাশর, হিসাব – নিকাশ, মৃত্যুর পর আবার জীবিত হওয়া, জান্নাত ও জাহান্নাম, ইত্যাদি সবকিছুই অন্তরভুক্ত ।  </a:t>
            </a:r>
          </a:p>
          <a:p>
            <a:endParaRPr lang="bn-IN" sz="2800" dirty="0"/>
          </a:p>
          <a:p>
            <a:r>
              <a:rPr lang="bn-IN" sz="2800" dirty="0" smtClean="0"/>
              <a:t>				আখেরাতের উপর বিশ্বাস করা ইমানের অন্যতম মৌলিক বিষয় । যার মাধ্যমে বেহেশত ও দোজখ নির্ধারণ হবে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1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9724" y="540912"/>
            <a:ext cx="3953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</a:rPr>
              <a:t>পাঠ-৫    -  তাকদির   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975" y="1712890"/>
            <a:ext cx="107667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তাকদির আরবি শব্দ । এর অর্থ নির্ধারণ করা । মহান আল্লাহ প্রাত্যেক সৃষ্টির ভাগ্যে যা কিছু নির্ধারণ করে রেছেন তাকে তাকদির বলা হয় । তাকদিরের উপর বিশ্বাস রাখা ইমানের একটি গুরুত্বপূর্ণ বিষয় । প্রত্যেকের  জন্ম – মৃত্যু, রিজিকসহ সকল বিষয় আল্লাহই নির্ধারণ করেন । </a:t>
            </a:r>
          </a:p>
          <a:p>
            <a:endParaRPr lang="bn-IN" sz="2800" dirty="0"/>
          </a:p>
          <a:p>
            <a:r>
              <a:rPr lang="bn-IN" sz="2800" dirty="0"/>
              <a:t>	</a:t>
            </a:r>
            <a:r>
              <a:rPr lang="bn-IN" sz="2800" dirty="0" smtClean="0"/>
              <a:t>	তাকদিরের উপর বিশ্বাস রাখা ফরজ । তাকদিরে কি আছে আমরা জানি না । তাই তাকদিরের প্রতি যেমন বিশ্বাস রাখতে হবে তেমনি সাধ্যতম কাজও করতে হবে 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3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1847" y="914401"/>
            <a:ext cx="562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2060"/>
                </a:solidFill>
              </a:rPr>
              <a:t>শিখনফল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1" y="2395471"/>
            <a:ext cx="11960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নবী ও রাসূলের মধ্যে পার্থক্য কী 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১০ জন প্রসিদ্ধ </a:t>
            </a:r>
            <a:r>
              <a:rPr lang="bn-IN" sz="2800" dirty="0"/>
              <a:t>নবী ও রাসূলের </a:t>
            </a:r>
            <a:r>
              <a:rPr lang="bn-IN" sz="2800" dirty="0" smtClean="0"/>
              <a:t>নাম 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সর্বপ্রথম নবী ও সর্বশেষ নবীর নাম </a:t>
            </a:r>
            <a:r>
              <a:rPr lang="bn-IN" sz="2800" dirty="0"/>
              <a:t>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আসমানি কিতাব কী ও কতটি তা </a:t>
            </a:r>
            <a:r>
              <a:rPr lang="bn-IN" sz="2800" dirty="0"/>
              <a:t>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প্রধান ৪টি কিতাব কোন কোন নবীর উপর নাজিল হয়েছে </a:t>
            </a:r>
            <a:r>
              <a:rPr lang="bn-IN" sz="2800" dirty="0"/>
              <a:t>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প্রধান ফেরেশতা কত জন, তাঁদের দায়িত্ব কী ? জানতে </a:t>
            </a:r>
            <a:r>
              <a:rPr lang="bn-IN" sz="2800" dirty="0"/>
              <a:t>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আখেরাত বলতে কি বুঝ ? ইয়ার উপর বিশ্বাস করা কী </a:t>
            </a:r>
            <a:r>
              <a:rPr lang="bn-IN" sz="2800" dirty="0"/>
              <a:t>জানতে পারবে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2800" dirty="0" smtClean="0"/>
              <a:t>তাকদির সম্পর্কে জানতে পারবে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73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1661" y="190214"/>
            <a:ext cx="380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400" dirty="0" err="1" smtClean="0">
                <a:solidFill>
                  <a:srgbClr val="FFFF00"/>
                </a:solidFill>
              </a:rPr>
              <a:t>একক</a:t>
            </a:r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</a:rPr>
              <a:t>কাজ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76" y="-80810115"/>
            <a:ext cx="598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৬নং </a:t>
            </a:r>
            <a:r>
              <a:rPr lang="en-US" dirty="0" err="1" smtClean="0"/>
              <a:t>মখাজি</a:t>
            </a:r>
            <a:r>
              <a:rPr lang="en-US" dirty="0" smtClean="0"/>
              <a:t> </a:t>
            </a:r>
            <a:r>
              <a:rPr lang="en-US" dirty="0" err="1" smtClean="0"/>
              <a:t>বল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8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579" y="1406953"/>
            <a:ext cx="2268637" cy="17940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05" y="1343009"/>
            <a:ext cx="3048695" cy="3315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98239" y="3032567"/>
            <a:ext cx="69448" cy="26969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40409" y="3648327"/>
            <a:ext cx="6554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/>
              <a:t>নবী ও </a:t>
            </a:r>
            <a:r>
              <a:rPr lang="bn-IN" sz="3600" dirty="0" smtClean="0"/>
              <a:t>রাসূল কাকে বলে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/>
              <a:t>আসমানি কিতাব কাকে বলে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/>
              <a:t>ফেরেশতা কাকে বলে 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/>
              <a:t>আখেরাত বলতে কি বুঝ 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 smtClean="0"/>
              <a:t>তাকদির কাকে বলে 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91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8751" y="621485"/>
            <a:ext cx="4259766" cy="8140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দলীয়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664" y="4303455"/>
            <a:ext cx="11136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</a:rPr>
              <a:t>প্রসিদ্ধ আসমানি  ০৪ খানা কিতাব কোন কোন নবীর উপর নাজিল হয়েছিল তা লিখ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</a:rPr>
              <a:t>১০ জন </a:t>
            </a:r>
            <a:r>
              <a:rPr lang="bn-IN" sz="3200" dirty="0">
                <a:solidFill>
                  <a:srgbClr val="002060"/>
                </a:solidFill>
              </a:rPr>
              <a:t>প্রসিদ্ধ নবী ও রাসূলের নাম </a:t>
            </a:r>
            <a:r>
              <a:rPr lang="bn-IN" sz="3200" dirty="0" smtClean="0">
                <a:solidFill>
                  <a:srgbClr val="002060"/>
                </a:solidFill>
              </a:rPr>
              <a:t>লিখ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002060"/>
                </a:solidFill>
              </a:rPr>
              <a:t>আখেরার ও তাকদির উপর বিশ্বাস করা ইমানের কি 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4" name="Picture 2" descr="F:\r\IMG_46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/>
          <a:stretch/>
        </p:blipFill>
        <p:spPr bwMode="auto">
          <a:xfrm>
            <a:off x="2498502" y="1663455"/>
            <a:ext cx="6568225" cy="252217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673" y="746032"/>
            <a:ext cx="314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7030A0"/>
                </a:solidFill>
              </a:rPr>
              <a:t>মূল্যায়ন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9747" y="2459865"/>
            <a:ext cx="97816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/>
              <a:t>সর্বপ্রথম নবী ও সর্বশেষ নবীর নাম বল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/>
              <a:t>আসমানি কতটি নাম বল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/>
              <a:t>ফেরেশতা সংখা কত উল্লেখ কর ।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/>
              <a:t>ফেরেশতা ও তাকদির কোন ভাষার শব্দ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200" dirty="0" smtClean="0"/>
              <a:t>সহিফা কত খানা 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34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28" y="425003"/>
            <a:ext cx="417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</a:rPr>
              <a:t>বাড়ির কাজ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282" y="5241701"/>
            <a:ext cx="945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200" dirty="0" smtClean="0">
                <a:solidFill>
                  <a:srgbClr val="FF0000"/>
                </a:solidFill>
              </a:rPr>
              <a:t>১০ জন প্রসিদ্ধ নবী ও রাসূলের নাম এবং প্রধান ০৪ জন ফেরেশতার নাম খাতায় লিখে আনবে 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00" y="1494259"/>
            <a:ext cx="8213086" cy="350918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13922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041" y="830179"/>
            <a:ext cx="11514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00B0F0"/>
                </a:solidFill>
              </a:rPr>
              <a:t>ছোটমনিরা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তোমাদের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ধন্যবাদ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দিয়ে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আজকের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পাঠ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শেষ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3" name="Picture 2" descr="D:\Facebook\IMG_20150402_075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59" y="2048720"/>
            <a:ext cx="11007525" cy="4433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149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43250" y="2000472"/>
            <a:ext cx="7027571" cy="455949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হায়দার</a:t>
            </a:r>
            <a:r>
              <a:rPr lang="bn-IN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নোমান</a:t>
            </a:r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সুপার</a:t>
            </a:r>
          </a:p>
          <a:p>
            <a:r>
              <a:rPr lang="bn-IN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নান্দিয়াসাঙ্গুন </a:t>
            </a:r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দাখিল মাদ্রাসা</a:t>
            </a:r>
          </a:p>
          <a:p>
            <a:r>
              <a:rPr lang="bn-IN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শ্রীপুর, গাজীপুর।</a:t>
            </a:r>
            <a:endParaRPr lang="bn-IN" sz="4400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০১৭১৫৯৮৪৮১০</a:t>
            </a:r>
            <a:endParaRPr lang="en-US" sz="4400" dirty="0" smtClean="0">
              <a:ln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29" y="206062"/>
            <a:ext cx="2902227" cy="2531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39113" y="326569"/>
            <a:ext cx="6825995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শিক্ষক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</a:rPr>
              <a:t>পরিচিতি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0821" y="3720266"/>
            <a:ext cx="464927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B050"/>
                </a:solidFill>
              </a:rPr>
              <a:t>ই-মেইল-</a:t>
            </a:r>
            <a:r>
              <a:rPr lang="bn-BD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mdnoman17@gmail.com</a:t>
            </a:r>
            <a:endParaRPr lang="bn-IN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9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7753" y="437882"/>
            <a:ext cx="4726546" cy="695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পাঠ পরিচিতি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9683" y="2208993"/>
            <a:ext cx="1049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নবি – রাসূল, আসমানি কিতাব,ফেরেশতা,আখেরাত ও তাকদির</a:t>
            </a:r>
            <a:endParaRPr lang="en-US" sz="2800" dirty="0"/>
          </a:p>
        </p:txBody>
      </p:sp>
      <p:pic>
        <p:nvPicPr>
          <p:cNvPr id="6" name="Picture 71" descr="D:\Facebook\IMG_20150717_144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0328" y="2723118"/>
            <a:ext cx="5543550" cy="3631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37363" y="1442434"/>
            <a:ext cx="511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২য় </a:t>
            </a:r>
            <a:r>
              <a:rPr lang="bn-BD" sz="3200" dirty="0">
                <a:solidFill>
                  <a:srgbClr val="002060"/>
                </a:solidFill>
              </a:rPr>
              <a:t>অধ্যায় - আকাইদ</a:t>
            </a:r>
            <a:endParaRPr lang="en-US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5487" y="502277"/>
            <a:ext cx="1635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১ম পাঠ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580" y="1442434"/>
            <a:ext cx="231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নবি ও রাসূল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2580" y="2240924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নবি ও রাসূলের পরিচয় ঃ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5459" y="2741019"/>
            <a:ext cx="101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আল্লাহ তায়ালা মানুষ ও জিন জাতিকে তাঁর এবাদতের জন্য সৃষ্টি করেছেন । পথ  হারা মানুষকে আল্লাহর পরিচয় জানিয়ে দেয়ার এবং সরল পথ দেখানোর জন্য যে সকল মহামানবকে মনোনিত করে,নতুন শরিয়ত  এবং পূর্ববর্তি রাসূলের শরিয়ত অনুসরণ করে দিন প্রচারের জন্য পাঠিয়েছেন , তাদেরকেই নবি ও রাসূল বলে ।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171" y="4264223"/>
            <a:ext cx="1017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কোরআন মাজিদে ২৫জন নবি ও রাসূলের নাম উল্লেখ রয়েছে । সর্ব প্রথম নবি হযরত আদম (আঃ)  এবং সর্বশেষ নবি হযরত মোহাম্মাদ মোস্তফা (সঃ)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6838" y="965915"/>
            <a:ext cx="5898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</a:rPr>
              <a:t>দশ জন প্রসিদ্ধ নবি ও রাসূলের নামঃ 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93347"/>
              </p:ext>
            </p:extLst>
          </p:nvPr>
        </p:nvGraphicFramePr>
        <p:xfrm>
          <a:off x="1197735" y="2202289"/>
          <a:ext cx="10109916" cy="370911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126977"/>
                <a:gridCol w="4982939"/>
              </a:tblGrid>
              <a:tr h="74182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আদম (আঃ)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</a:t>
                      </a:r>
                      <a:r>
                        <a:rPr lang="bn-BD" sz="2800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ইদরিস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  <a:tr h="74182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</a:t>
                      </a:r>
                      <a:r>
                        <a:rPr lang="bn-BD" sz="2800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নুহ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ইবরাহিম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  <a:tr h="74182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ইসমাইল</a:t>
                      </a:r>
                      <a:r>
                        <a:rPr lang="bn-BD" sz="2800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ইসহাক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  <a:tr h="74182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দাউদ</a:t>
                      </a:r>
                      <a:r>
                        <a:rPr lang="bn-BD" sz="2800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মুসা (আঃ)</a:t>
                      </a:r>
                      <a:endParaRPr lang="en-US" sz="2800" dirty="0" smtClean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  <a:tr h="741823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ইসা</a:t>
                      </a:r>
                      <a:r>
                        <a:rPr lang="bn-BD" sz="2800" baseline="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 (আঃ)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n>
                            <a:solidFill>
                              <a:srgbClr val="00B0F0"/>
                            </a:solidFill>
                          </a:ln>
                        </a:rPr>
                        <a:t>হযরত মুহাম্মদ (সঃ)</a:t>
                      </a:r>
                      <a:endParaRPr lang="en-US" sz="2800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74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0484" y="669701"/>
            <a:ext cx="4610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২য় পাঠ – আসমানি কিতাব</a:t>
            </a:r>
            <a:endParaRPr lang="bn-BD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1893194"/>
            <a:ext cx="1120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মানব জাতিকে সঠিক পথ দেখানোর জন্য আল্লাহ তায়ালার পক্ষ থেকে রাসূলগ্ণের নিকট যে সব কিতাব অবর্তিণ হয়েছে সেগুলোকে আসমানি কিতাব বলে 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4095" y="2962799"/>
            <a:ext cx="101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আস্মানি কিতাম ১০৪ খানা । প্রধান কিতাব ০৪ খানা । সহিফা ১০০ খানা । ছোট আকারের কিতাবকে ছহিফা বলা হয় 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095" y="4032404"/>
            <a:ext cx="602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প্রধান চার খানা কিতাবঃ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0484" y="4555624"/>
            <a:ext cx="3206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</a:rPr>
              <a:t>১। তাওরাত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২। জাবুর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৩। ইনজিল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৪। কোরআন মাজিদ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7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727" y="946298"/>
            <a:ext cx="85766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</a:rPr>
              <a:t>তাওরাত    	         - হযরত মুসা (আঃ) এর উপর অবর্তীণ হয় ।</a:t>
            </a:r>
          </a:p>
          <a:p>
            <a:endParaRPr lang="bn-BD" sz="2400" dirty="0">
              <a:solidFill>
                <a:srgbClr val="00B050"/>
              </a:solidFill>
            </a:endParaRPr>
          </a:p>
          <a:p>
            <a:r>
              <a:rPr lang="bn-BD" sz="2400" dirty="0" smtClean="0">
                <a:solidFill>
                  <a:srgbClr val="00B050"/>
                </a:solidFill>
              </a:rPr>
              <a:t>জাবুর        	    - হযরত দাউদ (আঃ) </a:t>
            </a:r>
            <a:r>
              <a:rPr lang="bn-BD" sz="2400" dirty="0">
                <a:solidFill>
                  <a:srgbClr val="00B050"/>
                </a:solidFill>
              </a:rPr>
              <a:t>এর উপর অবর্তীণ হয় </a:t>
            </a:r>
            <a:r>
              <a:rPr lang="bn-BD" sz="2400" dirty="0" smtClean="0">
                <a:solidFill>
                  <a:srgbClr val="00B050"/>
                </a:solidFill>
              </a:rPr>
              <a:t>।</a:t>
            </a:r>
          </a:p>
          <a:p>
            <a:endParaRPr lang="bn-BD" sz="2400" dirty="0" smtClean="0">
              <a:solidFill>
                <a:srgbClr val="00B050"/>
              </a:solidFill>
            </a:endParaRPr>
          </a:p>
          <a:p>
            <a:r>
              <a:rPr lang="bn-BD" sz="2400" dirty="0" smtClean="0">
                <a:solidFill>
                  <a:srgbClr val="00B050"/>
                </a:solidFill>
              </a:rPr>
              <a:t>ইনজিল     	    - হযরত ইসা </a:t>
            </a:r>
            <a:r>
              <a:rPr lang="bn-BD" sz="2400" dirty="0">
                <a:solidFill>
                  <a:srgbClr val="00B050"/>
                </a:solidFill>
              </a:rPr>
              <a:t>(আঃ) এর উপর অবর্তীণ হয় ।</a:t>
            </a:r>
          </a:p>
          <a:p>
            <a:endParaRPr lang="bn-BD" sz="2400" dirty="0" smtClean="0">
              <a:solidFill>
                <a:srgbClr val="00B050"/>
              </a:solidFill>
            </a:endParaRPr>
          </a:p>
          <a:p>
            <a:r>
              <a:rPr lang="bn-BD" sz="2400" dirty="0" smtClean="0">
                <a:solidFill>
                  <a:srgbClr val="00B050"/>
                </a:solidFill>
              </a:rPr>
              <a:t>কোরআন মাজিদ  - হযরত মুহাম্মাদ (সঃ) </a:t>
            </a:r>
            <a:r>
              <a:rPr lang="bn-BD" sz="2400" dirty="0">
                <a:solidFill>
                  <a:srgbClr val="00B050"/>
                </a:solidFill>
              </a:rPr>
              <a:t>এর উপর অবর্তীণ হয় ।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892" y="1900719"/>
            <a:ext cx="664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1542" y="4304872"/>
            <a:ext cx="9842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সকল আসমানি কিতাবের উপর ইমান আনা,মনে প্রাণে মেনে নেওয়া,বিশ্বাস করা প্রত্যেক মুসলমানের উপর ফরজ 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386" y="399245"/>
            <a:ext cx="5872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৩য় পঠ - ফেরেশতা</a:t>
            </a:r>
            <a:endParaRPr lang="en-US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065" y="1622738"/>
            <a:ext cx="110243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ফেরেশতা শব্দটি ফার্সি । আরবিতে “মালাকুন” একবচন । আর “মালাইকাতুন” বহুবচন । তারা নূরের তৈরি  সৃষ্ট এক বিশেষ জাতি । তারা আল্লাহর নির্দেশে যেমন ইচ্ছা তেমন আকৃতি দারণ করতে পারে । তাঁদের আহার নিদ্রার প্রয়োজন হয় না । তারা আল্লাহর আদেশ মেনে চলেন । কখনো তার অবাধ্য হন না । তাদের প্রকৃত সংখ্যা  আল্লাহ ছাড়া কেউ জানেন না । এদের মধ্যে চারজন প্রধান ও শ্রেষ্ঠ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90921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0169" y="824248"/>
            <a:ext cx="757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চারজন প্রধান ফেরেশতার নাম ও দায়িত্ব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943" y="2189409"/>
            <a:ext cx="11281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১। হযরত জিবরাইল (আঃ)  - নবি ও রাসূলগণের নিকট আল্লাহর বাণী পৌছান । </a:t>
            </a:r>
          </a:p>
          <a:p>
            <a:r>
              <a:rPr lang="bn-IN" sz="2400" dirty="0"/>
              <a:t> </a:t>
            </a:r>
            <a:endParaRPr lang="bn-IN" sz="2400" dirty="0" smtClean="0"/>
          </a:p>
          <a:p>
            <a:r>
              <a:rPr lang="bn-IN" sz="2400" dirty="0" smtClean="0"/>
              <a:t>২।</a:t>
            </a:r>
            <a:r>
              <a:rPr lang="bn-IN" sz="2400" dirty="0"/>
              <a:t> </a:t>
            </a:r>
            <a:r>
              <a:rPr lang="bn-IN" sz="2400" dirty="0" smtClean="0"/>
              <a:t> হযরত মিকাইল (আঃ)  - সকল জীবের রিজিক বন্টন ও মেঘ – বৃষ্টি পরিচালনা করেন । </a:t>
            </a:r>
          </a:p>
          <a:p>
            <a:endParaRPr lang="bn-IN" sz="2400" dirty="0"/>
          </a:p>
          <a:p>
            <a:r>
              <a:rPr lang="bn-IN" sz="2400" dirty="0" smtClean="0"/>
              <a:t>৩।  </a:t>
            </a:r>
            <a:r>
              <a:rPr lang="bn-IN" sz="2400" dirty="0"/>
              <a:t>হযরত</a:t>
            </a:r>
            <a:r>
              <a:rPr lang="bn-IN" sz="2400" dirty="0" smtClean="0"/>
              <a:t> জিবরাইল (আঃ)  - আল্লাহর হুকুমে সকল প্রাণীর রুহ কবজ করেন । </a:t>
            </a:r>
          </a:p>
          <a:p>
            <a:endParaRPr lang="bn-IN" sz="2400" dirty="0"/>
          </a:p>
          <a:p>
            <a:r>
              <a:rPr lang="bn-IN" sz="2400" dirty="0" smtClean="0"/>
              <a:t>৪</a:t>
            </a:r>
            <a:r>
              <a:rPr lang="bn-IN" sz="2400" dirty="0"/>
              <a:t> । </a:t>
            </a:r>
            <a:r>
              <a:rPr lang="bn-IN" sz="2400" dirty="0" smtClean="0"/>
              <a:t> হযরত ইসরাফিল (আঃ)  - শিঙ্গায় ফুৎকার দেওয়ার জন্য আল্লাহর হুকুমের অপেক্ষায় আছেন ।তাঁর ফুকরে কেয়ামত হবে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03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272</TotalTime>
  <Words>717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Corbel</vt:lpstr>
      <vt:lpstr>NikoshBAN</vt:lpstr>
      <vt:lpstr>Vrinda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NomanPC</dc:creator>
  <cp:lastModifiedBy>Mukles Uddin</cp:lastModifiedBy>
  <cp:revision>127</cp:revision>
  <dcterms:created xsi:type="dcterms:W3CDTF">2020-11-14T15:45:23Z</dcterms:created>
  <dcterms:modified xsi:type="dcterms:W3CDTF">2020-11-16T11:47:51Z</dcterms:modified>
</cp:coreProperties>
</file>