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72" r:id="rId8"/>
    <p:sldId id="263" r:id="rId9"/>
    <p:sldId id="264" r:id="rId10"/>
    <p:sldId id="265" r:id="rId11"/>
    <p:sldId id="266" r:id="rId12"/>
    <p:sldId id="274" r:id="rId13"/>
    <p:sldId id="275" r:id="rId14"/>
    <p:sldId id="276" r:id="rId15"/>
    <p:sldId id="267" r:id="rId16"/>
    <p:sldId id="273" r:id="rId17"/>
    <p:sldId id="269" r:id="rId18"/>
    <p:sldId id="270" r:id="rId19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58" y="-72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9680" y="5016728"/>
            <a:ext cx="7665720" cy="186204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AU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518160"/>
            <a:ext cx="7970520" cy="414467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735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52400"/>
            <a:ext cx="4053114" cy="830997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পাতায় </a:t>
            </a:r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মোজাইক</a:t>
            </a:r>
            <a:endParaRPr lang="en-AU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29" y="1295400"/>
            <a:ext cx="4053114" cy="351005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376" y="1295400"/>
            <a:ext cx="3825422" cy="351005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67200" y="2588763"/>
            <a:ext cx="2409371" cy="923330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মোজাইক</a:t>
            </a:r>
            <a:endParaRPr lang="en-AU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759" y="5334000"/>
            <a:ext cx="9057367" cy="1938992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 পাতায় যখন গাঢ় ও হালকা হলদে –সবুজ রং এর ছোপ দেখা যায় তখন এ লক্ষণকে মোজাইক বলা হয়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ভাইরাস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জনিত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 লক্ষণ।</a:t>
            </a:r>
            <a:endParaRPr lang="en-AU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85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4280" y="228600"/>
            <a:ext cx="3084285" cy="1015663"/>
          </a:xfrm>
          <a:prstGeom prst="rect">
            <a:avLst/>
          </a:prstGeom>
          <a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ghtScreen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ঢলে </a:t>
            </a:r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AU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04346"/>
            <a:ext cx="5486400" cy="3936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3053" y="5534561"/>
            <a:ext cx="9051947" cy="1938992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 সময় ফসলের কান্ড ও শিকড় রোগে আক্রান্ত হলে ফসলের শাখাগুলো মাটির দিকে ঝুলে পড়ে।এই অবস্থাকে ঢলে পড়া বলে।</a:t>
            </a:r>
            <a:endParaRPr lang="en-AU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67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28600"/>
            <a:ext cx="6477000" cy="1015663"/>
          </a:xfrm>
          <a:prstGeom prst="rect">
            <a:avLst/>
          </a:prstGeom>
          <a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ghtScreen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কুকড়িয়ে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71600"/>
            <a:ext cx="6400800" cy="3756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8600" y="5410200"/>
            <a:ext cx="9601200" cy="1323439"/>
          </a:xfrm>
          <a:prstGeom prst="rect">
            <a:avLst/>
          </a:prstGeom>
          <a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ghtScreen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জনিত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কুকড়িয়ে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পেপে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টমেটো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কুকড়িয়ে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AU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56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228600"/>
            <a:ext cx="23622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ধ্বসা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AU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1814926"/>
            <a:ext cx="4191000" cy="30595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8600" y="5410200"/>
            <a:ext cx="96012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ঝলসে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আলুর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ধ্বসা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AU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680" y="1814927"/>
            <a:ext cx="4191000" cy="3059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820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400" y="381000"/>
            <a:ext cx="3048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4779496"/>
            <a:ext cx="601980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ফসলে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লক্ষণগুলো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BD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75" y="1910757"/>
            <a:ext cx="3905250" cy="258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7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381000"/>
            <a:ext cx="5436913" cy="1015663"/>
          </a:xfrm>
          <a:prstGeom prst="rect">
            <a:avLst/>
          </a:prstGeom>
          <a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 </a:t>
            </a:r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প্রতিকারঃ</a:t>
            </a:r>
            <a:endParaRPr lang="en-AU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743200"/>
            <a:ext cx="8458200" cy="34778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১।ভালো বা প্রত্যায়িত বীজ ব্যবহার করতে হবে।</a:t>
            </a:r>
          </a:p>
          <a:p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২।পরিস্কার পরিচ্ছন্ন চাষাবাদ করতে হবে।</a:t>
            </a:r>
          </a:p>
          <a:p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৩।আক্রান্ত গাছ তুলে মাটিতে পুঁতে ফেলতে হবে।</a:t>
            </a:r>
          </a:p>
          <a:p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৪।আক্রমন বেশি হলে আক্রান্ত ক্ষেতে ঔষধ প্রয়োগ করতে হবে।</a:t>
            </a:r>
            <a:endParaRPr lang="en-AU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86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410200"/>
            <a:ext cx="9465589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প্রতিকারের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1400" y="553760"/>
            <a:ext cx="247696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54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00200"/>
            <a:ext cx="6242663" cy="362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0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10200"/>
            <a:ext cx="9465589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উল্লিখিত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রোগাক্রান্ত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নমুনা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3655" y="553760"/>
            <a:ext cx="263245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BD" sz="5400" b="1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62856"/>
            <a:ext cx="6242663" cy="35032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1129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36188" y="2819400"/>
            <a:ext cx="7528824" cy="1569660"/>
          </a:xfrm>
          <a:prstGeom prst="rect">
            <a:avLst/>
          </a:prstGeom>
          <a:solidFill>
            <a:srgbClr val="CCCCFF">
              <a:alpha val="5294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AU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34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4875074"/>
            <a:ext cx="408709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মাছুম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বিল্লাহ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রসুলপুর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চান্দিনা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44490" y="4875074"/>
            <a:ext cx="330431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কৃষিশিক্ষা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</a:p>
          <a:p>
            <a:pPr algn="ctr">
              <a:buNone/>
            </a:pP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পাঠ-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bn-BD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6158345" y="457200"/>
            <a:ext cx="3276600" cy="954206"/>
          </a:xfrm>
          <a:prstGeom prst="horizontalScroll">
            <a:avLst/>
          </a:prstGeom>
          <a:solidFill>
            <a:schemeClr val="tx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1496290" y="457200"/>
            <a:ext cx="3200400" cy="954206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rgbClr val="FFC000"/>
                </a:solidFill>
                <a:latin typeface="NikoshBAN"/>
                <a:cs typeface="Nikosh" pitchFamily="2" charset="0"/>
              </a:rPr>
              <a:t>শিক্ষক পরিচিতি</a:t>
            </a:r>
            <a:endParaRPr lang="en-US" sz="4000" b="1" dirty="0" smtClean="0">
              <a:solidFill>
                <a:srgbClr val="FFC000"/>
              </a:solidFill>
              <a:latin typeface="NikoshBAN"/>
              <a:cs typeface="Nikosh" pitchFamily="2" charset="0"/>
            </a:endParaRPr>
          </a:p>
          <a:p>
            <a:pPr algn="ctr"/>
            <a:endParaRPr lang="bn-BD" sz="40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3864" y="1742281"/>
            <a:ext cx="2045368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478" y="1736531"/>
            <a:ext cx="2081212" cy="2861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62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59" y="1676400"/>
            <a:ext cx="8323385" cy="45225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905000" y="497951"/>
            <a:ext cx="51054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8151" y="6477000"/>
            <a:ext cx="3892649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2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2600"/>
            <a:ext cx="7010400" cy="4673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905000" y="497951"/>
            <a:ext cx="51054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6500" y="6781800"/>
            <a:ext cx="51054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রোগে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15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559" y="5334000"/>
            <a:ext cx="9601199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 </a:t>
            </a:r>
            <a:r>
              <a:rPr lang="bn-BD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 ও তার </a:t>
            </a:r>
            <a:r>
              <a:rPr lang="bn-BD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endParaRPr lang="bn-BD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49" y="1143000"/>
            <a:ext cx="4453758" cy="35470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4476749" cy="35496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2594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743200"/>
            <a:ext cx="8991600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  <a:endParaRPr lang="bn-BD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১।ফসলের রোগ কি তা বলতে পারবে।</a:t>
            </a:r>
          </a:p>
          <a:p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২।রোগাক্রান্ত ফসলের লক্ষণ বর্ণনা করতে পারবে।</a:t>
            </a:r>
          </a:p>
          <a:p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৩।ফসলের রোগের প্রতিকার ব্যাখ্যা করতে পারবে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500" y="457200"/>
            <a:ext cx="41910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9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84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28600"/>
            <a:ext cx="41529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ফসলের 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লক্ষণঃ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981200"/>
            <a:ext cx="9677400" cy="31700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কান্ডে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মোজাইকের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হলুদ-সবুজ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মেশানো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ছোব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ছোব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শিকড়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পচা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বীজতলায়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পাবো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ঢলে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পচা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AU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38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20" y="1169177"/>
            <a:ext cx="3774680" cy="378382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564" y="1169178"/>
            <a:ext cx="3521636" cy="37838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838200" y="4971111"/>
            <a:ext cx="247928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 গাছ</a:t>
            </a:r>
            <a:endParaRPr lang="en-AU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39758" y="4973457"/>
            <a:ext cx="323924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রোগাক্রান্ত গাছ</a:t>
            </a:r>
            <a:endParaRPr lang="en-AU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2300" y="76333"/>
            <a:ext cx="32766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ফসলের 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endParaRPr lang="en-AU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929" y="5681008"/>
            <a:ext cx="9202271" cy="193899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রোগজীবানু অথবা প্রতিকূল পরিবেশের জন্য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 যে অস্বাভাবিক অবস্থার সৃস্টি হয় তাকে ফসলের রোগ বলে।</a:t>
            </a:r>
            <a:endParaRPr lang="en-AU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1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228600"/>
            <a:ext cx="1904999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endParaRPr lang="en-AU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825939"/>
            <a:ext cx="2343639" cy="250131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417" y="1825939"/>
            <a:ext cx="2836983" cy="250131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21" y="1825939"/>
            <a:ext cx="2491879" cy="250131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4702314"/>
            <a:ext cx="23622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পাতায় দাগ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800" y="4648200"/>
            <a:ext cx="2362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 দাগ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0" y="4677969"/>
            <a:ext cx="23622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কান্ডে দাগ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5300" y="5715000"/>
            <a:ext cx="8991600" cy="175432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 পাতায়,কান্ডে,ফলে বিভিন্ন রকমের  দাগ দেখা যায়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দাগের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 কালো,হালকা বাদামী,গাঢ় বাদামী ইত্যাদি রঙের হতে পারে।ফসলের এসব দাগ বিভিন্ন রোগের কারনে হয়।</a:t>
            </a:r>
            <a:endParaRPr lang="en-AU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38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368</Words>
  <Application>Microsoft Office PowerPoint</Application>
  <PresentationFormat>Custom</PresentationFormat>
  <Paragraphs>59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ICT Masum</dc:creator>
  <cp:lastModifiedBy>IT 71 &amp; STUDIO</cp:lastModifiedBy>
  <cp:revision>18</cp:revision>
  <dcterms:created xsi:type="dcterms:W3CDTF">2006-08-16T00:00:00Z</dcterms:created>
  <dcterms:modified xsi:type="dcterms:W3CDTF">2020-11-16T17:10:05Z</dcterms:modified>
</cp:coreProperties>
</file>