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7" r:id="rId3"/>
    <p:sldId id="291" r:id="rId4"/>
    <p:sldId id="290" r:id="rId5"/>
    <p:sldId id="296" r:id="rId6"/>
    <p:sldId id="297" r:id="rId7"/>
    <p:sldId id="262" r:id="rId8"/>
    <p:sldId id="292" r:id="rId9"/>
    <p:sldId id="293" r:id="rId10"/>
    <p:sldId id="294" r:id="rId11"/>
    <p:sldId id="298" r:id="rId12"/>
    <p:sldId id="299" r:id="rId13"/>
    <p:sldId id="258" r:id="rId14"/>
    <p:sldId id="25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3" r:id="rId25"/>
    <p:sldId id="263" r:id="rId26"/>
    <p:sldId id="264" r:id="rId27"/>
    <p:sldId id="265" r:id="rId28"/>
    <p:sldId id="261" r:id="rId29"/>
    <p:sldId id="303" r:id="rId30"/>
    <p:sldId id="305" r:id="rId31"/>
    <p:sldId id="306" r:id="rId32"/>
  </p:sldIdLst>
  <p:sldSz cx="11887200" cy="6950075"/>
  <p:notesSz cx="6858000" cy="9144000"/>
  <p:defaultTextStyle>
    <a:defPPr>
      <a:defRPr lang="en-US"/>
    </a:defPPr>
    <a:lvl1pPr marL="0" algn="l" defTabSz="102412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2064" algn="l" defTabSz="102412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4128" algn="l" defTabSz="102412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6192" algn="l" defTabSz="102412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8256" algn="l" defTabSz="102412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60320" algn="l" defTabSz="102412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72384" algn="l" defTabSz="102412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84448" algn="l" defTabSz="102412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96512" algn="l" defTabSz="102412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942" y="-402"/>
      </p:cViewPr>
      <p:guideLst>
        <p:guide orient="horz" pos="2189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14790" y="6441694"/>
            <a:ext cx="1953251" cy="370027"/>
          </a:xfrm>
        </p:spPr>
        <p:txBody>
          <a:bodyPr/>
          <a:lstStyle/>
          <a:p>
            <a:fld id="{6A327824-B2FD-4D92-958F-6E0EDC8DC0DC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423" y="6446839"/>
            <a:ext cx="1873990" cy="370027"/>
          </a:xfrm>
        </p:spPr>
        <p:txBody>
          <a:bodyPr/>
          <a:lstStyle/>
          <a:p>
            <a:r>
              <a:rPr lang="en-US" dirty="0" err="1" smtClean="0"/>
              <a:t>মোঃ</a:t>
            </a:r>
            <a:r>
              <a:rPr lang="en-US" dirty="0" smtClean="0"/>
              <a:t> </a:t>
            </a:r>
            <a:r>
              <a:rPr lang="en-US" dirty="0" err="1" smtClean="0"/>
              <a:t>সুলতান</a:t>
            </a:r>
            <a:r>
              <a:rPr lang="en-US" dirty="0" smtClean="0"/>
              <a:t> </a:t>
            </a:r>
            <a:r>
              <a:rPr lang="en-US" dirty="0" err="1" smtClean="0"/>
              <a:t>মাহমুদ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75886" y="6473558"/>
            <a:ext cx="1524352" cy="37002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01719-362444</a:t>
            </a:r>
            <a:endParaRPr lang="en-US" dirty="0"/>
          </a:p>
        </p:txBody>
      </p:sp>
      <p:pic>
        <p:nvPicPr>
          <p:cNvPr id="1027" name="Picture 3" descr="H:\ACER\ALPONA\08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022" y="6009403"/>
            <a:ext cx="931923" cy="8775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H:\ACER\ALPONA\08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7486" y="38076"/>
            <a:ext cx="682010" cy="642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ACER\ALPONA\06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8731" y="5932436"/>
            <a:ext cx="928309" cy="10822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:\ACER\ALPONA\06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93963" y="-38891"/>
            <a:ext cx="928309" cy="10822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1" y="2"/>
            <a:ext cx="11887200" cy="695007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46821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7824-B2FD-4D92-958F-6E0EDC8DC0DC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56A9-10FA-486D-99FB-895BAD180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0177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41453" y="281543"/>
            <a:ext cx="3209130" cy="60105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4057" y="281543"/>
            <a:ext cx="9429275" cy="60105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7824-B2FD-4D92-958F-6E0EDC8DC0DC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56A9-10FA-486D-99FB-895BAD180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22292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93420" y="1390015"/>
            <a:ext cx="10207142" cy="1853353"/>
          </a:xfrm>
          <a:ln>
            <a:noFill/>
          </a:ln>
        </p:spPr>
        <p:txBody>
          <a:bodyPr vert="horz" tIns="0" rIns="2152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93420" y="3271882"/>
            <a:ext cx="10211105" cy="1776130"/>
          </a:xfrm>
        </p:spPr>
        <p:txBody>
          <a:bodyPr lIns="0" rIns="21527"/>
          <a:lstStyle>
            <a:lvl1pPr marL="0" marR="53817" indent="0" algn="r">
              <a:buNone/>
              <a:defRPr>
                <a:solidFill>
                  <a:schemeClr val="tx1"/>
                </a:solidFill>
              </a:defRPr>
            </a:lvl1pPr>
            <a:lvl2pPr marL="538170" indent="0" algn="ctr">
              <a:buNone/>
            </a:lvl2pPr>
            <a:lvl3pPr marL="1076340" indent="0" algn="ctr">
              <a:buNone/>
            </a:lvl3pPr>
            <a:lvl4pPr marL="1614510" indent="0" algn="ctr">
              <a:buNone/>
            </a:lvl4pPr>
            <a:lvl5pPr marL="2152680" indent="0" algn="ctr">
              <a:buNone/>
            </a:lvl5pPr>
            <a:lvl6pPr marL="2690851" indent="0" algn="ctr">
              <a:buNone/>
            </a:lvl6pPr>
            <a:lvl7pPr marL="3229021" indent="0" algn="ctr">
              <a:buNone/>
            </a:lvl7pPr>
            <a:lvl8pPr marL="3767191" indent="0" algn="ctr">
              <a:buNone/>
            </a:lvl8pPr>
            <a:lvl9pPr marL="4305361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7824-B2FD-4D92-958F-6E0EDC8DC0DC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56A9-10FA-486D-99FB-895BAD180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53310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8" y="4466067"/>
            <a:ext cx="10104120" cy="1380362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8" y="2945739"/>
            <a:ext cx="10104120" cy="152032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20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41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6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8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6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723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844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96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7824-B2FD-4D92-958F-6E0EDC8DC0DC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56A9-10FA-486D-99FB-895BAD180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2464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4059" y="1644209"/>
            <a:ext cx="6319203" cy="464786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1381" y="1644209"/>
            <a:ext cx="6319203" cy="464786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7824-B2FD-4D92-958F-6E0EDC8DC0DC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56A9-10FA-486D-99FB-895BAD180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0906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8325"/>
            <a:ext cx="10698481" cy="115834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55726"/>
            <a:ext cx="5252245" cy="64835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2064" indent="0">
              <a:buNone/>
              <a:defRPr sz="2200" b="1"/>
            </a:lvl2pPr>
            <a:lvl3pPr marL="1024128" indent="0">
              <a:buNone/>
              <a:defRPr sz="2000" b="1"/>
            </a:lvl3pPr>
            <a:lvl4pPr marL="1536192" indent="0">
              <a:buNone/>
              <a:defRPr sz="1800" b="1"/>
            </a:lvl4pPr>
            <a:lvl5pPr marL="2048256" indent="0">
              <a:buNone/>
              <a:defRPr sz="1800" b="1"/>
            </a:lvl5pPr>
            <a:lvl6pPr marL="2560320" indent="0">
              <a:buNone/>
              <a:defRPr sz="1800" b="1"/>
            </a:lvl6pPr>
            <a:lvl7pPr marL="3072384" indent="0">
              <a:buNone/>
              <a:defRPr sz="1800" b="1"/>
            </a:lvl7pPr>
            <a:lvl8pPr marL="3584448" indent="0">
              <a:buNone/>
              <a:defRPr sz="1800" b="1"/>
            </a:lvl8pPr>
            <a:lvl9pPr marL="409651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204075"/>
            <a:ext cx="5252245" cy="400433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5" y="1555726"/>
            <a:ext cx="5254308" cy="64835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2064" indent="0">
              <a:buNone/>
              <a:defRPr sz="2200" b="1"/>
            </a:lvl2pPr>
            <a:lvl3pPr marL="1024128" indent="0">
              <a:buNone/>
              <a:defRPr sz="2000" b="1"/>
            </a:lvl3pPr>
            <a:lvl4pPr marL="1536192" indent="0">
              <a:buNone/>
              <a:defRPr sz="1800" b="1"/>
            </a:lvl4pPr>
            <a:lvl5pPr marL="2048256" indent="0">
              <a:buNone/>
              <a:defRPr sz="1800" b="1"/>
            </a:lvl5pPr>
            <a:lvl6pPr marL="2560320" indent="0">
              <a:buNone/>
              <a:defRPr sz="1800" b="1"/>
            </a:lvl6pPr>
            <a:lvl7pPr marL="3072384" indent="0">
              <a:buNone/>
              <a:defRPr sz="1800" b="1"/>
            </a:lvl7pPr>
            <a:lvl8pPr marL="3584448" indent="0">
              <a:buNone/>
              <a:defRPr sz="1800" b="1"/>
            </a:lvl8pPr>
            <a:lvl9pPr marL="409651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5" y="2204075"/>
            <a:ext cx="5254308" cy="400433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7824-B2FD-4D92-958F-6E0EDC8DC0DC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56A9-10FA-486D-99FB-895BAD180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2308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7824-B2FD-4D92-958F-6E0EDC8DC0DC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56A9-10FA-486D-99FB-895BAD180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27381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7824-B2FD-4D92-958F-6E0EDC8DC0DC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56A9-10FA-486D-99FB-895BAD180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622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6716"/>
            <a:ext cx="3910807" cy="117765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6" y="276717"/>
            <a:ext cx="6645274" cy="593169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1454372"/>
            <a:ext cx="3910807" cy="4754045"/>
          </a:xfrm>
        </p:spPr>
        <p:txBody>
          <a:bodyPr/>
          <a:lstStyle>
            <a:lvl1pPr marL="0" indent="0">
              <a:buNone/>
              <a:defRPr sz="1600"/>
            </a:lvl1pPr>
            <a:lvl2pPr marL="512064" indent="0">
              <a:buNone/>
              <a:defRPr sz="1300"/>
            </a:lvl2pPr>
            <a:lvl3pPr marL="1024128" indent="0">
              <a:buNone/>
              <a:defRPr sz="1100"/>
            </a:lvl3pPr>
            <a:lvl4pPr marL="1536192" indent="0">
              <a:buNone/>
              <a:defRPr sz="1000"/>
            </a:lvl4pPr>
            <a:lvl5pPr marL="2048256" indent="0">
              <a:buNone/>
              <a:defRPr sz="1000"/>
            </a:lvl5pPr>
            <a:lvl6pPr marL="2560320" indent="0">
              <a:buNone/>
              <a:defRPr sz="1000"/>
            </a:lvl6pPr>
            <a:lvl7pPr marL="3072384" indent="0">
              <a:buNone/>
              <a:defRPr sz="1000"/>
            </a:lvl7pPr>
            <a:lvl8pPr marL="3584448" indent="0">
              <a:buNone/>
              <a:defRPr sz="1000"/>
            </a:lvl8pPr>
            <a:lvl9pPr marL="409651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7824-B2FD-4D92-958F-6E0EDC8DC0DC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56A9-10FA-486D-99FB-895BAD180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58603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6" y="4865056"/>
            <a:ext cx="7132320" cy="57434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6" y="621006"/>
            <a:ext cx="7132320" cy="4170045"/>
          </a:xfrm>
        </p:spPr>
        <p:txBody>
          <a:bodyPr/>
          <a:lstStyle>
            <a:lvl1pPr marL="0" indent="0">
              <a:buNone/>
              <a:defRPr sz="3600"/>
            </a:lvl1pPr>
            <a:lvl2pPr marL="512064" indent="0">
              <a:buNone/>
              <a:defRPr sz="3100"/>
            </a:lvl2pPr>
            <a:lvl3pPr marL="1024128" indent="0">
              <a:buNone/>
              <a:defRPr sz="2700"/>
            </a:lvl3pPr>
            <a:lvl4pPr marL="1536192" indent="0">
              <a:buNone/>
              <a:defRPr sz="2200"/>
            </a:lvl4pPr>
            <a:lvl5pPr marL="2048256" indent="0">
              <a:buNone/>
              <a:defRPr sz="2200"/>
            </a:lvl5pPr>
            <a:lvl6pPr marL="2560320" indent="0">
              <a:buNone/>
              <a:defRPr sz="2200"/>
            </a:lvl6pPr>
            <a:lvl7pPr marL="3072384" indent="0">
              <a:buNone/>
              <a:defRPr sz="2200"/>
            </a:lvl7pPr>
            <a:lvl8pPr marL="3584448" indent="0">
              <a:buNone/>
              <a:defRPr sz="2200"/>
            </a:lvl8pPr>
            <a:lvl9pPr marL="4096512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6" y="5439399"/>
            <a:ext cx="7132320" cy="815668"/>
          </a:xfrm>
        </p:spPr>
        <p:txBody>
          <a:bodyPr/>
          <a:lstStyle>
            <a:lvl1pPr marL="0" indent="0">
              <a:buNone/>
              <a:defRPr sz="1600"/>
            </a:lvl1pPr>
            <a:lvl2pPr marL="512064" indent="0">
              <a:buNone/>
              <a:defRPr sz="1300"/>
            </a:lvl2pPr>
            <a:lvl3pPr marL="1024128" indent="0">
              <a:buNone/>
              <a:defRPr sz="1100"/>
            </a:lvl3pPr>
            <a:lvl4pPr marL="1536192" indent="0">
              <a:buNone/>
              <a:defRPr sz="1000"/>
            </a:lvl4pPr>
            <a:lvl5pPr marL="2048256" indent="0">
              <a:buNone/>
              <a:defRPr sz="1000"/>
            </a:lvl5pPr>
            <a:lvl6pPr marL="2560320" indent="0">
              <a:buNone/>
              <a:defRPr sz="1000"/>
            </a:lvl6pPr>
            <a:lvl7pPr marL="3072384" indent="0">
              <a:buNone/>
              <a:defRPr sz="1000"/>
            </a:lvl7pPr>
            <a:lvl8pPr marL="3584448" indent="0">
              <a:buNone/>
              <a:defRPr sz="1000"/>
            </a:lvl8pPr>
            <a:lvl9pPr marL="409651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7824-B2FD-4D92-958F-6E0EDC8DC0DC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56A9-10FA-486D-99FB-895BAD180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53224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8325"/>
            <a:ext cx="10698481" cy="1158346"/>
          </a:xfrm>
          <a:prstGeom prst="rect">
            <a:avLst/>
          </a:prstGeom>
        </p:spPr>
        <p:txBody>
          <a:bodyPr vert="horz" lIns="102413" tIns="51206" rIns="102413" bIns="5120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21685"/>
            <a:ext cx="10698481" cy="4586728"/>
          </a:xfrm>
          <a:prstGeom prst="rect">
            <a:avLst/>
          </a:prstGeom>
        </p:spPr>
        <p:txBody>
          <a:bodyPr vert="horz" lIns="102413" tIns="51206" rIns="102413" bIns="5120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441694"/>
            <a:ext cx="2773680" cy="370027"/>
          </a:xfrm>
          <a:prstGeom prst="rect">
            <a:avLst/>
          </a:prstGeom>
        </p:spPr>
        <p:txBody>
          <a:bodyPr vert="horz" lIns="102413" tIns="51206" rIns="102413" bIns="5120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27824-B2FD-4D92-958F-6E0EDC8DC0DC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1" y="6441694"/>
            <a:ext cx="3764280" cy="370027"/>
          </a:xfrm>
          <a:prstGeom prst="rect">
            <a:avLst/>
          </a:prstGeom>
        </p:spPr>
        <p:txBody>
          <a:bodyPr vert="horz" lIns="102413" tIns="51206" rIns="102413" bIns="5120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441694"/>
            <a:ext cx="2773680" cy="370027"/>
          </a:xfrm>
          <a:prstGeom prst="rect">
            <a:avLst/>
          </a:prstGeom>
        </p:spPr>
        <p:txBody>
          <a:bodyPr vert="horz" lIns="102413" tIns="51206" rIns="102413" bIns="5120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056A9-10FA-486D-99FB-895BAD180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203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ctr" defTabSz="1024128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102412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2104" indent="-320040" algn="l" defTabSz="1024128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indent="-256032" algn="l" defTabSz="102412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2224" indent="-256032" algn="l" defTabSz="1024128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indent="-256032" algn="l" defTabSz="1024128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6352" indent="-256032" algn="l" defTabSz="102412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8416" indent="-256032" algn="l" defTabSz="102412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indent="-256032" algn="l" defTabSz="102412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indent="-256032" algn="l" defTabSz="102412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41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2064" algn="l" defTabSz="10241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4128" algn="l" defTabSz="10241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6192" algn="l" defTabSz="10241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8256" algn="l" defTabSz="10241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320" algn="l" defTabSz="10241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2384" algn="l" defTabSz="10241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4448" algn="l" defTabSz="10241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6512" algn="l" defTabSz="10241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609600"/>
            <a:ext cx="8839200" cy="1722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6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G:\My contain\GLOBAR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431617"/>
            <a:ext cx="4114800" cy="4091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8420692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384016"/>
            <a:ext cx="55626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(Software)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266" name="Picture 2" descr="G:\My contain\GLOBAR\download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44169"/>
            <a:ext cx="8991600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G:\My contain\GLOBAR\download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65237"/>
            <a:ext cx="5486400" cy="28130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400660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199" y="1646237"/>
            <a:ext cx="6373091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371600" y="655637"/>
            <a:ext cx="7889081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3.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Connectivity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51352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929227"/>
            <a:ext cx="394454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4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(Data)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 descr="G:\My contain\17-GLOBAR\3541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96" y="2332037"/>
            <a:ext cx="3494944" cy="2019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5535158" y="897022"/>
            <a:ext cx="5437641" cy="6953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800" dirty="0">
                <a:latin typeface="SutonnyMJ" pitchFamily="2" charset="0"/>
                <a:cs typeface="SutonnyMJ" pitchFamily="2" charset="0"/>
              </a:rPr>
              <a:t>5.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Ávb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mÿgZv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>
                <a:latin typeface="Arial" charset="0"/>
                <a:cs typeface="Arial" charset="0"/>
              </a:rPr>
              <a:t>(Capacity)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2036762"/>
            <a:ext cx="2543175" cy="2609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5534680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 bwMode="auto">
          <a:xfrm>
            <a:off x="685800" y="1836716"/>
            <a:ext cx="6477000" cy="419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3200" b="1" dirty="0" smtClean="0">
                <a:solidFill>
                  <a:srgbClr val="00462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b="1" dirty="0" err="1" smtClean="0">
                <a:solidFill>
                  <a:srgbClr val="00462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 smtClean="0">
                <a:solidFill>
                  <a:srgbClr val="00462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(Communication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1335990" y="2383389"/>
            <a:ext cx="552201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3200" b="1" dirty="0" smtClean="0">
                <a:solidFill>
                  <a:srgbClr val="00462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b="1" dirty="0" err="1" smtClean="0">
                <a:solidFill>
                  <a:srgbClr val="004620"/>
                </a:solidFill>
                <a:latin typeface="NikoshBAN" pitchFamily="2" charset="0"/>
                <a:cs typeface="NikoshBAN" pitchFamily="2" charset="0"/>
              </a:rPr>
              <a:t>কর্মসংস্থান</a:t>
            </a:r>
            <a:r>
              <a:rPr lang="en-US" sz="3200" b="1" dirty="0" smtClean="0">
                <a:solidFill>
                  <a:srgbClr val="00462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(Employment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1143000" y="2953957"/>
            <a:ext cx="461732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3200" b="1" dirty="0" smtClean="0">
                <a:solidFill>
                  <a:srgbClr val="004620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b="1" dirty="0" err="1" smtClean="0">
                <a:solidFill>
                  <a:srgbClr val="00462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b="1" dirty="0" smtClean="0">
                <a:solidFill>
                  <a:srgbClr val="00462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(Education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651852" y="3398837"/>
            <a:ext cx="879694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3200" b="1" dirty="0" smtClean="0">
                <a:solidFill>
                  <a:srgbClr val="004620"/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200" b="1" dirty="0" err="1" smtClean="0">
                <a:solidFill>
                  <a:srgbClr val="004620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200" b="1" dirty="0" smtClean="0">
                <a:solidFill>
                  <a:srgbClr val="00462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(Health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care and treatment)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990600" y="4008437"/>
            <a:ext cx="467344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3200" b="1" dirty="0" smtClean="0">
                <a:solidFill>
                  <a:srgbClr val="004620"/>
                </a:solidFill>
                <a:latin typeface="NikoshBAN" pitchFamily="2" charset="0"/>
                <a:cs typeface="NikoshBAN" pitchFamily="2" charset="0"/>
              </a:rPr>
              <a:t>৫. </a:t>
            </a:r>
            <a:r>
              <a:rPr lang="en-US" sz="3200" b="1" dirty="0" err="1" smtClean="0">
                <a:solidFill>
                  <a:srgbClr val="004620"/>
                </a:solidFill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sz="3200" b="1" dirty="0" smtClean="0">
                <a:solidFill>
                  <a:srgbClr val="00462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(Research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1449388" y="4738404"/>
            <a:ext cx="662781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200" b="1" dirty="0" smtClean="0">
                <a:solidFill>
                  <a:srgbClr val="004620"/>
                </a:solidFill>
                <a:latin typeface="NikoshBAN" pitchFamily="2" charset="0"/>
                <a:cs typeface="NikoshBAN" pitchFamily="2" charset="0"/>
              </a:rPr>
              <a:t>৬. </a:t>
            </a:r>
            <a:r>
              <a:rPr lang="en-US" sz="3200" b="1" dirty="0" err="1" smtClean="0">
                <a:solidFill>
                  <a:srgbClr val="004620"/>
                </a:solidFill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3200" b="1" dirty="0" smtClean="0">
                <a:solidFill>
                  <a:srgbClr val="00462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(Office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503237"/>
            <a:ext cx="94488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বিশ্বগ্রামের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সমূহঃ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04740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590503" y="1843702"/>
            <a:ext cx="662781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200" b="1" dirty="0" smtClean="0">
                <a:solidFill>
                  <a:srgbClr val="004620"/>
                </a:solidFill>
                <a:latin typeface="NikoshBAN" pitchFamily="2" charset="0"/>
                <a:cs typeface="NikoshBAN" pitchFamily="2" charset="0"/>
              </a:rPr>
              <a:t>৭. </a:t>
            </a:r>
            <a:r>
              <a:rPr lang="en-US" sz="3200" b="1" dirty="0" err="1" smtClean="0">
                <a:solidFill>
                  <a:srgbClr val="004620"/>
                </a:solidFill>
                <a:latin typeface="NikoshBAN" pitchFamily="2" charset="0"/>
                <a:cs typeface="NikoshBAN" pitchFamily="2" charset="0"/>
              </a:rPr>
              <a:t>বাসস্থান</a:t>
            </a:r>
            <a:r>
              <a:rPr lang="en-US" sz="3200" b="1" dirty="0" smtClean="0">
                <a:solidFill>
                  <a:srgbClr val="00462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(Residence)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561025" y="2343765"/>
            <a:ext cx="62166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200" b="1" dirty="0" smtClean="0">
                <a:solidFill>
                  <a:srgbClr val="004620"/>
                </a:solidFill>
                <a:latin typeface="NikoshBAN" pitchFamily="2" charset="0"/>
                <a:cs typeface="NikoshBAN" pitchFamily="2" charset="0"/>
              </a:rPr>
              <a:t>৮. </a:t>
            </a:r>
            <a:r>
              <a:rPr lang="en-US" sz="3200" b="1" dirty="0" err="1" smtClean="0">
                <a:solidFill>
                  <a:srgbClr val="004620"/>
                </a:solidFill>
                <a:latin typeface="NikoshBAN" pitchFamily="2" charset="0"/>
                <a:cs typeface="NikoshBAN" pitchFamily="2" charset="0"/>
              </a:rPr>
              <a:t>ব্যবসায়-বানিজ্য</a:t>
            </a:r>
            <a:r>
              <a:rPr lang="en-US" sz="3200" b="1" dirty="0" smtClean="0">
                <a:solidFill>
                  <a:srgbClr val="00462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(Business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561025" y="2828616"/>
            <a:ext cx="651554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200" b="1" dirty="0" smtClean="0">
                <a:solidFill>
                  <a:srgbClr val="004620"/>
                </a:solidFill>
                <a:latin typeface="NikoshBAN" pitchFamily="2" charset="0"/>
                <a:cs typeface="NikoshBAN" pitchFamily="2" charset="0"/>
              </a:rPr>
              <a:t>৯. </a:t>
            </a:r>
            <a:r>
              <a:rPr lang="en-US" sz="3200" b="1" dirty="0" err="1" smtClean="0">
                <a:solidFill>
                  <a:srgbClr val="004620"/>
                </a:solidFill>
                <a:latin typeface="NikoshBAN" pitchFamily="2" charset="0"/>
                <a:cs typeface="NikoshBAN" pitchFamily="2" charset="0"/>
              </a:rPr>
              <a:t>সংবাদ</a:t>
            </a:r>
            <a:r>
              <a:rPr lang="en-US" sz="3200" b="1" dirty="0" smtClean="0">
                <a:solidFill>
                  <a:srgbClr val="00462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(News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399205" y="3500058"/>
            <a:ext cx="8125795" cy="90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200" b="1" dirty="0" smtClean="0">
                <a:solidFill>
                  <a:srgbClr val="004620"/>
                </a:solidFill>
                <a:latin typeface="NikoshBAN" pitchFamily="2" charset="0"/>
                <a:cs typeface="NikoshBAN" pitchFamily="2" charset="0"/>
              </a:rPr>
              <a:t>১০. </a:t>
            </a:r>
            <a:r>
              <a:rPr lang="en-US" sz="3200" b="1" dirty="0" err="1" smtClean="0">
                <a:solidFill>
                  <a:srgbClr val="004620"/>
                </a:solidFill>
                <a:latin typeface="NikoshBAN" pitchFamily="2" charset="0"/>
                <a:cs typeface="NikoshBAN" pitchFamily="2" charset="0"/>
              </a:rPr>
              <a:t>বিনোদন</a:t>
            </a:r>
            <a:r>
              <a:rPr lang="en-US" sz="3200" b="1" dirty="0" smtClean="0">
                <a:solidFill>
                  <a:srgbClr val="00462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00462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b="1" dirty="0" smtClean="0">
                <a:solidFill>
                  <a:srgbClr val="00462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462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b="1" dirty="0" smtClean="0">
                <a:solidFill>
                  <a:srgbClr val="00462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2800" b="1" dirty="0">
              <a:solidFill>
                <a:srgbClr val="004620"/>
              </a:solidFill>
              <a:latin typeface="SutonnyMJ" pitchFamily="2" charset="0"/>
              <a:cs typeface="SutonnyMJ" pitchFamily="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Entertainment and Social communication)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365319" y="4532312"/>
            <a:ext cx="662781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3200" b="1" dirty="0" smtClean="0">
                <a:solidFill>
                  <a:srgbClr val="004620"/>
                </a:solidFill>
                <a:latin typeface="NikoshBAN" pitchFamily="2" charset="0"/>
                <a:cs typeface="NikoshBAN" pitchFamily="2" charset="0"/>
              </a:rPr>
              <a:t>১১. </a:t>
            </a:r>
            <a:r>
              <a:rPr lang="en-US" sz="3200" b="1" dirty="0" err="1" smtClean="0">
                <a:solidFill>
                  <a:srgbClr val="004620"/>
                </a:solidFill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3200" b="1" dirty="0" smtClean="0">
                <a:solidFill>
                  <a:srgbClr val="00462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4620"/>
                </a:solidFill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3200" b="1" dirty="0" smtClean="0">
                <a:solidFill>
                  <a:srgbClr val="00462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(Cultural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exchange)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503237"/>
            <a:ext cx="92964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বিশ্বগ্রামের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সমূহঃ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4132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My contain\17-GLOBAR\commu 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26951"/>
            <a:ext cx="4568130" cy="3421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My contain\17-GLOBAR\com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142" y="2128948"/>
            <a:ext cx="4890761" cy="32176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6619" y="692760"/>
            <a:ext cx="7017381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1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(Communications)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70539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My contain\GLOBAR\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189037"/>
            <a:ext cx="8229600" cy="39602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04143" y="350837"/>
            <a:ext cx="7017381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2.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কর্মসংস্থান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(Employment)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39340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My contain\GLOBAR\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1582346"/>
            <a:ext cx="4609867" cy="34166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My contain\17-GLOBAR\kh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582345"/>
            <a:ext cx="5196433" cy="34166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56947" y="483960"/>
            <a:ext cx="499638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(Education)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55374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My contain\GLOBAR\telemedic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17637"/>
            <a:ext cx="7239000" cy="40538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1" y="344832"/>
            <a:ext cx="69341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4.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(Health care Treatment))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33410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00587"/>
            <a:ext cx="3117850" cy="2495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G:\My contain\GLOBAR\download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97687"/>
            <a:ext cx="4980575" cy="2798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00639" y="579437"/>
            <a:ext cx="4956491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৫.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(Research)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18308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73680" y="540561"/>
            <a:ext cx="6835140" cy="1158346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lIns="107634" tIns="53817" rIns="107634" bIns="53817">
            <a:prstTxWarp prst="textStop">
              <a:avLst/>
            </a:prstTxWarp>
            <a:spAutoFit/>
          </a:bodyPr>
          <a:lstStyle/>
          <a:p>
            <a:pPr algn="ctr"/>
            <a:r>
              <a:rPr lang="bn-BD" sz="8500" spc="353" dirty="0" smtClean="0">
                <a:solidFill>
                  <a:srgbClr val="00B05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8500" spc="353" dirty="0" smtClean="0">
              <a:solidFill>
                <a:srgbClr val="00B05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Self Pic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094" y="2471138"/>
            <a:ext cx="2316691" cy="30889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457701" y="2361399"/>
            <a:ext cx="7127106" cy="4079003"/>
          </a:xfrm>
          <a:prstGeom prst="rect">
            <a:avLst/>
          </a:prstGeom>
          <a:noFill/>
        </p:spPr>
        <p:txBody>
          <a:bodyPr wrap="square" lIns="107634" tIns="53817" rIns="107634" bIns="53817" rtlCol="0">
            <a:spAutoFit/>
          </a:bodyPr>
          <a:lstStyle/>
          <a:p>
            <a:r>
              <a:rPr lang="en-US" sz="57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57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57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শীল</a:t>
            </a:r>
            <a:endParaRPr lang="bn-BD" sz="5700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4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) </a:t>
            </a:r>
          </a:p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Email : bijoyshil7@gmail.com</a:t>
            </a:r>
            <a:endParaRPr lang="bn-BD" sz="4200" dirty="0" smtClean="0">
              <a:latin typeface="Times New Roman" pitchFamily="18" charset="0"/>
              <a:cs typeface="NikoshBAN" pitchFamily="2" charset="0"/>
            </a:endParaRPr>
          </a:p>
          <a:p>
            <a:r>
              <a:rPr lang="bn-BD" sz="4200" dirty="0" smtClean="0">
                <a:latin typeface="NikoshBAN" pitchFamily="2" charset="0"/>
                <a:cs typeface="NikoshBAN" pitchFamily="2" charset="0"/>
              </a:rPr>
              <a:t>মোবাইল নং 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01715264825</a:t>
            </a:r>
          </a:p>
          <a:p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সুলতানপুর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হানিফ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ভূঁইয়া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বেগমগঞ্জ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4200" dirty="0" smtClean="0">
                <a:latin typeface="NikoshBAN" pitchFamily="2" charset="0"/>
                <a:cs typeface="NikoshBAN" pitchFamily="2" charset="0"/>
              </a:rPr>
              <a:t> নোয়াখালী।</a:t>
            </a:r>
            <a:endParaRPr lang="en-US" sz="4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My contain\GLOBAR\download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42593"/>
            <a:ext cx="5171605" cy="35564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My contain\GLOBAR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61" y="1442593"/>
            <a:ext cx="4945124" cy="37088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18323" y="350837"/>
            <a:ext cx="397685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৬.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(Office)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6033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My contain\GLOBAR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46224"/>
            <a:ext cx="4596984" cy="304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My contain\GLOBAR\download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619" y="1541045"/>
            <a:ext cx="4419600" cy="3603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96784" y="338817"/>
            <a:ext cx="53340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৭.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বাসস্থান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(Residence)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20210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453348"/>
            <a:ext cx="4191000" cy="39945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4" name="Picture 2" descr="G:\My contain\GLOBAR\ONL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86693"/>
            <a:ext cx="5361983" cy="3581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58192" y="427037"/>
            <a:ext cx="599530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৮.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ব্যবসায়-বানিজ্য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(Business)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57398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My contain\GLOBAR\download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12837"/>
            <a:ext cx="6123214" cy="37303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:\My contain\GLOBAR\download (1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15" y="1116331"/>
            <a:ext cx="4975485" cy="37268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6200" y="176351"/>
            <a:ext cx="3816981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৯.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সংবাদ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(News)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87449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My contain\17-GLOBAR\ANO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202" y="1509457"/>
            <a:ext cx="6016598" cy="41603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30544" y="274637"/>
            <a:ext cx="6013456" cy="70788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গ্লোবাল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ভিলেজের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5913437"/>
            <a:ext cx="9525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পত্রিকা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G:\My contain\17-GLOBAR\ti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477934"/>
            <a:ext cx="4772545" cy="41919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919460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399" y="2103437"/>
            <a:ext cx="6417511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981200" y="579437"/>
            <a:ext cx="80010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বেচা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বানিজ্যের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ঘটছে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লেনদেনও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08732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My contain\17-GLOBAR\b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1560"/>
            <a:ext cx="8382000" cy="47638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512036"/>
            <a:ext cx="92964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ওয়েবপেজে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বিজ্ঞাপন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নিমেষেই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22814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85444"/>
            <a:ext cx="6936581" cy="478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0" y="427037"/>
            <a:ext cx="439154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মূহুর্তে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খবর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42291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37518"/>
            <a:ext cx="5049838" cy="34139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37517"/>
            <a:ext cx="5818771" cy="3429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427037"/>
            <a:ext cx="901184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আউটসোর্সিং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উপার্জন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32570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6609" y="2607890"/>
            <a:ext cx="2091392" cy="30480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1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ডাটা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44711" y="990600"/>
            <a:ext cx="4280089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বিশ্বগ্রামের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মেরুদন্ড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968313" y="914400"/>
            <a:ext cx="1371600" cy="685800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১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343400" y="1905000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238999" y="1905000"/>
            <a:ext cx="304801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93704" y="2636912"/>
            <a:ext cx="304800" cy="3048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238998" y="2607892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85800" y="2057401"/>
            <a:ext cx="3657600" cy="685800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1864659"/>
            <a:ext cx="2091392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কানেকটিভিটি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0" y="1864659"/>
            <a:ext cx="2057400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20000" y="2590802"/>
            <a:ext cx="2091391" cy="304799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হার্ডওয়্যার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343398" y="1921178"/>
            <a:ext cx="304801" cy="27244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072467" y="304800"/>
            <a:ext cx="2844800" cy="3810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63122" y="5285349"/>
            <a:ext cx="2091392" cy="30480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1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টেলিফোন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97010" y="3848100"/>
            <a:ext cx="6451789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গ্লোবাল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ভিলেজ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উপাদানটির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বোশি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339913" y="4582459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235512" y="4582459"/>
            <a:ext cx="304801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390217" y="5314371"/>
            <a:ext cx="304800" cy="3048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235511" y="5285351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720913" y="4542118"/>
            <a:ext cx="2091392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রেডিও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616513" y="4542118"/>
            <a:ext cx="2057400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616513" y="5268261"/>
            <a:ext cx="2091391" cy="304799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6235510" y="5300615"/>
            <a:ext cx="304801" cy="27244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1308100" y="3860800"/>
            <a:ext cx="1371600" cy="685800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304800" y="4931230"/>
            <a:ext cx="2971800" cy="685800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1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11685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My contain\GLOBAR\dubai glo v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89037"/>
            <a:ext cx="5105400" cy="31707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01814" y="373057"/>
            <a:ext cx="610257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6521" y="4541837"/>
            <a:ext cx="513787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দুবাই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গ্লোবাল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ভিলেজ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00811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799" y="4465637"/>
            <a:ext cx="9372601" cy="109870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algn="ctr">
              <a:buFont typeface="Wingdings" pitchFamily="2" charset="2"/>
              <a:buChar char="q"/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বিশ্বগ্রামের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আসছে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গুরুত্ব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বিশ্লেষণ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করবে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1325" y="457200"/>
            <a:ext cx="29718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G:\My contain\keboard\ho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782" y="1600200"/>
            <a:ext cx="4032885" cy="2781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990500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7700" y="427037"/>
            <a:ext cx="6705600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...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1535033"/>
            <a:ext cx="6248400" cy="506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628779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503237"/>
            <a:ext cx="495957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2272076"/>
            <a:ext cx="71628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বিশ্বগ্রাম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(Global Village)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08670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My contain\17-GLOBAR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67733"/>
            <a:ext cx="5176989" cy="322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My contain\17-GLOBAR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15" y="1467733"/>
            <a:ext cx="4599485" cy="322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352652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627437"/>
            <a:ext cx="2685738" cy="25766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020" y="534971"/>
            <a:ext cx="413353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161263" y="4915752"/>
            <a:ext cx="5631543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চিঠি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প্রেরণ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2A220A">
                  <a:alpha val="21961"/>
                </a:srgbClr>
              </a:clrFrom>
              <a:clrTo>
                <a:srgbClr val="2A220A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214" y="2224448"/>
            <a:ext cx="842893" cy="632170"/>
          </a:xfrm>
          <a:prstGeom prst="rect">
            <a:avLst/>
          </a:prstGeom>
        </p:spPr>
      </p:pic>
      <p:pic>
        <p:nvPicPr>
          <p:cNvPr id="6" name="Picture 2" descr="G:\My contain\17-GLOBAR\commu 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55637"/>
            <a:ext cx="3581400" cy="26825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000638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 0.23009 L -0.12864 -0.14074 C -0.15208 -0.21597 -0.19444 -0.28241 -0.246 -0.31898 C -0.30555 -0.36273 -0.35868 -0.3706 -0.40156 -0.33634 L -0.60642 -0.20347 " pathEditMode="relative" rAng="6360000" ptsTypes="AAAAA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45" y="-3435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874837"/>
            <a:ext cx="9829800" cy="45797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fr-FR" sz="3600" b="1" dirty="0" smtClean="0">
                <a:latin typeface="NikoshBAN" pitchFamily="2" charset="0"/>
                <a:cs typeface="NikoshBAN" pitchFamily="2" charset="0"/>
              </a:rPr>
              <a:t>বিশ্</a:t>
            </a:r>
            <a:r>
              <a:rPr lang="fr-FR" sz="3600" b="1" dirty="0" err="1" smtClean="0">
                <a:latin typeface="NikoshBAN" pitchFamily="2" charset="0"/>
                <a:cs typeface="NikoshBAN" pitchFamily="2" charset="0"/>
              </a:rPr>
              <a:t>বগ</a:t>
            </a:r>
            <a:r>
              <a:rPr lang="fr-FR" sz="3600" b="1" dirty="0" smtClean="0">
                <a:latin typeface="NikoshBAN" pitchFamily="2" charset="0"/>
                <a:cs typeface="NikoshBAN" pitchFamily="2" charset="0"/>
              </a:rPr>
              <a:t>্রাম বা </a:t>
            </a:r>
            <a:r>
              <a:rPr lang="fr-FR" sz="3600" b="1" dirty="0">
                <a:latin typeface="NikoshBAN" pitchFamily="2" charset="0"/>
                <a:cs typeface="NikoshBAN" pitchFamily="2" charset="0"/>
              </a:rPr>
              <a:t>গ্লোবাল ভিলেজ </a:t>
            </a:r>
            <a:r>
              <a:rPr lang="fr-FR" sz="3600" b="1" dirty="0" err="1">
                <a:latin typeface="NikoshBAN" pitchFamily="2" charset="0"/>
                <a:cs typeface="NikoshBAN" pitchFamily="2" charset="0"/>
              </a:rPr>
              <a:t>বলত</a:t>
            </a:r>
            <a:r>
              <a:rPr lang="fr-FR" sz="3600" b="1" dirty="0">
                <a:latin typeface="NikoshBAN" pitchFamily="2" charset="0"/>
                <a:cs typeface="NikoshBAN" pitchFamily="2" charset="0"/>
              </a:rPr>
              <a:t>ে সাধা</a:t>
            </a:r>
            <a:r>
              <a:rPr lang="fr-FR" sz="3600" b="1" dirty="0" err="1">
                <a:latin typeface="NikoshBAN" pitchFamily="2" charset="0"/>
                <a:cs typeface="NikoshBAN" pitchFamily="2" charset="0"/>
              </a:rPr>
              <a:t>রণত</a:t>
            </a:r>
            <a:r>
              <a:rPr lang="fr-FR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fr-FR" sz="3600" b="1" dirty="0" err="1">
                <a:latin typeface="NikoshBAN" pitchFamily="2" charset="0"/>
                <a:cs typeface="NikoshBAN" pitchFamily="2" charset="0"/>
              </a:rPr>
              <a:t>এমন</a:t>
            </a:r>
            <a:r>
              <a:rPr lang="fr-FR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fr-FR" sz="3600" b="1" dirty="0" err="1">
                <a:latin typeface="NikoshBAN" pitchFamily="2" charset="0"/>
                <a:cs typeface="NikoshBAN" pitchFamily="2" charset="0"/>
              </a:rPr>
              <a:t>একট</a:t>
            </a:r>
            <a:r>
              <a:rPr lang="fr-FR" sz="3600" b="1" dirty="0">
                <a:latin typeface="NikoshBAN" pitchFamily="2" charset="0"/>
                <a:cs typeface="NikoshBAN" pitchFamily="2" charset="0"/>
              </a:rPr>
              <a:t>ি ধা</a:t>
            </a:r>
            <a:r>
              <a:rPr lang="fr-FR" sz="3600" b="1" dirty="0" err="1">
                <a:latin typeface="NikoshBAN" pitchFamily="2" charset="0"/>
                <a:cs typeface="NikoshBAN" pitchFamily="2" charset="0"/>
              </a:rPr>
              <a:t>রণ</a:t>
            </a:r>
            <a:r>
              <a:rPr lang="fr-FR" sz="3600" b="1" dirty="0">
                <a:latin typeface="NikoshBAN" pitchFamily="2" charset="0"/>
                <a:cs typeface="NikoshBAN" pitchFamily="2" charset="0"/>
              </a:rPr>
              <a:t>াকে বোঝানো </a:t>
            </a:r>
            <a:r>
              <a:rPr lang="fr-FR" sz="36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fr-FR" sz="3600" b="1" dirty="0">
                <a:latin typeface="NikoshBAN" pitchFamily="2" charset="0"/>
                <a:cs typeface="NikoshBAN" pitchFamily="2" charset="0"/>
              </a:rPr>
              <a:t> যেখানে বিশ্বের বিভিন্ন প্রান্তের লো</a:t>
            </a:r>
            <a:r>
              <a:rPr lang="fr-FR" sz="3600" b="1" dirty="0" err="1">
                <a:latin typeface="NikoshBAN" pitchFamily="2" charset="0"/>
                <a:cs typeface="NikoshBAN" pitchFamily="2" charset="0"/>
              </a:rPr>
              <a:t>কজন</a:t>
            </a:r>
            <a:r>
              <a:rPr lang="fr-FR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fr-FR" sz="3600" b="1" dirty="0" err="1">
                <a:latin typeface="NikoshBAN" pitchFamily="2" charset="0"/>
                <a:cs typeface="NikoshBAN" pitchFamily="2" charset="0"/>
              </a:rPr>
              <a:t>পরস</a:t>
            </a:r>
            <a:r>
              <a:rPr lang="fr-FR" sz="36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fr-FR" sz="3600" b="1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fr-FR" sz="3600" b="1" dirty="0">
                <a:latin typeface="NikoshBAN" pitchFamily="2" charset="0"/>
                <a:cs typeface="NikoshBAN" pitchFamily="2" charset="0"/>
              </a:rPr>
              <a:t>ের সাথে </a:t>
            </a:r>
            <a:r>
              <a:rPr lang="fr-FR" sz="3600" b="1" dirty="0" err="1">
                <a:latin typeface="NikoshBAN" pitchFamily="2" charset="0"/>
                <a:cs typeface="NikoshBAN" pitchFamily="2" charset="0"/>
              </a:rPr>
              <a:t>সহজ</a:t>
            </a:r>
            <a:r>
              <a:rPr lang="fr-FR" sz="3600" b="1" dirty="0">
                <a:latin typeface="NikoshBAN" pitchFamily="2" charset="0"/>
                <a:cs typeface="NikoshBAN" pitchFamily="2" charset="0"/>
              </a:rPr>
              <a:t> যাতায়াত ও ভ্</a:t>
            </a:r>
            <a:r>
              <a:rPr lang="fr-FR" sz="3600" b="1" dirty="0" err="1">
                <a:latin typeface="NikoshBAN" pitchFamily="2" charset="0"/>
                <a:cs typeface="NikoshBAN" pitchFamily="2" charset="0"/>
              </a:rPr>
              <a:t>রমন</a:t>
            </a:r>
            <a:r>
              <a:rPr lang="fr-FR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fr-FR" sz="3600" b="1" dirty="0" err="1">
                <a:latin typeface="NikoshBAN" pitchFamily="2" charset="0"/>
                <a:cs typeface="NikoshBAN" pitchFamily="2" charset="0"/>
              </a:rPr>
              <a:t>গণম</a:t>
            </a:r>
            <a:r>
              <a:rPr lang="fr-FR" sz="3600" b="1" dirty="0">
                <a:latin typeface="NikoshBAN" pitchFamily="2" charset="0"/>
                <a:cs typeface="NikoshBAN" pitchFamily="2" charset="0"/>
              </a:rPr>
              <a:t>াধ্</a:t>
            </a:r>
            <a:r>
              <a:rPr lang="fr-FR" sz="3600" b="1" dirty="0" err="1">
                <a:latin typeface="NikoshBAN" pitchFamily="2" charset="0"/>
                <a:cs typeface="NikoshBAN" pitchFamily="2" charset="0"/>
              </a:rPr>
              <a:t>যম</a:t>
            </a:r>
            <a:r>
              <a:rPr lang="fr-FR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fr-FR" sz="3600" b="1" dirty="0" err="1">
                <a:latin typeface="NikoshBAN" pitchFamily="2" charset="0"/>
                <a:cs typeface="NikoshBAN" pitchFamily="2" charset="0"/>
              </a:rPr>
              <a:t>ইল</a:t>
            </a:r>
            <a:r>
              <a:rPr lang="fr-FR" sz="3600" b="1" dirty="0">
                <a:latin typeface="NikoshBAN" pitchFamily="2" charset="0"/>
                <a:cs typeface="NikoshBAN" pitchFamily="2" charset="0"/>
              </a:rPr>
              <a:t>েক্ট্</a:t>
            </a:r>
            <a:r>
              <a:rPr lang="fr-FR" sz="3600" b="1" dirty="0" err="1">
                <a:latin typeface="NikoshBAN" pitchFamily="2" charset="0"/>
                <a:cs typeface="NikoshBAN" pitchFamily="2" charset="0"/>
              </a:rPr>
              <a:t>রন</a:t>
            </a:r>
            <a:r>
              <a:rPr lang="fr-FR" sz="3600" b="1" dirty="0">
                <a:latin typeface="NikoshBAN" pitchFamily="2" charset="0"/>
                <a:cs typeface="NikoshBAN" pitchFamily="2" charset="0"/>
              </a:rPr>
              <a:t>িক </a:t>
            </a:r>
            <a:r>
              <a:rPr lang="fr-FR" sz="3600" b="1" dirty="0" smtClean="0">
                <a:latin typeface="NikoshBAN" pitchFamily="2" charset="0"/>
                <a:cs typeface="NikoshBAN" pitchFamily="2" charset="0"/>
              </a:rPr>
              <a:t>যোগাযোগ </a:t>
            </a:r>
            <a:r>
              <a:rPr lang="fr-FR" sz="3600" b="1" dirty="0">
                <a:latin typeface="NikoshBAN" pitchFamily="2" charset="0"/>
                <a:cs typeface="NikoshBAN" pitchFamily="2" charset="0"/>
              </a:rPr>
              <a:t>(রেডিও, টেলিভি</a:t>
            </a:r>
            <a:r>
              <a:rPr lang="fr-FR" sz="3600" b="1" dirty="0" err="1">
                <a:latin typeface="NikoshBAN" pitchFamily="2" charset="0"/>
                <a:cs typeface="NikoshBAN" pitchFamily="2" charset="0"/>
              </a:rPr>
              <a:t>শন</a:t>
            </a:r>
            <a:r>
              <a:rPr lang="fr-FR" sz="3600" b="1" dirty="0">
                <a:latin typeface="NikoshBAN" pitchFamily="2" charset="0"/>
                <a:cs typeface="NikoshBAN" pitchFamily="2" charset="0"/>
              </a:rPr>
              <a:t>, টেলিফোন, মোবা</a:t>
            </a:r>
            <a:r>
              <a:rPr lang="fr-FR" sz="3600" b="1" dirty="0" err="1">
                <a:latin typeface="NikoshBAN" pitchFamily="2" charset="0"/>
                <a:cs typeface="NikoshBAN" pitchFamily="2" charset="0"/>
              </a:rPr>
              <a:t>ইল</a:t>
            </a:r>
            <a:r>
              <a:rPr lang="fr-FR" sz="3600" b="1" dirty="0">
                <a:latin typeface="NikoshBAN" pitchFamily="2" charset="0"/>
                <a:cs typeface="NikoshBAN" pitchFamily="2" charset="0"/>
              </a:rPr>
              <a:t> ফোন, </a:t>
            </a:r>
            <a:r>
              <a:rPr lang="fr-FR" sz="3600" b="1" dirty="0" err="1">
                <a:latin typeface="NikoshBAN" pitchFamily="2" charset="0"/>
                <a:cs typeface="NikoshBAN" pitchFamily="2" charset="0"/>
              </a:rPr>
              <a:t>ইন</a:t>
            </a:r>
            <a:r>
              <a:rPr lang="fr-FR" sz="3600" b="1" dirty="0">
                <a:latin typeface="NikoshBAN" pitchFamily="2" charset="0"/>
                <a:cs typeface="NikoshBAN" pitchFamily="2" charset="0"/>
              </a:rPr>
              <a:t>্টা</a:t>
            </a:r>
            <a:r>
              <a:rPr lang="fr-FR" sz="3600" b="1" dirty="0" err="1">
                <a:latin typeface="NikoshBAN" pitchFamily="2" charset="0"/>
                <a:cs typeface="NikoshBAN" pitchFamily="2" charset="0"/>
              </a:rPr>
              <a:t>রন</a:t>
            </a:r>
            <a:r>
              <a:rPr lang="fr-FR" sz="3600" b="1" dirty="0">
                <a:latin typeface="NikoshBAN" pitchFamily="2" charset="0"/>
                <a:cs typeface="NikoshBAN" pitchFamily="2" charset="0"/>
              </a:rPr>
              <a:t>েট </a:t>
            </a:r>
            <a:r>
              <a:rPr lang="fr-FR" sz="3600" b="1" dirty="0" err="1">
                <a:latin typeface="NikoshBAN" pitchFamily="2" charset="0"/>
                <a:cs typeface="NikoshBAN" pitchFamily="2" charset="0"/>
              </a:rPr>
              <a:t>ইত</a:t>
            </a:r>
            <a:r>
              <a:rPr lang="fr-FR" sz="3600" b="1" dirty="0">
                <a:latin typeface="NikoshBAN" pitchFamily="2" charset="0"/>
                <a:cs typeface="NikoshBAN" pitchFamily="2" charset="0"/>
              </a:rPr>
              <a:t>্যাদি।) </a:t>
            </a:r>
            <a:r>
              <a:rPr lang="fr-FR" sz="3600" b="1" dirty="0" err="1" smtClean="0">
                <a:latin typeface="NikoshBAN" pitchFamily="2" charset="0"/>
                <a:cs typeface="NikoshBAN" pitchFamily="2" charset="0"/>
              </a:rPr>
              <a:t>অর</a:t>
            </a:r>
            <a:r>
              <a:rPr lang="fr-FR" sz="3600" b="1" dirty="0" smtClean="0">
                <a:latin typeface="NikoshBAN" pitchFamily="2" charset="0"/>
                <a:cs typeface="NikoshBAN" pitchFamily="2" charset="0"/>
              </a:rPr>
              <a:t>্থাৎ গ্লোবাল ভিলেজ </a:t>
            </a:r>
            <a:r>
              <a:rPr lang="fr-FR" sz="3600" b="1" dirty="0" err="1" smtClean="0">
                <a:latin typeface="NikoshBAN" pitchFamily="2" charset="0"/>
                <a:cs typeface="NikoshBAN" pitchFamily="2" charset="0"/>
              </a:rPr>
              <a:t>হচ</a:t>
            </a:r>
            <a:r>
              <a:rPr lang="fr-FR" sz="3600" b="1" dirty="0" smtClean="0">
                <a:latin typeface="NikoshBAN" pitchFamily="2" charset="0"/>
                <a:cs typeface="NikoshBAN" pitchFamily="2" charset="0"/>
              </a:rPr>
              <a:t>্ছে </a:t>
            </a:r>
            <a:r>
              <a:rPr lang="fr-FR" sz="3600" b="1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fr-FR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fr-FR" sz="3600" b="1" dirty="0" err="1" smtClean="0">
                <a:latin typeface="NikoshBAN" pitchFamily="2" charset="0"/>
                <a:cs typeface="NikoshBAN" pitchFamily="2" charset="0"/>
              </a:rPr>
              <a:t>একট</a:t>
            </a:r>
            <a:r>
              <a:rPr lang="fr-FR" sz="3600" b="1" dirty="0" smtClean="0">
                <a:latin typeface="NikoshBAN" pitchFamily="2" charset="0"/>
                <a:cs typeface="NikoshBAN" pitchFamily="2" charset="0"/>
              </a:rPr>
              <a:t>ি ধা</a:t>
            </a:r>
            <a:r>
              <a:rPr lang="fr-FR" sz="3600" b="1" dirty="0" err="1" smtClean="0">
                <a:latin typeface="NikoshBAN" pitchFamily="2" charset="0"/>
                <a:cs typeface="NikoshBAN" pitchFamily="2" charset="0"/>
              </a:rPr>
              <a:t>রন</a:t>
            </a:r>
            <a:r>
              <a:rPr lang="fr-FR" sz="3600" b="1" dirty="0" smtClean="0">
                <a:latin typeface="NikoshBAN" pitchFamily="2" charset="0"/>
                <a:cs typeface="NikoshBAN" pitchFamily="2" charset="0"/>
              </a:rPr>
              <a:t>া </a:t>
            </a:r>
            <a:r>
              <a:rPr lang="fr-FR" sz="3600" b="1" dirty="0" err="1" smtClean="0">
                <a:latin typeface="NikoshBAN" pitchFamily="2" charset="0"/>
                <a:cs typeface="NikoshBAN" pitchFamily="2" charset="0"/>
              </a:rPr>
              <a:t>ইল</a:t>
            </a:r>
            <a:r>
              <a:rPr lang="fr-FR" sz="3600" b="1" dirty="0" smtClean="0">
                <a:latin typeface="NikoshBAN" pitchFamily="2" charset="0"/>
                <a:cs typeface="NikoshBAN" pitchFamily="2" charset="0"/>
              </a:rPr>
              <a:t>ে</a:t>
            </a:r>
            <a:r>
              <a:rPr lang="fr-FR" sz="3600" b="1" dirty="0" err="1" smtClean="0">
                <a:latin typeface="NikoshBAN" pitchFamily="2" charset="0"/>
                <a:cs typeface="NikoshBAN" pitchFamily="2" charset="0"/>
              </a:rPr>
              <a:t>কট</a:t>
            </a:r>
            <a:r>
              <a:rPr lang="fr-FR" sz="3600" b="1" dirty="0" smtClean="0">
                <a:latin typeface="NikoshBAN" pitchFamily="2" charset="0"/>
                <a:cs typeface="NikoshBAN" pitchFamily="2" charset="0"/>
              </a:rPr>
              <a:t>্</a:t>
            </a:r>
            <a:r>
              <a:rPr lang="fr-FR" sz="3600" b="1" dirty="0" err="1" smtClean="0">
                <a:latin typeface="NikoshBAN" pitchFamily="2" charset="0"/>
                <a:cs typeface="NikoshBAN" pitchFamily="2" charset="0"/>
              </a:rPr>
              <a:t>রন</a:t>
            </a:r>
            <a:r>
              <a:rPr lang="fr-FR" sz="3600" b="1" dirty="0" smtClean="0">
                <a:latin typeface="NikoshBAN" pitchFamily="2" charset="0"/>
                <a:cs typeface="NikoshBAN" pitchFamily="2" charset="0"/>
              </a:rPr>
              <a:t>িক যোগাযোগের মাধ্</a:t>
            </a:r>
            <a:r>
              <a:rPr lang="fr-FR" sz="3600" b="1" dirty="0" err="1" smtClean="0">
                <a:latin typeface="NikoshBAN" pitchFamily="2" charset="0"/>
                <a:cs typeface="NikoshBAN" pitchFamily="2" charset="0"/>
              </a:rPr>
              <a:t>যম</a:t>
            </a:r>
            <a:r>
              <a:rPr lang="fr-FR" sz="3600" b="1" dirty="0" smtClean="0">
                <a:latin typeface="NikoshBAN" pitchFamily="2" charset="0"/>
                <a:cs typeface="NikoshBAN" pitchFamily="2" charset="0"/>
              </a:rPr>
              <a:t>ে গোটা পৃথিবীটাকেই </a:t>
            </a:r>
            <a:r>
              <a:rPr lang="fr-FR" sz="3600" b="1" dirty="0" err="1" smtClean="0">
                <a:latin typeface="NikoshBAN" pitchFamily="2" charset="0"/>
                <a:cs typeface="NikoshBAN" pitchFamily="2" charset="0"/>
              </a:rPr>
              <a:t>একট</a:t>
            </a:r>
            <a:r>
              <a:rPr lang="fr-FR" sz="3600" b="1" dirty="0" smtClean="0">
                <a:latin typeface="NikoshBAN" pitchFamily="2" charset="0"/>
                <a:cs typeface="NikoshBAN" pitchFamily="2" charset="0"/>
              </a:rPr>
              <a:t>ি গ্রাম হিসাবে বিবে</a:t>
            </a:r>
            <a:r>
              <a:rPr lang="fr-FR" sz="3600" b="1" dirty="0" err="1" smtClean="0">
                <a:latin typeface="NikoshBAN" pitchFamily="2" charset="0"/>
                <a:cs typeface="NikoshBAN" pitchFamily="2" charset="0"/>
              </a:rPr>
              <a:t>চন</a:t>
            </a:r>
            <a:r>
              <a:rPr lang="fr-FR" sz="3600" b="1" dirty="0" smtClean="0">
                <a:latin typeface="NikoshBAN" pitchFamily="2" charset="0"/>
                <a:cs typeface="NikoshBAN" pitchFamily="2" charset="0"/>
              </a:rPr>
              <a:t>া </a:t>
            </a:r>
            <a:r>
              <a:rPr lang="fr-FR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fr-FR" sz="3600" b="1" dirty="0" smtClean="0">
                <a:latin typeface="NikoshBAN" pitchFamily="2" charset="0"/>
                <a:cs typeface="NikoshBAN" pitchFamily="2" charset="0"/>
              </a:rPr>
              <a:t>া </a:t>
            </a:r>
            <a:r>
              <a:rPr lang="fr-FR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fr-FR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90000"/>
              </a:lnSpc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503237"/>
            <a:ext cx="72009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বিশ্বগ্রাম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(Global Village)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71457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1259" y="346242"/>
            <a:ext cx="73152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বিশ্বগ্রাম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প্রতিষ্ঠার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সমূহ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1377" y="1965179"/>
            <a:ext cx="2632023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হার্ডওয়্যার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1397" y="2924549"/>
            <a:ext cx="3347803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।সফটওয়্যার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3779837"/>
            <a:ext cx="55626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নেটওয়্যার্ক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সংযুক্ততা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8905" y="4694237"/>
            <a:ext cx="2632023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ডেটা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3895" y="5586551"/>
            <a:ext cx="410730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সক্ষমতা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36255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503237"/>
            <a:ext cx="587067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হার্ডওয়্যার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(Hardware)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42" name="Picture 2" descr="G:\My contain\GLOBAR\download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070799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G:\My contain\GLOBAR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66012"/>
            <a:ext cx="2266950" cy="2009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G:\My contain\GLOBAR\download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11" y="1427499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G:\My contain\GLOBAR\download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5027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G:\My contain\GLOBAR\download (6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7" y="42393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G:\My contain\GLOBAR\images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156" y="4386937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My contain\17-GLOBAR\smart p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434657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390655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</TotalTime>
  <Words>464</Words>
  <Application>Microsoft Office PowerPoint</Application>
  <PresentationFormat>Custom</PresentationFormat>
  <Paragraphs>72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bijoy</cp:lastModifiedBy>
  <cp:revision>95</cp:revision>
  <dcterms:created xsi:type="dcterms:W3CDTF">2019-09-18T17:57:39Z</dcterms:created>
  <dcterms:modified xsi:type="dcterms:W3CDTF">2020-08-27T11:23:08Z</dcterms:modified>
</cp:coreProperties>
</file>