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53" r:id="rId1"/>
  </p:sldMasterIdLst>
  <p:notesMasterIdLst>
    <p:notesMasterId r:id="rId23"/>
  </p:notesMasterIdLst>
  <p:sldIdLst>
    <p:sldId id="257" r:id="rId2"/>
    <p:sldId id="258" r:id="rId3"/>
    <p:sldId id="293" r:id="rId4"/>
    <p:sldId id="295" r:id="rId5"/>
    <p:sldId id="299" r:id="rId6"/>
    <p:sldId id="311" r:id="rId7"/>
    <p:sldId id="300" r:id="rId8"/>
    <p:sldId id="312" r:id="rId9"/>
    <p:sldId id="301" r:id="rId10"/>
    <p:sldId id="314" r:id="rId11"/>
    <p:sldId id="319" r:id="rId12"/>
    <p:sldId id="315" r:id="rId13"/>
    <p:sldId id="320" r:id="rId14"/>
    <p:sldId id="316" r:id="rId15"/>
    <p:sldId id="321" r:id="rId16"/>
    <p:sldId id="313" r:id="rId17"/>
    <p:sldId id="302" r:id="rId18"/>
    <p:sldId id="303" r:id="rId19"/>
    <p:sldId id="308" r:id="rId20"/>
    <p:sldId id="310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5CF"/>
    <a:srgbClr val="D31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1" autoAdjust="0"/>
  </p:normalViewPr>
  <p:slideViewPr>
    <p:cSldViewPr snapToGrid="0"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08E13-8C55-4914-8BB0-2E2492C9B595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292C0-6CE5-4934-A85F-0E53D29501EF}">
      <dgm:prSet phldrT="[Text]"/>
      <dgm:spPr/>
      <dgm:t>
        <a:bodyPr/>
        <a:lstStyle/>
        <a:p>
          <a:r>
            <a:rPr lang="en-US" dirty="0" err="1" smtClean="0"/>
            <a:t>ব্রডগেজ</a:t>
          </a:r>
          <a:endParaRPr lang="en-US" dirty="0"/>
        </a:p>
      </dgm:t>
    </dgm:pt>
    <dgm:pt modelId="{77340A47-35EB-4983-8FBB-0C4AC28BF89A}" type="sibTrans" cxnId="{116FC559-8FBA-4D0F-B9AF-32CC9CF09872}">
      <dgm:prSet/>
      <dgm:spPr/>
      <dgm:t>
        <a:bodyPr/>
        <a:lstStyle/>
        <a:p>
          <a:endParaRPr lang="en-US"/>
        </a:p>
      </dgm:t>
    </dgm:pt>
    <dgm:pt modelId="{22C212FA-C91A-4B24-BA82-A0E12DB75DB8}" type="parTrans" cxnId="{116FC559-8FBA-4D0F-B9AF-32CC9CF09872}">
      <dgm:prSet/>
      <dgm:spPr/>
      <dgm:t>
        <a:bodyPr/>
        <a:lstStyle/>
        <a:p>
          <a:endParaRPr lang="en-US"/>
        </a:p>
      </dgm:t>
    </dgm:pt>
    <dgm:pt modelId="{DE9809BC-CC7C-4B18-B97E-92AB8EE36279}" type="pres">
      <dgm:prSet presAssocID="{33508E13-8C55-4914-8BB0-2E2492C9B5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964508-A099-422D-B156-D9229213C1CA}" type="pres">
      <dgm:prSet presAssocID="{33508E13-8C55-4914-8BB0-2E2492C9B595}" presName="cycle" presStyleCnt="0"/>
      <dgm:spPr/>
    </dgm:pt>
    <dgm:pt modelId="{5058F641-73D4-41FF-A0AA-D14D8150720D}" type="pres">
      <dgm:prSet presAssocID="{33508E13-8C55-4914-8BB0-2E2492C9B595}" presName="centerShape" presStyleCnt="0"/>
      <dgm:spPr/>
    </dgm:pt>
    <dgm:pt modelId="{D5663130-9F8A-456E-BBE5-AC73181E614A}" type="pres">
      <dgm:prSet presAssocID="{33508E13-8C55-4914-8BB0-2E2492C9B595}" presName="connSite" presStyleLbl="node1" presStyleIdx="0" presStyleCnt="2"/>
      <dgm:spPr/>
    </dgm:pt>
    <dgm:pt modelId="{CA0D811D-2773-4AC1-9C06-A9BBD609B800}" type="pres">
      <dgm:prSet presAssocID="{33508E13-8C55-4914-8BB0-2E2492C9B595}" presName="visible" presStyleLbl="node1" presStyleIdx="0" presStyleCnt="2" custScaleX="247626" custScaleY="219324" custLinFactNeighborX="36864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0E9A4057-06B0-4A4E-9B1A-E19BC11B84B9}" type="pres">
      <dgm:prSet presAssocID="{22C212FA-C91A-4B24-BA82-A0E12DB75DB8}" presName="Name25" presStyleLbl="parChTrans1D1" presStyleIdx="0" presStyleCnt="1"/>
      <dgm:spPr/>
      <dgm:t>
        <a:bodyPr/>
        <a:lstStyle/>
        <a:p>
          <a:endParaRPr lang="en-US"/>
        </a:p>
      </dgm:t>
    </dgm:pt>
    <dgm:pt modelId="{50C174A6-5FEC-4002-AA88-922C6B981AD9}" type="pres">
      <dgm:prSet presAssocID="{C3B292C0-6CE5-4934-A85F-0E53D29501EF}" presName="node" presStyleCnt="0"/>
      <dgm:spPr/>
    </dgm:pt>
    <dgm:pt modelId="{1BAA9F2E-44CA-46A3-A982-604A36CCB28B}" type="pres">
      <dgm:prSet presAssocID="{C3B292C0-6CE5-4934-A85F-0E53D29501EF}" presName="parentNode" presStyleLbl="node1" presStyleIdx="1" presStyleCnt="2" custScaleY="52575" custLinFactY="56396" custLinFactNeighborX="-7659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72D95-36E6-4ED1-AE02-CD3E68E51597}" type="pres">
      <dgm:prSet presAssocID="{C3B292C0-6CE5-4934-A85F-0E53D29501E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16FC559-8FBA-4D0F-B9AF-32CC9CF09872}" srcId="{33508E13-8C55-4914-8BB0-2E2492C9B595}" destId="{C3B292C0-6CE5-4934-A85F-0E53D29501EF}" srcOrd="0" destOrd="0" parTransId="{22C212FA-C91A-4B24-BA82-A0E12DB75DB8}" sibTransId="{77340A47-35EB-4983-8FBB-0C4AC28BF89A}"/>
    <dgm:cxn modelId="{FA947EB5-EB55-436E-A817-D9053A570E3D}" type="presOf" srcId="{22C212FA-C91A-4B24-BA82-A0E12DB75DB8}" destId="{0E9A4057-06B0-4A4E-9B1A-E19BC11B84B9}" srcOrd="0" destOrd="0" presId="urn:microsoft.com/office/officeart/2005/8/layout/radial2"/>
    <dgm:cxn modelId="{81D018DF-680F-49A4-A04A-236E454A8F2F}" type="presOf" srcId="{C3B292C0-6CE5-4934-A85F-0E53D29501EF}" destId="{1BAA9F2E-44CA-46A3-A982-604A36CCB28B}" srcOrd="0" destOrd="0" presId="urn:microsoft.com/office/officeart/2005/8/layout/radial2"/>
    <dgm:cxn modelId="{9A5DCB85-7D2A-4E67-A939-E6C6085A6F1A}" type="presOf" srcId="{33508E13-8C55-4914-8BB0-2E2492C9B595}" destId="{DE9809BC-CC7C-4B18-B97E-92AB8EE36279}" srcOrd="0" destOrd="0" presId="urn:microsoft.com/office/officeart/2005/8/layout/radial2"/>
    <dgm:cxn modelId="{561006CE-0AFC-432C-8FED-0F505CCAF01D}" type="presParOf" srcId="{DE9809BC-CC7C-4B18-B97E-92AB8EE36279}" destId="{78964508-A099-422D-B156-D9229213C1CA}" srcOrd="0" destOrd="0" presId="urn:microsoft.com/office/officeart/2005/8/layout/radial2"/>
    <dgm:cxn modelId="{CEFE1A45-EF33-4C32-AB70-5B7BC4D7D799}" type="presParOf" srcId="{78964508-A099-422D-B156-D9229213C1CA}" destId="{5058F641-73D4-41FF-A0AA-D14D8150720D}" srcOrd="0" destOrd="0" presId="urn:microsoft.com/office/officeart/2005/8/layout/radial2"/>
    <dgm:cxn modelId="{F38274B6-5390-4819-806E-9C9937B6EDF1}" type="presParOf" srcId="{5058F641-73D4-41FF-A0AA-D14D8150720D}" destId="{D5663130-9F8A-456E-BBE5-AC73181E614A}" srcOrd="0" destOrd="0" presId="urn:microsoft.com/office/officeart/2005/8/layout/radial2"/>
    <dgm:cxn modelId="{D94E8A02-4F13-4427-9DF5-2C515083587B}" type="presParOf" srcId="{5058F641-73D4-41FF-A0AA-D14D8150720D}" destId="{CA0D811D-2773-4AC1-9C06-A9BBD609B800}" srcOrd="1" destOrd="0" presId="urn:microsoft.com/office/officeart/2005/8/layout/radial2"/>
    <dgm:cxn modelId="{1E700532-75B7-42FE-B148-1B01B84FF2D8}" type="presParOf" srcId="{78964508-A099-422D-B156-D9229213C1CA}" destId="{0E9A4057-06B0-4A4E-9B1A-E19BC11B84B9}" srcOrd="1" destOrd="0" presId="urn:microsoft.com/office/officeart/2005/8/layout/radial2"/>
    <dgm:cxn modelId="{FA58DD04-87C1-4E1B-91FC-ECD8C7567A0F}" type="presParOf" srcId="{78964508-A099-422D-B156-D9229213C1CA}" destId="{50C174A6-5FEC-4002-AA88-922C6B981AD9}" srcOrd="2" destOrd="0" presId="urn:microsoft.com/office/officeart/2005/8/layout/radial2"/>
    <dgm:cxn modelId="{5C7096C4-3740-4D4A-87B1-E6AEBFD33219}" type="presParOf" srcId="{50C174A6-5FEC-4002-AA88-922C6B981AD9}" destId="{1BAA9F2E-44CA-46A3-A982-604A36CCB28B}" srcOrd="0" destOrd="0" presId="urn:microsoft.com/office/officeart/2005/8/layout/radial2"/>
    <dgm:cxn modelId="{30D3D5BC-2C9D-4CA8-8A21-0BBDC0C52225}" type="presParOf" srcId="{50C174A6-5FEC-4002-AA88-922C6B981AD9}" destId="{CD772D95-36E6-4ED1-AE02-CD3E68E5159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08E13-8C55-4914-8BB0-2E2492C9B59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292C0-6CE5-4934-A85F-0E53D29501EF}">
      <dgm:prSet phldrT="[Text]"/>
      <dgm:spPr/>
      <dgm:t>
        <a:bodyPr/>
        <a:lstStyle/>
        <a:p>
          <a:r>
            <a:rPr lang="en-US" dirty="0" err="1" smtClean="0"/>
            <a:t>ডুয়েলগেজ</a:t>
          </a:r>
          <a:endParaRPr lang="en-US" dirty="0"/>
        </a:p>
      </dgm:t>
    </dgm:pt>
    <dgm:pt modelId="{77340A47-35EB-4983-8FBB-0C4AC28BF89A}" type="sibTrans" cxnId="{116FC559-8FBA-4D0F-B9AF-32CC9CF09872}">
      <dgm:prSet/>
      <dgm:spPr/>
      <dgm:t>
        <a:bodyPr/>
        <a:lstStyle/>
        <a:p>
          <a:endParaRPr lang="en-US"/>
        </a:p>
      </dgm:t>
    </dgm:pt>
    <dgm:pt modelId="{22C212FA-C91A-4B24-BA82-A0E12DB75DB8}" type="parTrans" cxnId="{116FC559-8FBA-4D0F-B9AF-32CC9CF09872}">
      <dgm:prSet/>
      <dgm:spPr/>
      <dgm:t>
        <a:bodyPr/>
        <a:lstStyle/>
        <a:p>
          <a:endParaRPr lang="en-US"/>
        </a:p>
      </dgm:t>
    </dgm:pt>
    <dgm:pt modelId="{DE9809BC-CC7C-4B18-B97E-92AB8EE36279}" type="pres">
      <dgm:prSet presAssocID="{33508E13-8C55-4914-8BB0-2E2492C9B5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964508-A099-422D-B156-D9229213C1CA}" type="pres">
      <dgm:prSet presAssocID="{33508E13-8C55-4914-8BB0-2E2492C9B595}" presName="cycle" presStyleCnt="0"/>
      <dgm:spPr/>
    </dgm:pt>
    <dgm:pt modelId="{5058F641-73D4-41FF-A0AA-D14D8150720D}" type="pres">
      <dgm:prSet presAssocID="{33508E13-8C55-4914-8BB0-2E2492C9B595}" presName="centerShape" presStyleCnt="0"/>
      <dgm:spPr/>
    </dgm:pt>
    <dgm:pt modelId="{D5663130-9F8A-456E-BBE5-AC73181E614A}" type="pres">
      <dgm:prSet presAssocID="{33508E13-8C55-4914-8BB0-2E2492C9B595}" presName="connSite" presStyleLbl="node1" presStyleIdx="0" presStyleCnt="2"/>
      <dgm:spPr/>
    </dgm:pt>
    <dgm:pt modelId="{CA0D811D-2773-4AC1-9C06-A9BBD609B800}" type="pres">
      <dgm:prSet presAssocID="{33508E13-8C55-4914-8BB0-2E2492C9B595}" presName="visible" presStyleLbl="node1" presStyleIdx="0" presStyleCnt="2" custScaleX="247626" custScaleY="219324" custLinFactNeighborX="36864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9A4057-06B0-4A4E-9B1A-E19BC11B84B9}" type="pres">
      <dgm:prSet presAssocID="{22C212FA-C91A-4B24-BA82-A0E12DB75DB8}" presName="Name25" presStyleLbl="parChTrans1D1" presStyleIdx="0" presStyleCnt="1"/>
      <dgm:spPr/>
      <dgm:t>
        <a:bodyPr/>
        <a:lstStyle/>
        <a:p>
          <a:endParaRPr lang="en-US"/>
        </a:p>
      </dgm:t>
    </dgm:pt>
    <dgm:pt modelId="{50C174A6-5FEC-4002-AA88-922C6B981AD9}" type="pres">
      <dgm:prSet presAssocID="{C3B292C0-6CE5-4934-A85F-0E53D29501EF}" presName="node" presStyleCnt="0"/>
      <dgm:spPr/>
    </dgm:pt>
    <dgm:pt modelId="{1BAA9F2E-44CA-46A3-A982-604A36CCB28B}" type="pres">
      <dgm:prSet presAssocID="{C3B292C0-6CE5-4934-A85F-0E53D29501EF}" presName="parentNode" presStyleLbl="node1" presStyleIdx="1" presStyleCnt="2" custScaleY="52575" custLinFactY="56396" custLinFactNeighborX="-7659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72D95-36E6-4ED1-AE02-CD3E68E51597}" type="pres">
      <dgm:prSet presAssocID="{C3B292C0-6CE5-4934-A85F-0E53D29501E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204C898-464D-4121-9BFE-CBAA67B39185}" type="presOf" srcId="{33508E13-8C55-4914-8BB0-2E2492C9B595}" destId="{DE9809BC-CC7C-4B18-B97E-92AB8EE36279}" srcOrd="0" destOrd="0" presId="urn:microsoft.com/office/officeart/2005/8/layout/radial2"/>
    <dgm:cxn modelId="{2E5280B0-DCE7-41F5-8729-9BC2E3B72D47}" type="presOf" srcId="{22C212FA-C91A-4B24-BA82-A0E12DB75DB8}" destId="{0E9A4057-06B0-4A4E-9B1A-E19BC11B84B9}" srcOrd="0" destOrd="0" presId="urn:microsoft.com/office/officeart/2005/8/layout/radial2"/>
    <dgm:cxn modelId="{116FC559-8FBA-4D0F-B9AF-32CC9CF09872}" srcId="{33508E13-8C55-4914-8BB0-2E2492C9B595}" destId="{C3B292C0-6CE5-4934-A85F-0E53D29501EF}" srcOrd="0" destOrd="0" parTransId="{22C212FA-C91A-4B24-BA82-A0E12DB75DB8}" sibTransId="{77340A47-35EB-4983-8FBB-0C4AC28BF89A}"/>
    <dgm:cxn modelId="{643DD58C-3667-47CC-81B9-80C78DB2B1DA}" type="presOf" srcId="{C3B292C0-6CE5-4934-A85F-0E53D29501EF}" destId="{1BAA9F2E-44CA-46A3-A982-604A36CCB28B}" srcOrd="0" destOrd="0" presId="urn:microsoft.com/office/officeart/2005/8/layout/radial2"/>
    <dgm:cxn modelId="{2824A0DB-715C-4F42-B47F-E1C72EE860FD}" type="presParOf" srcId="{DE9809BC-CC7C-4B18-B97E-92AB8EE36279}" destId="{78964508-A099-422D-B156-D9229213C1CA}" srcOrd="0" destOrd="0" presId="urn:microsoft.com/office/officeart/2005/8/layout/radial2"/>
    <dgm:cxn modelId="{25A5FDF6-5AF3-4B10-B254-6622AEC124D0}" type="presParOf" srcId="{78964508-A099-422D-B156-D9229213C1CA}" destId="{5058F641-73D4-41FF-A0AA-D14D8150720D}" srcOrd="0" destOrd="0" presId="urn:microsoft.com/office/officeart/2005/8/layout/radial2"/>
    <dgm:cxn modelId="{9CF87CEB-2D39-472D-935F-7AD98812DAC9}" type="presParOf" srcId="{5058F641-73D4-41FF-A0AA-D14D8150720D}" destId="{D5663130-9F8A-456E-BBE5-AC73181E614A}" srcOrd="0" destOrd="0" presId="urn:microsoft.com/office/officeart/2005/8/layout/radial2"/>
    <dgm:cxn modelId="{C0B31E5C-3280-4B7B-9CCF-BB2D7BFF401D}" type="presParOf" srcId="{5058F641-73D4-41FF-A0AA-D14D8150720D}" destId="{CA0D811D-2773-4AC1-9C06-A9BBD609B800}" srcOrd="1" destOrd="0" presId="urn:microsoft.com/office/officeart/2005/8/layout/radial2"/>
    <dgm:cxn modelId="{BC721308-C7FD-44C2-9F6B-5E65C491932B}" type="presParOf" srcId="{78964508-A099-422D-B156-D9229213C1CA}" destId="{0E9A4057-06B0-4A4E-9B1A-E19BC11B84B9}" srcOrd="1" destOrd="0" presId="urn:microsoft.com/office/officeart/2005/8/layout/radial2"/>
    <dgm:cxn modelId="{C4864433-8A95-405E-8AA9-E572326E1829}" type="presParOf" srcId="{78964508-A099-422D-B156-D9229213C1CA}" destId="{50C174A6-5FEC-4002-AA88-922C6B981AD9}" srcOrd="2" destOrd="0" presId="urn:microsoft.com/office/officeart/2005/8/layout/radial2"/>
    <dgm:cxn modelId="{F19AD267-A11D-459C-BF10-54BD33538FB9}" type="presParOf" srcId="{50C174A6-5FEC-4002-AA88-922C6B981AD9}" destId="{1BAA9F2E-44CA-46A3-A982-604A36CCB28B}" srcOrd="0" destOrd="0" presId="urn:microsoft.com/office/officeart/2005/8/layout/radial2"/>
    <dgm:cxn modelId="{0D3F4D05-6BF5-4B85-AA38-AF12293FA261}" type="presParOf" srcId="{50C174A6-5FEC-4002-AA88-922C6B981AD9}" destId="{CD772D95-36E6-4ED1-AE02-CD3E68E5159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08E13-8C55-4914-8BB0-2E2492C9B59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292C0-6CE5-4934-A85F-0E53D29501EF}">
      <dgm:prSet phldrT="[Text]"/>
      <dgm:spPr/>
      <dgm:t>
        <a:bodyPr/>
        <a:lstStyle/>
        <a:p>
          <a:r>
            <a:rPr lang="en-US" dirty="0" err="1" smtClean="0"/>
            <a:t>মিটারগেজ</a:t>
          </a:r>
          <a:endParaRPr lang="en-US" dirty="0"/>
        </a:p>
      </dgm:t>
    </dgm:pt>
    <dgm:pt modelId="{77340A47-35EB-4983-8FBB-0C4AC28BF89A}" type="sibTrans" cxnId="{116FC559-8FBA-4D0F-B9AF-32CC9CF09872}">
      <dgm:prSet/>
      <dgm:spPr/>
      <dgm:t>
        <a:bodyPr/>
        <a:lstStyle/>
        <a:p>
          <a:endParaRPr lang="en-US"/>
        </a:p>
      </dgm:t>
    </dgm:pt>
    <dgm:pt modelId="{22C212FA-C91A-4B24-BA82-A0E12DB75DB8}" type="parTrans" cxnId="{116FC559-8FBA-4D0F-B9AF-32CC9CF09872}">
      <dgm:prSet/>
      <dgm:spPr/>
      <dgm:t>
        <a:bodyPr/>
        <a:lstStyle/>
        <a:p>
          <a:endParaRPr lang="en-US"/>
        </a:p>
      </dgm:t>
    </dgm:pt>
    <dgm:pt modelId="{DE9809BC-CC7C-4B18-B97E-92AB8EE36279}" type="pres">
      <dgm:prSet presAssocID="{33508E13-8C55-4914-8BB0-2E2492C9B5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964508-A099-422D-B156-D9229213C1CA}" type="pres">
      <dgm:prSet presAssocID="{33508E13-8C55-4914-8BB0-2E2492C9B595}" presName="cycle" presStyleCnt="0"/>
      <dgm:spPr/>
    </dgm:pt>
    <dgm:pt modelId="{5058F641-73D4-41FF-A0AA-D14D8150720D}" type="pres">
      <dgm:prSet presAssocID="{33508E13-8C55-4914-8BB0-2E2492C9B595}" presName="centerShape" presStyleCnt="0"/>
      <dgm:spPr/>
    </dgm:pt>
    <dgm:pt modelId="{D5663130-9F8A-456E-BBE5-AC73181E614A}" type="pres">
      <dgm:prSet presAssocID="{33508E13-8C55-4914-8BB0-2E2492C9B595}" presName="connSite" presStyleLbl="node1" presStyleIdx="0" presStyleCnt="2"/>
      <dgm:spPr/>
    </dgm:pt>
    <dgm:pt modelId="{CA0D811D-2773-4AC1-9C06-A9BBD609B800}" type="pres">
      <dgm:prSet presAssocID="{33508E13-8C55-4914-8BB0-2E2492C9B595}" presName="visible" presStyleLbl="node1" presStyleIdx="0" presStyleCnt="2" custScaleX="247626" custScaleY="219324" custLinFactNeighborX="36864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9A4057-06B0-4A4E-9B1A-E19BC11B84B9}" type="pres">
      <dgm:prSet presAssocID="{22C212FA-C91A-4B24-BA82-A0E12DB75DB8}" presName="Name25" presStyleLbl="parChTrans1D1" presStyleIdx="0" presStyleCnt="1"/>
      <dgm:spPr/>
      <dgm:t>
        <a:bodyPr/>
        <a:lstStyle/>
        <a:p>
          <a:endParaRPr lang="en-US"/>
        </a:p>
      </dgm:t>
    </dgm:pt>
    <dgm:pt modelId="{50C174A6-5FEC-4002-AA88-922C6B981AD9}" type="pres">
      <dgm:prSet presAssocID="{C3B292C0-6CE5-4934-A85F-0E53D29501EF}" presName="node" presStyleCnt="0"/>
      <dgm:spPr/>
    </dgm:pt>
    <dgm:pt modelId="{1BAA9F2E-44CA-46A3-A982-604A36CCB28B}" type="pres">
      <dgm:prSet presAssocID="{C3B292C0-6CE5-4934-A85F-0E53D29501EF}" presName="parentNode" presStyleLbl="node1" presStyleIdx="1" presStyleCnt="2" custScaleY="52575" custLinFactY="56396" custLinFactNeighborX="-7659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72D95-36E6-4ED1-AE02-CD3E68E51597}" type="pres">
      <dgm:prSet presAssocID="{C3B292C0-6CE5-4934-A85F-0E53D29501E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3C23656-93D7-475B-A4F9-2DAD0CF6E072}" type="presOf" srcId="{33508E13-8C55-4914-8BB0-2E2492C9B595}" destId="{DE9809BC-CC7C-4B18-B97E-92AB8EE36279}" srcOrd="0" destOrd="0" presId="urn:microsoft.com/office/officeart/2005/8/layout/radial2"/>
    <dgm:cxn modelId="{116FC559-8FBA-4D0F-B9AF-32CC9CF09872}" srcId="{33508E13-8C55-4914-8BB0-2E2492C9B595}" destId="{C3B292C0-6CE5-4934-A85F-0E53D29501EF}" srcOrd="0" destOrd="0" parTransId="{22C212FA-C91A-4B24-BA82-A0E12DB75DB8}" sibTransId="{77340A47-35EB-4983-8FBB-0C4AC28BF89A}"/>
    <dgm:cxn modelId="{FD574FFF-B4E6-4F01-B505-E12BA604A15A}" type="presOf" srcId="{C3B292C0-6CE5-4934-A85F-0E53D29501EF}" destId="{1BAA9F2E-44CA-46A3-A982-604A36CCB28B}" srcOrd="0" destOrd="0" presId="urn:microsoft.com/office/officeart/2005/8/layout/radial2"/>
    <dgm:cxn modelId="{0B1D6FAC-3916-495A-AAA6-394BE3B2766F}" type="presOf" srcId="{22C212FA-C91A-4B24-BA82-A0E12DB75DB8}" destId="{0E9A4057-06B0-4A4E-9B1A-E19BC11B84B9}" srcOrd="0" destOrd="0" presId="urn:microsoft.com/office/officeart/2005/8/layout/radial2"/>
    <dgm:cxn modelId="{30D25E58-9682-47ED-8451-42739D4A72A4}" type="presParOf" srcId="{DE9809BC-CC7C-4B18-B97E-92AB8EE36279}" destId="{78964508-A099-422D-B156-D9229213C1CA}" srcOrd="0" destOrd="0" presId="urn:microsoft.com/office/officeart/2005/8/layout/radial2"/>
    <dgm:cxn modelId="{B88EA9E4-6738-4EDF-B280-3C393F509CE1}" type="presParOf" srcId="{78964508-A099-422D-B156-D9229213C1CA}" destId="{5058F641-73D4-41FF-A0AA-D14D8150720D}" srcOrd="0" destOrd="0" presId="urn:microsoft.com/office/officeart/2005/8/layout/radial2"/>
    <dgm:cxn modelId="{9CF4D7A4-B54C-4C2B-9D74-0F425B706BE5}" type="presParOf" srcId="{5058F641-73D4-41FF-A0AA-D14D8150720D}" destId="{D5663130-9F8A-456E-BBE5-AC73181E614A}" srcOrd="0" destOrd="0" presId="urn:microsoft.com/office/officeart/2005/8/layout/radial2"/>
    <dgm:cxn modelId="{CFAD6B66-18F9-4974-B517-C11DB66B3D71}" type="presParOf" srcId="{5058F641-73D4-41FF-A0AA-D14D8150720D}" destId="{CA0D811D-2773-4AC1-9C06-A9BBD609B800}" srcOrd="1" destOrd="0" presId="urn:microsoft.com/office/officeart/2005/8/layout/radial2"/>
    <dgm:cxn modelId="{4E271722-E0E5-46FD-B481-57D01B0347CB}" type="presParOf" srcId="{78964508-A099-422D-B156-D9229213C1CA}" destId="{0E9A4057-06B0-4A4E-9B1A-E19BC11B84B9}" srcOrd="1" destOrd="0" presId="urn:microsoft.com/office/officeart/2005/8/layout/radial2"/>
    <dgm:cxn modelId="{AE7A5895-F011-4F47-B388-E07CCEB32E11}" type="presParOf" srcId="{78964508-A099-422D-B156-D9229213C1CA}" destId="{50C174A6-5FEC-4002-AA88-922C6B981AD9}" srcOrd="2" destOrd="0" presId="urn:microsoft.com/office/officeart/2005/8/layout/radial2"/>
    <dgm:cxn modelId="{4777150D-8CAE-43B5-A93E-007181486D3F}" type="presParOf" srcId="{50C174A6-5FEC-4002-AA88-922C6B981AD9}" destId="{1BAA9F2E-44CA-46A3-A982-604A36CCB28B}" srcOrd="0" destOrd="0" presId="urn:microsoft.com/office/officeart/2005/8/layout/radial2"/>
    <dgm:cxn modelId="{D1D22A18-A950-4CBA-90A9-939667E00C32}" type="presParOf" srcId="{50C174A6-5FEC-4002-AA88-922C6B981AD9}" destId="{CD772D95-36E6-4ED1-AE02-CD3E68E5159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8E36-A511-4C50-B65F-DCBEDE584A0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0DA6-8DD1-4A31-AE90-90242961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0DA6-8DD1-4A31-AE90-9024296120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  <p:sldLayoutId id="2147485455" r:id="rId2"/>
    <p:sldLayoutId id="2147485456" r:id="rId3"/>
    <p:sldLayoutId id="2147485457" r:id="rId4"/>
    <p:sldLayoutId id="2147485458" r:id="rId5"/>
    <p:sldLayoutId id="2147485459" r:id="rId6"/>
    <p:sldLayoutId id="2147485460" r:id="rId7"/>
    <p:sldLayoutId id="2147485461" r:id="rId8"/>
    <p:sldLayoutId id="2147485462" r:id="rId9"/>
    <p:sldLayoutId id="2147485463" r:id="rId10"/>
    <p:sldLayoutId id="214748546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00441" y="5972190"/>
            <a:ext cx="1928813" cy="700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8" y="385764"/>
            <a:ext cx="8436923" cy="56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9674419"/>
              </p:ext>
            </p:extLst>
          </p:nvPr>
        </p:nvGraphicFramePr>
        <p:xfrm>
          <a:off x="612774" y="312738"/>
          <a:ext cx="7916863" cy="654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7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1624" y="1881485"/>
            <a:ext cx="6115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১.৬৮ মিটার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</a:t>
            </a:r>
            <a:r>
              <a:rPr lang="as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রেলপথ ব্রডগেজ নামে পরিচিত।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3816503"/>
              </p:ext>
            </p:extLst>
          </p:nvPr>
        </p:nvGraphicFramePr>
        <p:xfrm>
          <a:off x="612774" y="312738"/>
          <a:ext cx="7916863" cy="654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5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1624" y="1881485"/>
            <a:ext cx="6115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ব্রডগেজ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মিটারগেজ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ডুয়েলগেজ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নামে </a:t>
            </a:r>
            <a:r>
              <a:rPr lang="as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পরিচিত।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8976743"/>
              </p:ext>
            </p:extLst>
          </p:nvPr>
        </p:nvGraphicFramePr>
        <p:xfrm>
          <a:off x="612774" y="312738"/>
          <a:ext cx="7916863" cy="654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2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ঢাকা থেকে পদ্মা সেতু হয়ে যশোর পর্যন্ত ব্রডগেজ রেললাই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14524" y="1891307"/>
            <a:ext cx="5600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 মিটার প্র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</a:t>
            </a:r>
            <a:r>
              <a:rPr lang="as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রেলপথ মিটারগেজ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নামে পরিচিত।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67830"/>
              </p:ext>
            </p:extLst>
          </p:nvPr>
        </p:nvGraphicFramePr>
        <p:xfrm>
          <a:off x="600074" y="1568436"/>
          <a:ext cx="7886702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789"/>
                <a:gridCol w="387191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baseline="-25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অনুকূল</a:t>
                      </a:r>
                      <a:r>
                        <a:rPr lang="en-US" sz="4000" b="0" baseline="-25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-25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1400" b="0" baseline="-2500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সমতলভূমি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সমুদ্রের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সমতলভূমি রেলপথ নির্মাণের জন্য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সুবিধাজনক। এতে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খরচ কম হয় ও সহজে নির্মাণ করা যায়। বাংলাদেশের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বেশিরভাগ অঞ্চল সমতল। এজন্য পাহাড়ি, বনাঞ্চল,</a:t>
                      </a:r>
                    </a:p>
                    <a:p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জলাভূমি ছাড়া প্রায় সব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স্থা</a:t>
                      </a:r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নেই রেলপথ গড়ে উঠেছে।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সমুদ্র উপকূল অঞ্চলে বন্দর গড়ে ওঠে। এই বন্দরের কারণে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অন্যান্য সমস্যা থাকলেও রেলপথ গড়ে ওঠে। এজন্য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চট্টগ্রামের পাহাড়ি অঞ্চল বাদ দিয়ে বন্দরকে কেন্দ্র করে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latin typeface="NikoshBAN" pitchFamily="2" charset="0"/>
                          <a:cs typeface="NikoshBAN" pitchFamily="2" charset="0"/>
                        </a:rPr>
                        <a:t>সমতলভূমিতে রেলপথ গড়ে উঠেছে।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0075" y="528608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ভৌগোলিক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কিছু উপাদান রেলপথ গড়ে ওঠাকে প্রভাবিত করে।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93137"/>
              </p:ext>
            </p:extLst>
          </p:nvPr>
        </p:nvGraphicFramePr>
        <p:xfrm>
          <a:off x="700087" y="654038"/>
          <a:ext cx="7886703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113"/>
                <a:gridCol w="355759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baseline="-25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প্রতিকূল</a:t>
                      </a:r>
                      <a:r>
                        <a:rPr lang="en-US" sz="4000" b="0" baseline="-25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-25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1400" b="0" baseline="-2500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বন্ধুর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ভূপ্রকৃতি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নিম্নভূমি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মৃত্তিকা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dirty="0" smtClean="0">
                          <a:latin typeface="NikoshBAN" pitchFamily="2" charset="0"/>
                          <a:cs typeface="NikoshBAN" pitchFamily="2" charset="0"/>
                        </a:rPr>
                        <a:t>উচুঁ-নিচু ও বন্ধুর প্রকৃতির ভূমিরূপের জন্য পাবর্ত্য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latin typeface="NikoshBAN" pitchFamily="2" charset="0"/>
                          <a:cs typeface="NikoshBAN" pitchFamily="2" charset="0"/>
                        </a:rPr>
                        <a:t>এলাকায় রেলপথ নির্মাণ অত্যন্ত ব্যয়বহুল ও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latin typeface="NikoshBAN" pitchFamily="2" charset="0"/>
                          <a:cs typeface="NikoshBAN" pitchFamily="2" charset="0"/>
                        </a:rPr>
                        <a:t>কষ্টসাধ্য। তাই বাংলাদেশের পাবর্ত্য চট্টগ্রাম অঞ্চলে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latin typeface="NikoshBAN" pitchFamily="2" charset="0"/>
                          <a:cs typeface="NikoshBAN" pitchFamily="2" charset="0"/>
                        </a:rPr>
                        <a:t>পাহাড়ের গা বেয়ে রেলপথ নেই বললেই চলে।</a:t>
                      </a:r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dirty="0" smtClean="0">
                          <a:latin typeface="NikoshBAN" pitchFamily="2" charset="0"/>
                          <a:cs typeface="NikoshBAN" pitchFamily="2" charset="0"/>
                        </a:rPr>
                        <a:t>মৃত্তিকার বুনন যথেষ্ট মজবুত না হলে রেলপথ গড়ে ওঠে না।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latin typeface="NikoshBAN" pitchFamily="2" charset="0"/>
                          <a:cs typeface="NikoshBAN" pitchFamily="2" charset="0"/>
                        </a:rPr>
                        <a:t>এছাড়া নদী বেশি থাকলে রেলপথ গড়ে ওঠাও কঠিন। তাই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বাংলাদেশের দক্ষিণাঞ্চলে রেলপথ কম।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1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1" y="680148"/>
            <a:ext cx="79295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ঢাকার কমলাপুর দেশের বৃহত্তম রেলস্টেশন।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সর্বমোট ৪৪০টি রেলস্টেশন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কৃষিপণ্য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বাজারজাতকরণ, কাঁচামাল ও জনসাধারণের নিয়মিত চলাচল, উৎপাদিত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বাজারজাতকরণ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শ্রমিক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নান্তর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কর্মসং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তথা বাংলাদেশের সুষম অর্থনৈতিক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য়নে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পুনর্গঠনে রেল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ত্বপূর্ণ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রাখছে।</a:t>
            </a:r>
          </a:p>
          <a:p>
            <a:pPr algn="just"/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রেলওয়ের বাণিজ্যিক ও আর্থিক সফলতা অর্জনে সরকার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প্রকল্প হাতে নিয়েছে।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এসব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প্রকল্প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হলে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রেলওয়ে একটি যুগোপযোগী ও আধুনিক যোগাযোগ 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পরিণত হবে।</a:t>
            </a:r>
          </a:p>
        </p:txBody>
      </p:sp>
    </p:spTree>
    <p:extLst>
      <p:ext uri="{BB962C8B-B14F-4D97-AF65-F5344CB8AC3E}">
        <p14:creationId xmlns:p14="http://schemas.microsoft.com/office/powerpoint/2010/main" val="18253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86284" y="1296496"/>
            <a:ext cx="2372751" cy="71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39" y="581316"/>
            <a:ext cx="2143125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4413" y="3152001"/>
            <a:ext cx="7129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latin typeface="NikoshBAN" pitchFamily="2" charset="0"/>
                <a:cs typeface="NikoshBAN" pitchFamily="2" charset="0"/>
              </a:rPr>
              <a:t>খাগড়াছড়ি, রাঙামাটি, বান্দরবান, বরিশাল,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পটুয়াখালি,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মাদারিপুর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, শরীয়তপুর, মেহেরপুর, কক্সবাজার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লক্ষীপুর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অঞ্চলে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রেল 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ভৌগোলিক কারণসমূহ বের কর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8838" y="4444008"/>
            <a:ext cx="4972049" cy="2028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মৌদাম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সেসিপ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পূর্বধলা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1500192" y="168813"/>
            <a:ext cx="6169123" cy="1174212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79662" y="1428753"/>
            <a:ext cx="2870400" cy="28704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31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313643" y="3807131"/>
            <a:ext cx="6555350" cy="116492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2" y="812008"/>
            <a:ext cx="3428951" cy="251917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47979" y="1736133"/>
            <a:ext cx="2563432" cy="7127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ফুল যেমন সুন্দর, মেয়ে তুমিও তেমন সুন্দর... - ফুল যেমন সুন্দর, মেয়ে তুমিও  তেমন সুন্দর ।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542925"/>
            <a:ext cx="7800975" cy="55721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86063" y="5991340"/>
            <a:ext cx="3671887" cy="8262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28833" y="4241238"/>
            <a:ext cx="4757737" cy="2030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27" y="318930"/>
            <a:ext cx="3191914" cy="392230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79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স্বাভাবিক হচ্ছে রেলপথ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স্বাভাবিক হচ্ছে রেলপথ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4" y="312738"/>
            <a:ext cx="8486775" cy="61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683" y="1889248"/>
            <a:ext cx="434445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9689" y="1554146"/>
            <a:ext cx="7981386" cy="384481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রেলপথগুলো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485" y="624202"/>
            <a:ext cx="3310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0075" y="1296995"/>
            <a:ext cx="7886700" cy="391795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as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as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রেলপথের পরিমাণ অল্প হলেও ভারী দ্রব্য পরিবহন, শিল্প ও কৃষিজ দ্রব্য, শ্রমিক পরিবহন প্রভৃতি </a:t>
            </a:r>
            <a:r>
              <a:rPr lang="as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as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 পালন করছে। 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just">
              <a:buNone/>
            </a:pPr>
            <a:r>
              <a:rPr lang="as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এটা </a:t>
            </a:r>
            <a:r>
              <a:rPr lang="as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 প্রধান বন্দর, শহর, বাণিজ্য ও শিল্প কেন্দ্রের সঙ্গে সংযোগ সাধন </a:t>
            </a:r>
            <a:r>
              <a:rPr lang="as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8302" y="558279"/>
            <a:ext cx="1327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রেলপথ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78340" y="545230"/>
            <a:ext cx="2100262" cy="1643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রেল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ধরণের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22208" y="1157860"/>
            <a:ext cx="2956132" cy="2770133"/>
            <a:chOff x="622208" y="1157860"/>
            <a:chExt cx="2956132" cy="2770133"/>
          </a:xfrm>
        </p:grpSpPr>
        <p:sp>
          <p:nvSpPr>
            <p:cNvPr id="11" name="Bent-Up Arrow 10"/>
            <p:cNvSpPr/>
            <p:nvPr/>
          </p:nvSpPr>
          <p:spPr>
            <a:xfrm flipH="1" flipV="1">
              <a:off x="914400" y="1157860"/>
              <a:ext cx="2663940" cy="2485453"/>
            </a:xfrm>
            <a:prstGeom prst="bentUp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2208" y="3032797"/>
              <a:ext cx="1848310" cy="8951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ব্রডগেজ</a:t>
              </a:r>
              <a:endParaRPr lang="en-US" sz="3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78602" y="1157859"/>
            <a:ext cx="2614151" cy="2933052"/>
            <a:chOff x="5678602" y="1157859"/>
            <a:chExt cx="2614151" cy="2933052"/>
          </a:xfrm>
        </p:grpSpPr>
        <p:sp>
          <p:nvSpPr>
            <p:cNvPr id="13" name="Bent-Up Arrow 12"/>
            <p:cNvSpPr/>
            <p:nvPr/>
          </p:nvSpPr>
          <p:spPr>
            <a:xfrm flipV="1">
              <a:off x="5678602" y="1157859"/>
              <a:ext cx="2348680" cy="2695921"/>
            </a:xfrm>
            <a:prstGeom prst="bent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567347" y="3195715"/>
              <a:ext cx="1725406" cy="89519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ডুয়েলগেজ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78340" y="2188292"/>
            <a:ext cx="1912834" cy="3455881"/>
            <a:chOff x="3578340" y="2188292"/>
            <a:chExt cx="1912834" cy="3455881"/>
          </a:xfrm>
        </p:grpSpPr>
        <p:sp>
          <p:nvSpPr>
            <p:cNvPr id="16" name="Down Arrow 15"/>
            <p:cNvSpPr/>
            <p:nvPr/>
          </p:nvSpPr>
          <p:spPr>
            <a:xfrm>
              <a:off x="4019305" y="2188292"/>
              <a:ext cx="1143845" cy="3455881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78340" y="4748977"/>
              <a:ext cx="1912834" cy="8951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মিটারগেজ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923086" y="70334"/>
            <a:ext cx="3258597" cy="297647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000" r="-24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133299" y="1814939"/>
            <a:ext cx="3268439" cy="2886075"/>
            <a:chOff x="2067813" y="-559308"/>
            <a:chExt cx="3071398" cy="266234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2067813" y="-559308"/>
              <a:ext cx="3071398" cy="26623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2517609" y="-169417"/>
              <a:ext cx="2171806" cy="18825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ব্রডগেজ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রেলপথ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যমুনা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পশ্চিমাংশে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রাজশাহী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খুলনা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বিভাগে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৬৫৯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কিলোমিটার</a:t>
              </a:r>
              <a:endParaRPr lang="en-US" sz="14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1783" y="3988780"/>
            <a:ext cx="3049900" cy="2769634"/>
            <a:chOff x="2088838" y="2357626"/>
            <a:chExt cx="3508753" cy="296131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Oval 23"/>
            <p:cNvSpPr/>
            <p:nvPr/>
          </p:nvSpPr>
          <p:spPr>
            <a:xfrm>
              <a:off x="2088838" y="2357626"/>
              <a:ext cx="3508753" cy="29613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2602683" y="2791301"/>
              <a:ext cx="2481063" cy="20939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2800" kern="1200" dirty="0" smtClean="0">
                  <a:latin typeface="NikoshBAN" pitchFamily="2" charset="0"/>
                  <a:cs typeface="NikoshBAN" pitchFamily="2" charset="0"/>
                </a:rPr>
                <a:t>মিটারগেজ রেলপথ যমুনা নদীর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kern="1200" dirty="0" smtClean="0">
                  <a:latin typeface="NikoshBAN" pitchFamily="2" charset="0"/>
                  <a:cs typeface="NikoshBAN" pitchFamily="2" charset="0"/>
                </a:rPr>
                <a:t>পূর্বাংশ, ঢাকা, চট্টগ্রাম ও সিলেট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kern="1200" dirty="0" smtClean="0">
                  <a:latin typeface="NikoshBAN" pitchFamily="2" charset="0"/>
                  <a:cs typeface="NikoshBAN" pitchFamily="2" charset="0"/>
                </a:rPr>
                <a:t>বিভাগে ১,৮০১ কিলোমিটার</a:t>
              </a:r>
              <a:endParaRPr lang="en-US" sz="28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00727" y="1558573"/>
            <a:ext cx="3157536" cy="2835811"/>
            <a:chOff x="3134214" y="2240026"/>
            <a:chExt cx="3597787" cy="283581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Oval 26"/>
            <p:cNvSpPr/>
            <p:nvPr/>
          </p:nvSpPr>
          <p:spPr>
            <a:xfrm>
              <a:off x="3134214" y="2240026"/>
              <a:ext cx="3597787" cy="28358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661098" y="2655321"/>
              <a:ext cx="2544019" cy="20052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ব্রডগেজ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রেলপথ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যমুনা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পশ্চিমাংশে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রাজশাহী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খুলনা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বিভাগে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৬৫৯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কিলোমিটার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70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730</TotalTime>
  <Words>458</Words>
  <Application>Microsoft Office PowerPoint</Application>
  <PresentationFormat>On-screen Show (4:3)</PresentationFormat>
  <Paragraphs>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Moudam SESIP Model High School</cp:lastModifiedBy>
  <cp:revision>82</cp:revision>
  <dcterms:created xsi:type="dcterms:W3CDTF">2020-11-05T17:03:19Z</dcterms:created>
  <dcterms:modified xsi:type="dcterms:W3CDTF">2020-11-16T08:01:05Z</dcterms:modified>
</cp:coreProperties>
</file>