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696200" cy="6019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182408" y="2819400"/>
            <a:ext cx="270298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স্বা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3246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03987" y="19812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গ  ত  ম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8057305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তীর্থস্থানের গুরূত্ব ব্যাখ্যা  কর?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80771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78486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দলগত কাজঃ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ধর্মানুষ্ঠান হিসেবে দোলযাত্রা , রথ যাত্রা, ও নাম যজ্ঞের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প্রভাব বিশ্লেষণ  কর ?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2897" y="851743"/>
            <a:ext cx="795820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পণাতীর্থ স্থানটি কোথায় অবস্থিত? </a:t>
            </a:r>
          </a:p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দোলযাত্রা বাংলার বাইরে কী নামে পরিচিত? </a:t>
            </a:r>
          </a:p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রথ যাত্রা কোন তিথিতে হয়? </a:t>
            </a:r>
          </a:p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রেনুকা নদী বর্তমানে কী নামে প্রবাহিত?  </a:t>
            </a:r>
          </a:p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প্রধান তীর্থস্থান গুলো কোথায় কো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অবস্থিত?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599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images (6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620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81004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পণা তীর্থের সম্পর্কে ৫ লাইনের ১টি অনুচ্ছেদ লিখে আনবে?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Vertical Scroll 2"/>
          <p:cNvSpPr/>
          <p:nvPr/>
        </p:nvSpPr>
        <p:spPr>
          <a:xfrm>
            <a:off x="1143000" y="952500"/>
            <a:ext cx="6858000" cy="49530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 জন্য </a:t>
            </a:r>
          </a:p>
          <a:p>
            <a:pPr algn="ctr">
              <a:defRPr/>
            </a:pP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শুভকামনা-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299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6701" y="1041335"/>
            <a:ext cx="8484898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কল্লোল চক্রবর্তী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হোমনা- কুমিল্লা।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28600"/>
            <a:ext cx="685799" cy="533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90613"/>
            <a:ext cx="1905000" cy="2262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79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6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85891" y="1611630"/>
            <a:ext cx="7248418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হিন্দু ধর্ম ও নৈতিক শিক্ষা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দশমঃশ্রেণি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তৃতীয়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KRISHN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1295400"/>
            <a:ext cx="83058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ধর্মানুষ্টান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837" y="1447800"/>
            <a:ext cx="851032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পাঠের শেষে শিক্ষার্থীরা----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তীর্থস্থানের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ধর্মানুষ্ঠান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নামযজ্ঞের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ri-Ramakrishna-Paramahans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80010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36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8001000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পূণ্যস্থান কী 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The-Ultimate-Sannyasi-209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7848599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7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156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25</cp:revision>
  <dcterms:created xsi:type="dcterms:W3CDTF">2006-08-16T00:00:00Z</dcterms:created>
  <dcterms:modified xsi:type="dcterms:W3CDTF">2020-11-17T15:29:22Z</dcterms:modified>
</cp:coreProperties>
</file>