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70" r:id="rId5"/>
    <p:sldId id="262" r:id="rId6"/>
    <p:sldId id="259" r:id="rId7"/>
    <p:sldId id="260" r:id="rId8"/>
    <p:sldId id="265" r:id="rId9"/>
    <p:sldId id="266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0"/>
            <a:ext cx="5867400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স্বাগতম</a:t>
            </a:r>
            <a:endParaRPr lang="en-US" sz="9600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flower-imag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638800"/>
          </a:xfrm>
          <a:prstGeom prst="rect">
            <a:avLst/>
          </a:prstGeom>
          <a:ln w="57150">
            <a:solidFill>
              <a:srgbClr val="7030A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953000" y="0"/>
            <a:ext cx="3810000" cy="1447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1295400" y="0"/>
            <a:ext cx="3733800" cy="1447800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  </a:t>
            </a:r>
            <a:r>
              <a:rPr lang="bn-IN" sz="1200" dirty="0" smtClean="0"/>
              <a:t>  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111684" y="206641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নিই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81000"/>
            <a:ext cx="434340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</a:rPr>
              <a:t>এসো মিলিয়ে নিই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6" name="Picture 5" descr="401b2cb7fcbca1bb0a67a450927c951b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162050"/>
            <a:ext cx="2971800" cy="1857375"/>
          </a:xfrm>
          <a:prstGeom prst="rect">
            <a:avLst/>
          </a:prstGeom>
        </p:spPr>
      </p:pic>
      <p:pic>
        <p:nvPicPr>
          <p:cNvPr id="7" name="Picture 6" descr="image4-630x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219200"/>
            <a:ext cx="2819400" cy="1879600"/>
          </a:xfrm>
          <a:prstGeom prst="rect">
            <a:avLst/>
          </a:prstGeom>
        </p:spPr>
      </p:pic>
      <p:pic>
        <p:nvPicPr>
          <p:cNvPr id="8" name="Picture 7" descr="news_picture_46034_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9200"/>
            <a:ext cx="3358848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029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ঝর্ণা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029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</a:rPr>
              <a:t>পুকুর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0292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</a:rPr>
              <a:t>কল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025E-6 L 0.6066 -0.295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042E-8 L -0.30833 -0.310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042E-8 L -0.29392 -0.299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8458200" y="0"/>
            <a:ext cx="685800" cy="685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458200" y="6172200"/>
            <a:ext cx="685800" cy="685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676400" y="228600"/>
            <a:ext cx="5181600" cy="1066800"/>
          </a:xfrm>
          <a:prstGeom prst="flowChartTerminator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16" name="Picture 15" descr="fas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162800" cy="533400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0"/>
            <a:ext cx="5943600" cy="1295400"/>
          </a:xfrm>
          <a:solidFill>
            <a:srgbClr val="FFC000"/>
          </a:solidFill>
          <a:ln w="5715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bn-IN" sz="9600" i="1" dirty="0" smtClean="0">
                <a:solidFill>
                  <a:srgbClr val="0070C0"/>
                </a:solidFill>
              </a:rPr>
              <a:t>পরিচিতি</a:t>
            </a:r>
            <a:endParaRPr lang="en-US" sz="9600" i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343400" cy="9144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bn-IN" sz="4000" dirty="0" smtClean="0"/>
              <a:t>শিক্ষক  পরিচিতি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799"/>
            <a:ext cx="4343400" cy="4648201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  <a:prstDash val="dash"/>
          </a:ln>
        </p:spPr>
        <p:txBody>
          <a:bodyPr/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খোড়াখাই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বৈষ্ণবপাড়া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পার্বতীপুর, দিনাজপুর।</a:t>
            </a:r>
            <a:r>
              <a:rPr lang="bn-BD" sz="3200" dirty="0" smtClean="0"/>
              <a:t>  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19600" y="1295400"/>
            <a:ext cx="4724400" cy="8382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bn-IN" sz="4000" dirty="0" smtClean="0"/>
              <a:t>পাঠ পরিচিতি 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2209800"/>
            <a:ext cx="4724400" cy="4648200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  <a:prstDash val="sysDash"/>
          </a:ln>
        </p:spPr>
        <p:txBody>
          <a:bodyPr/>
          <a:lstStyle/>
          <a:p>
            <a:r>
              <a:rPr lang="bn-IN" sz="3200" dirty="0" smtClean="0"/>
              <a:t>শ্রেণিঃ তৃতীয়</a:t>
            </a:r>
          </a:p>
          <a:p>
            <a:r>
              <a:rPr lang="bn-IN" sz="3200" dirty="0" smtClean="0"/>
              <a:t>বিষয়ঃ প্রাথমিক বিজ্ঞান</a:t>
            </a:r>
          </a:p>
          <a:p>
            <a:r>
              <a:rPr lang="bn-IN" sz="3200" dirty="0" smtClean="0"/>
              <a:t>পাঠ্যাংশঃ পানির উৎস</a:t>
            </a:r>
          </a:p>
          <a:p>
            <a:r>
              <a:rPr lang="bn-IN" sz="3200" dirty="0" smtClean="0"/>
              <a:t>তারিখঃ </a:t>
            </a:r>
            <a:r>
              <a:rPr lang="en-US" sz="3200" dirty="0" smtClean="0"/>
              <a:t>১৭</a:t>
            </a:r>
            <a:r>
              <a:rPr lang="bn-IN" sz="3200" dirty="0" smtClean="0"/>
              <a:t>/</a:t>
            </a:r>
            <a:r>
              <a:rPr lang="en-US" sz="3200" dirty="0" smtClean="0"/>
              <a:t>১১</a:t>
            </a:r>
            <a:r>
              <a:rPr lang="bn-IN" sz="3200" dirty="0" smtClean="0"/>
              <a:t>/২০</a:t>
            </a:r>
            <a:r>
              <a:rPr lang="en-US" sz="3200" smtClean="0"/>
              <a:t>২০</a:t>
            </a:r>
            <a:endParaRPr lang="bn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এসো ছবি  দেখি</a:t>
            </a:r>
            <a:endParaRPr lang="en-US" sz="4000" dirty="0"/>
          </a:p>
        </p:txBody>
      </p:sp>
      <p:pic>
        <p:nvPicPr>
          <p:cNvPr id="4" name="Picture 3" descr="7998cdcf40eae40302f891e7aa3ca00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762000"/>
            <a:ext cx="4419600" cy="609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a6228dbfd6a996e2e300f269da5db1ef-58bd86453cd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762000"/>
            <a:ext cx="4495799" cy="6096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76400" y="381000"/>
            <a:ext cx="5562600" cy="2133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</a:rPr>
              <a:t>আজকের পাঠ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048000"/>
            <a:ext cx="5669280" cy="128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জীবনের জন্য পানি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cision 10"/>
          <p:cNvSpPr/>
          <p:nvPr/>
        </p:nvSpPr>
        <p:spPr>
          <a:xfrm>
            <a:off x="1371600" y="0"/>
            <a:ext cx="5334000" cy="259080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1" y="685800"/>
            <a:ext cx="31241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</a:rPr>
              <a:t>শিখনফল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0" y="1905000"/>
            <a:ext cx="9144000" cy="457200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5" name="Rectangle 14"/>
          <p:cNvSpPr/>
          <p:nvPr/>
        </p:nvSpPr>
        <p:spPr>
          <a:xfrm>
            <a:off x="1371600" y="3352800"/>
            <a:ext cx="676656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dirty="0" smtClean="0"/>
              <a:t>১. </a:t>
            </a:r>
            <a:r>
              <a:rPr lang="bn-IN" sz="4000" b="1" dirty="0" smtClean="0">
                <a:solidFill>
                  <a:srgbClr val="0070C0"/>
                </a:solidFill>
              </a:rPr>
              <a:t>পানির উৎস সমূহ জানবে।</a:t>
            </a:r>
          </a:p>
          <a:p>
            <a:r>
              <a:rPr lang="bn-IN" sz="4000" b="1" dirty="0" smtClean="0"/>
              <a:t>২. </a:t>
            </a:r>
            <a:r>
              <a:rPr lang="bn-IN" sz="4000" b="1" dirty="0" smtClean="0">
                <a:solidFill>
                  <a:srgbClr val="C00000"/>
                </a:solidFill>
              </a:rPr>
              <a:t>পানির প্রাকৃতিক ও মানুষের তৈরি উৎস  সম্পর্কে জানবে।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591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পানির প্রাকৃতিক উৎস </a:t>
            </a:r>
            <a:endParaRPr lang="en-US" sz="7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12269"/>
            <a:ext cx="10363200" cy="43265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19800" y="5105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পৃঃ ২৩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4414"/>
            <a:ext cx="9144000" cy="53535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5" name="Cross 4"/>
          <p:cNvSpPr/>
          <p:nvPr/>
        </p:nvSpPr>
        <p:spPr>
          <a:xfrm>
            <a:off x="0" y="0"/>
            <a:ext cx="9144000" cy="1524000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পানির মানুষের তৈরি উৎস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>
          <a:xfrm>
            <a:off x="8534400" y="0"/>
            <a:ext cx="609600" cy="76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534400" y="762000"/>
            <a:ext cx="609600" cy="60960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924800" y="0"/>
            <a:ext cx="609600" cy="6096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0" y="0"/>
            <a:ext cx="609600" cy="76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33400" y="0"/>
            <a:ext cx="609600" cy="609600"/>
          </a:xfrm>
          <a:prstGeom prst="star5">
            <a:avLst>
              <a:gd name="adj" fmla="val 23273"/>
              <a:gd name="hf" fmla="val 105146"/>
              <a:gd name="vf" fmla="val 11055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0" y="762000"/>
            <a:ext cx="609600" cy="6096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534400" y="6096000"/>
            <a:ext cx="609600" cy="76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924800" y="6248400"/>
            <a:ext cx="609600" cy="60960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534400" y="5486400"/>
            <a:ext cx="609600" cy="609600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0" y="6096000"/>
            <a:ext cx="609600" cy="76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0" y="5486400"/>
            <a:ext cx="609600" cy="609600"/>
          </a:xfrm>
          <a:prstGeom prst="star5">
            <a:avLst>
              <a:gd name="adj" fmla="val 23273"/>
              <a:gd name="hf" fmla="val 105146"/>
              <a:gd name="vf" fmla="val 11055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85800" y="6248400"/>
            <a:ext cx="609600" cy="609600"/>
          </a:xfrm>
          <a:prstGeom prst="star5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0"/>
            <a:ext cx="63246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দলীয় কাজ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1143000"/>
            <a:ext cx="300228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ক দল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066800"/>
            <a:ext cx="33528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খ দল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1828800"/>
            <a:ext cx="3108960" cy="2926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 দল পানির প্রাকৃতিক উৎসগুলো লিখবে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19600" y="1905000"/>
            <a:ext cx="3276600" cy="2834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খ দল পানির মানুষের তৈরি উতসগুলো লিখবে।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143000" y="0"/>
            <a:ext cx="6477000" cy="17526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</a:rPr>
              <a:t>শ্রেণি মূল্যায়ন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9200" y="1600200"/>
            <a:ext cx="5257800" cy="137160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পানির উৎস কত প্রকার?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95400" y="2667000"/>
            <a:ext cx="4648200" cy="13716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আমরা কোথা থেকে পানি পাই</a:t>
            </a:r>
            <a:r>
              <a:rPr lang="bn-IN" sz="3600" dirty="0" smtClean="0">
                <a:solidFill>
                  <a:srgbClr val="002060"/>
                </a:solidFill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71600" y="4114800"/>
            <a:ext cx="4724400" cy="1143000"/>
          </a:xfrm>
          <a:prstGeom prst="rightArrow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পানির উৎসগুলোর নাম লিখ?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6553200" y="17526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182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২ প্রকার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>
            <a:off x="6019800" y="28956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10400" y="3124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ঝর্ণা নদী পুকুর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>
            <a:off x="6096000" y="41910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34200" y="4343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সাগর বৃষ্টি কল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1" grpId="0"/>
      <p:bldP spid="12" grpId="0" animBg="1"/>
      <p:bldP spid="16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127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Ariba</dc:creator>
  <cp:lastModifiedBy>DPE</cp:lastModifiedBy>
  <cp:revision>104</cp:revision>
  <dcterms:created xsi:type="dcterms:W3CDTF">2006-08-16T00:00:00Z</dcterms:created>
  <dcterms:modified xsi:type="dcterms:W3CDTF">2020-11-17T16:26:36Z</dcterms:modified>
</cp:coreProperties>
</file>