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293" r:id="rId3"/>
    <p:sldId id="258" r:id="rId4"/>
    <p:sldId id="274" r:id="rId5"/>
    <p:sldId id="277" r:id="rId6"/>
    <p:sldId id="276" r:id="rId7"/>
    <p:sldId id="264" r:id="rId8"/>
    <p:sldId id="265" r:id="rId9"/>
    <p:sldId id="259" r:id="rId10"/>
    <p:sldId id="273" r:id="rId11"/>
    <p:sldId id="271" r:id="rId12"/>
    <p:sldId id="266" r:id="rId13"/>
    <p:sldId id="268" r:id="rId14"/>
    <p:sldId id="261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9BD7-F42A-4A84-900A-E5BCEF802E0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2022-5E13-48DC-88F5-08D4DCB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E9EAB-7EC7-4799-8D35-9C95A75AA3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2022-5E13-48DC-88F5-08D4DCB7DC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4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8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4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6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6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8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8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3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drezaulhassa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11/17/2020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EC2B-DCCD-41DE-9BB9-BB937FB46E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F4599-888C-466E-A731-B26626323A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242847"/>
            <a:ext cx="5543551" cy="180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F0D4B-8890-4CCB-ABFB-00E631E84A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5B0F3-E9C9-42FE-A289-F2B2551F92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642103"/>
            <a:ext cx="5543551" cy="18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808B5-BF9D-4043-906B-B2D7128629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21317-4C80-41D6-8FE6-1C9EF73B700C}"/>
              </a:ext>
            </a:extLst>
          </p:cNvPr>
          <p:cNvGrpSpPr/>
          <p:nvPr userDrawn="1"/>
        </p:nvGrpSpPr>
        <p:grpSpPr>
          <a:xfrm>
            <a:off x="12258625" y="5915074"/>
            <a:ext cx="11375347" cy="1051536"/>
            <a:chOff x="2937343" y="3593938"/>
            <a:chExt cx="11652078" cy="7306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3A840F-DDA0-4448-BB20-6861EFF6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593938"/>
              <a:ext cx="897679" cy="7306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A9998-EDCB-4A7E-97AE-99DC048815C3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1652078" cy="2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1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16"/>
                </a:rPr>
                <a:t>drezaulhassan@gmail.com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০১৭৩১১৪৫০৬৩ </a:t>
              </a:r>
              <a:endParaRPr lang="en-US" sz="13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ABF9E-92EC-4CCC-BF9C-77D46E6A6A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16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94FA05F-1010-4FC0-8AAA-7B8AA34C6EE7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EDD2A9-B861-4EA9-ADBF-D5D915E5C2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6290" y="3200972"/>
            <a:ext cx="6234649" cy="203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DF9B5A-3ADA-41E5-A507-3EA89A6AAA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7" y="62841"/>
            <a:ext cx="5543551" cy="180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F4D1D0-8A0A-4C3B-8DFA-A2DA246C44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3" y="51141"/>
            <a:ext cx="5760439" cy="188056"/>
          </a:xfrm>
          <a:prstGeom prst="rect">
            <a:avLst/>
          </a:prstGeom>
        </p:spPr>
      </p:pic>
      <p:sp>
        <p:nvSpPr>
          <p:cNvPr id="20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957FBE-4623-4D2E-92F3-1C7CA5C345B0}"/>
              </a:ext>
            </a:extLst>
          </p:cNvPr>
          <p:cNvSpPr/>
          <p:nvPr userDrawn="1"/>
        </p:nvSpPr>
        <p:spPr>
          <a:xfrm flipH="1" flipV="1">
            <a:off x="7357" y="6333330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5FB804-B5FA-4E60-A91B-A6E6B56C434A}"/>
              </a:ext>
            </a:extLst>
          </p:cNvPr>
          <p:cNvSpPr/>
          <p:nvPr userDrawn="1"/>
        </p:nvSpPr>
        <p:spPr>
          <a:xfrm>
            <a:off x="11644643" y="6363163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B2FB4-0038-4601-AA3A-E65D169070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4659" y="5331125"/>
            <a:ext cx="720835" cy="1543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57033B-1434-41B9-95C8-BAE46B4D3D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93" y="5314733"/>
            <a:ext cx="720835" cy="1543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8FA253-2260-4684-BEF2-92C3C3780F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" y="407039"/>
            <a:ext cx="1905000" cy="209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E18FF3-859E-4344-9A2D-D8AA294EB4E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8253" y="468000"/>
            <a:ext cx="1904999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2.01329 -0.0081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6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5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eenews.india.com/bengali/nation/technology-for-drought-free-maharashtra_143368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isamay.indiatimes.com/west-bengal-news/others/weather-forecast-heavy-rainfall-in-north-bengal-boat-landed-in-alipurduar-after-overnight-rain/articleshow/78139719.cms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358" y="1143001"/>
            <a:ext cx="7783286" cy="15103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defTabSz="685800"/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bn-IN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07" y="2939658"/>
            <a:ext cx="2024403" cy="1979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55" y="4525624"/>
            <a:ext cx="1594838" cy="1196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90" y="4497089"/>
            <a:ext cx="1594838" cy="1196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126" y="1086803"/>
            <a:ext cx="6072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 ৪ পৃষ্ঠা বের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2A769CB-F240-43AD-AA2E-8C511380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01" y="2110346"/>
            <a:ext cx="3038899" cy="3772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5835" y="857359"/>
            <a:ext cx="364643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1720" y="2263338"/>
            <a:ext cx="5815013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5049" y="3994257"/>
            <a:ext cx="5815013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A62AD-018B-4FBD-AD1B-BDA26362355D}"/>
              </a:ext>
            </a:extLst>
          </p:cNvPr>
          <p:cNvSpPr txBox="1"/>
          <p:nvPr/>
        </p:nvSpPr>
        <p:spPr>
          <a:xfrm>
            <a:off x="2853559" y="2222937"/>
            <a:ext cx="17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8239C-728A-4729-AC14-09EE80F7A651}"/>
              </a:ext>
            </a:extLst>
          </p:cNvPr>
          <p:cNvSpPr txBox="1"/>
          <p:nvPr/>
        </p:nvSpPr>
        <p:spPr>
          <a:xfrm>
            <a:off x="2690648" y="3936125"/>
            <a:ext cx="196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1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2520" y="1919190"/>
            <a:ext cx="222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760" y="2890581"/>
            <a:ext cx="1027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সামাজিক পরিবেশের উপর প্রকৃতির তিনটি প্রভাব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90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5385" y="534339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417" y="1764983"/>
            <a:ext cx="9042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সামাজিক পরিবেশের পাঁচটি উপাদানের নাম লিখ।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সামাজিক পরিবেশের উপর প্রকৃতির তিনটি ক্ষতিকর দিক উল্লেখ কর।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তোমার এলাকায় বৃক্ষরোপনে তোমার করনীয় তিনটি বাক্যে লিখ।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8937" y="788801"/>
            <a:ext cx="282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386" y="3038310"/>
            <a:ext cx="877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তোমার বাড়ির চারপাশের সামাজিক ও প্রাকৃতিক পরিবেশের উপাদানগুলোর তালিকা তৈরি করে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Graphic 2" descr="Work from home Wi-Fi">
            <a:extLst>
              <a:ext uri="{FF2B5EF4-FFF2-40B4-BE49-F238E27FC236}">
                <a16:creationId xmlns:a16="http://schemas.microsoft.com/office/drawing/2014/main" id="{169E43AA-5922-48FC-80F9-506CBC856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2634" y="748861"/>
            <a:ext cx="1773621" cy="17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5EAE-9D93-4ED4-B6B5-61856F97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89" y="-120271"/>
            <a:ext cx="936000" cy="988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594837-3DBE-417C-B589-534E9AC4C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3" y="6123580"/>
            <a:ext cx="936000" cy="988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AC4D9-9E04-4924-A28A-8A40B4A77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95" y="-164866"/>
            <a:ext cx="936000" cy="9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36B77-561B-404E-8819-447B90C6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2" y="6123580"/>
            <a:ext cx="936000" cy="988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AC611-56CE-4336-A039-BC5FCB371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3" y="68240"/>
            <a:ext cx="3971925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6A4C-1CDF-4407-880D-35BA7C3CF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6" y="109203"/>
            <a:ext cx="3971925" cy="47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8C930-30E1-44E9-96F4-B433B2186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57" y="2334196"/>
            <a:ext cx="681543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0D6AF-1370-4FA5-9278-E6E19A305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49" y="439520"/>
            <a:ext cx="288607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94947-9A35-44BD-98AB-352B60D5F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7" y="4230805"/>
            <a:ext cx="1241093" cy="1241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1F547-41FB-4C85-B7D6-923D2452E4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5040" y="822388"/>
            <a:ext cx="2650188" cy="21196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BAA8C-0992-4AAE-B565-B52EAE7BC9B4}"/>
              </a:ext>
            </a:extLst>
          </p:cNvPr>
          <p:cNvSpPr/>
          <p:nvPr/>
        </p:nvSpPr>
        <p:spPr>
          <a:xfrm>
            <a:off x="2179367" y="436588"/>
            <a:ext cx="9671861" cy="4855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ContrastingLeftFacing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bn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</a:p>
          <a:p>
            <a:pPr algn="ctr"/>
            <a:r>
              <a:rPr lang="bn-IN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1A40C-1E5C-47EF-82BD-B46497E9F5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95" y="928902"/>
            <a:ext cx="101917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749C6-4C3D-47E1-B460-9E03021B3C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46" y="697959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1.12084 -0.0340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7" y="3200684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6259" y="970637"/>
            <a:ext cx="2539157" cy="253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82546" y="2437869"/>
            <a:ext cx="4906500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437869"/>
            <a:ext cx="5881179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উপর প্রকৃতির প্রভাব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সৃষ্ট  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 পাই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692" y="1765891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41" y="496312"/>
            <a:ext cx="1969907" cy="25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585" y="2551487"/>
            <a:ext cx="1019971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ও সামাজিক পরিবেশের উপাদানগুলোর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পারস্পরিক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 বর্ণনা করতে পারবে।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.1.2 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এসব উপাদানের সম্পর্কের প্রভাব ব্যাখ্যা করতে পারবে।</a:t>
            </a:r>
            <a:endParaRPr lang="en-GB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458" y="1555723"/>
            <a:ext cx="3694052" cy="7938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6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42949" y="1878172"/>
            <a:ext cx="4873560" cy="2784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400800" y="1891861"/>
            <a:ext cx="4981903" cy="2790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0223" y="5164456"/>
            <a:ext cx="268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খরাপ্রবণ এলাকা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878" y="5175886"/>
            <a:ext cx="2641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বৃষ্টিপ্রবণ এলাকা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8213" y="532450"/>
            <a:ext cx="326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6735" y="578168"/>
            <a:ext cx="260680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656" y="1950715"/>
            <a:ext cx="77332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পরিবেশ কী?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সামাজিক পরিবেশ কী?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প্রাকৃতিক পরিবেশ কী?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সামাজিক পরিবেশের কয়েকটি উপাদানের নাম বল।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৫। প্রাকৃতিক পরিবেশের কয়েকটি উপাদানের নাম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206" y="1970688"/>
            <a:ext cx="4868360" cy="3121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8733" y="502824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খরাপ্রবণ এলাকা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2305" y="5078500"/>
            <a:ext cx="270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নদীময় অঞ্চল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rcRect l="13279" r="13347" b="482"/>
          <a:stretch>
            <a:fillRect/>
          </a:stretch>
        </p:blipFill>
        <p:spPr>
          <a:xfrm>
            <a:off x="1031722" y="1967405"/>
            <a:ext cx="4781550" cy="306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343" y="1631727"/>
            <a:ext cx="302999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390" y="2741722"/>
            <a:ext cx="69429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সামাজিক পরিবেশের উপর প্রকৃতির প্রভাব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পৃষ্ঠা-৪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4270F-09D3-4DB7-A705-37474B13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32" y="1860331"/>
            <a:ext cx="3038899" cy="4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8"/>
          <a:stretch/>
        </p:blipFill>
        <p:spPr>
          <a:xfrm>
            <a:off x="1433437" y="1765737"/>
            <a:ext cx="5361501" cy="329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 b="2181"/>
          <a:stretch/>
        </p:blipFill>
        <p:spPr>
          <a:xfrm>
            <a:off x="6904672" y="1844566"/>
            <a:ext cx="4351907" cy="312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04003" y="458613"/>
            <a:ext cx="595066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ঋতু বৈচিত্র পোশাক-আশাকে ভিন্নতা আনে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089" y="5064301"/>
            <a:ext cx="536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গ্রীষ্মকালে আমরা হালকা পোশাক পরি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8890" y="5101755"/>
            <a:ext cx="515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শীতকালে আমরা গরম পোশাক পরি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90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505" y="214419"/>
            <a:ext cx="8776855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বৈচিত্রের জন্য যানবাহনের ধরণ ভিন্ন হয়</a:t>
            </a:r>
            <a:endParaRPr lang="en-GB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507" y="4561523"/>
            <a:ext cx="424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খরাপ্রবণ এলাকার 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প্রধান যানবাহন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920" y="4545318"/>
            <a:ext cx="5257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নৌকা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w cart.jpg"/>
          <p:cNvPicPr>
            <a:picLocks noChangeAspect="1"/>
          </p:cNvPicPr>
          <p:nvPr/>
        </p:nvPicPr>
        <p:blipFill>
          <a:blip r:embed="rId3"/>
          <a:srcRect l="7200" r="7000"/>
          <a:stretch>
            <a:fillRect/>
          </a:stretch>
        </p:blipFill>
        <p:spPr>
          <a:xfrm>
            <a:off x="1905003" y="1640941"/>
            <a:ext cx="4008117" cy="2810084"/>
          </a:xfrm>
          <a:prstGeom prst="rect">
            <a:avLst/>
          </a:prstGeom>
        </p:spPr>
      </p:pic>
      <p:pic>
        <p:nvPicPr>
          <p:cNvPr id="10" name="Picture 9" descr="_104223413_mahmudulhuqarif_dhaka_barisal19-2.jpg"/>
          <p:cNvPicPr>
            <a:picLocks noChangeAspect="1"/>
          </p:cNvPicPr>
          <p:nvPr/>
        </p:nvPicPr>
        <p:blipFill>
          <a:blip r:embed="rId4"/>
          <a:srcRect t="32222" b="5556"/>
          <a:stretch>
            <a:fillRect/>
          </a:stretch>
        </p:blipFill>
        <p:spPr>
          <a:xfrm>
            <a:off x="7012327" y="1602571"/>
            <a:ext cx="3899111" cy="28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0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309</Words>
  <Application>Microsoft Office PowerPoint</Application>
  <PresentationFormat>Widescreen</PresentationFormat>
  <Paragraphs>61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Lato Black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78</cp:revision>
  <dcterms:created xsi:type="dcterms:W3CDTF">2019-10-24T12:37:26Z</dcterms:created>
  <dcterms:modified xsi:type="dcterms:W3CDTF">2020-11-17T15:58:52Z</dcterms:modified>
</cp:coreProperties>
</file>