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8" r:id="rId2"/>
    <p:sldId id="257" r:id="rId3"/>
    <p:sldId id="259" r:id="rId4"/>
    <p:sldId id="262" r:id="rId5"/>
    <p:sldId id="263" r:id="rId6"/>
    <p:sldId id="261" r:id="rId7"/>
    <p:sldId id="281" r:id="rId8"/>
    <p:sldId id="264" r:id="rId9"/>
    <p:sldId id="265" r:id="rId10"/>
    <p:sldId id="260"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hintya Mondal" initials="AM" lastIdx="2" clrIdx="0">
    <p:extLst>
      <p:ext uri="{19B8F6BF-5375-455C-9EA6-DF929625EA0E}">
        <p15:presenceInfo xmlns:p15="http://schemas.microsoft.com/office/powerpoint/2012/main" xmlns="" userId="012979f0e50a8f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6B"/>
    <a:srgbClr val="3BCCFF"/>
    <a:srgbClr val="F2F2F2"/>
    <a:srgbClr val="0000CC"/>
    <a:srgbClr val="00B0F0"/>
    <a:srgbClr val="3B6F8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5" autoAdjust="0"/>
    <p:restoredTop sz="94660"/>
  </p:normalViewPr>
  <p:slideViewPr>
    <p:cSldViewPr snapToGrid="0" showGuides="1">
      <p:cViewPr>
        <p:scale>
          <a:sx n="50" d="100"/>
          <a:sy n="50" d="100"/>
        </p:scale>
        <p:origin x="-582" y="-52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BEDA8-BA91-4ADA-8796-D9A47BBFE4DE}" type="doc">
      <dgm:prSet loTypeId="urn:microsoft.com/office/officeart/2005/8/layout/radial6" loCatId="relationship" qsTypeId="urn:microsoft.com/office/officeart/2005/8/quickstyle/3d5" qsCatId="3D" csTypeId="urn:microsoft.com/office/officeart/2005/8/colors/colorful1" csCatId="colorful" phldr="1"/>
      <dgm:spPr/>
      <dgm:t>
        <a:bodyPr/>
        <a:lstStyle/>
        <a:p>
          <a:endParaRPr lang="en-US"/>
        </a:p>
      </dgm:t>
    </dgm:pt>
    <dgm:pt modelId="{C70E06F0-EB1C-4B0D-97C5-2ABF1D8B8CD3}">
      <dgm:prSet phldrT="[Text]" custT="1"/>
      <dgm:spPr/>
      <dgm:t>
        <a:bodyPr/>
        <a:lstStyle/>
        <a:p>
          <a:r>
            <a:rPr lang="en-US" sz="3600" b="1" dirty="0" err="1">
              <a:latin typeface="NikoshBAN" panose="02000000000000000000" pitchFamily="2" charset="0"/>
              <a:cs typeface="NikoshBAN" panose="02000000000000000000" pitchFamily="2" charset="0"/>
            </a:rPr>
            <a:t>দারিদ্রের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দুষ্ট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চক্র</a:t>
          </a:r>
          <a:r>
            <a:rPr lang="en-US" sz="3600" b="1" dirty="0">
              <a:latin typeface="NikoshBAN" panose="02000000000000000000" pitchFamily="2" charset="0"/>
              <a:cs typeface="NikoshBAN" panose="02000000000000000000" pitchFamily="2" charset="0"/>
            </a:rPr>
            <a:t> </a:t>
          </a:r>
        </a:p>
      </dgm:t>
    </dgm:pt>
    <dgm:pt modelId="{F8D486D9-82D5-413F-AB03-0A04233843CE}" type="parTrans" cxnId="{D3BC8A0C-C70D-4A40-B66A-1EA2AB71F07E}">
      <dgm:prSet/>
      <dgm:spPr/>
      <dgm:t>
        <a:bodyPr/>
        <a:lstStyle/>
        <a:p>
          <a:endParaRPr lang="en-US" sz="3200" b="1">
            <a:latin typeface="NikoshBAN" panose="02000000000000000000" pitchFamily="2" charset="0"/>
            <a:cs typeface="NikoshBAN" panose="02000000000000000000" pitchFamily="2" charset="0"/>
          </a:endParaRPr>
        </a:p>
      </dgm:t>
    </dgm:pt>
    <dgm:pt modelId="{DBA38597-F39F-4328-B57D-D503E343F4D7}" type="sibTrans" cxnId="{D3BC8A0C-C70D-4A40-B66A-1EA2AB71F07E}">
      <dgm:prSet/>
      <dgm:spPr/>
      <dgm:t>
        <a:bodyPr/>
        <a:lstStyle/>
        <a:p>
          <a:endParaRPr lang="en-US" sz="3200" b="1">
            <a:latin typeface="NikoshBAN" panose="02000000000000000000" pitchFamily="2" charset="0"/>
            <a:cs typeface="NikoshBAN" panose="02000000000000000000" pitchFamily="2" charset="0"/>
          </a:endParaRPr>
        </a:p>
      </dgm:t>
    </dgm:pt>
    <dgm:pt modelId="{DCCC243A-A3A9-49BE-96A3-FEF07081F2DF}">
      <dgm:prSet phldrT="[Text]" custT="1"/>
      <dgm:spPr/>
      <dgm:t>
        <a:bodyPr/>
        <a:lstStyle/>
        <a:p>
          <a:r>
            <a:rPr lang="en-US" sz="2400" b="1" dirty="0" err="1">
              <a:latin typeface="NikoshBAN" panose="02000000000000000000" pitchFamily="2" charset="0"/>
              <a:cs typeface="NikoshBAN" panose="02000000000000000000" pitchFamily="2" charset="0"/>
            </a:rPr>
            <a:t>দারিদ্র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অবস্থা</a:t>
          </a:r>
          <a:r>
            <a:rPr lang="en-US" sz="2400" b="1" dirty="0">
              <a:latin typeface="NikoshBAN" panose="02000000000000000000" pitchFamily="2" charset="0"/>
              <a:cs typeface="NikoshBAN" panose="02000000000000000000" pitchFamily="2" charset="0"/>
            </a:rPr>
            <a:t> </a:t>
          </a:r>
        </a:p>
      </dgm:t>
    </dgm:pt>
    <dgm:pt modelId="{B9CE362C-7F63-488C-8928-6916C5566C53}" type="parTrans" cxnId="{D68F5269-8D60-4329-98A3-56AD72E219F9}">
      <dgm:prSet/>
      <dgm:spPr/>
      <dgm:t>
        <a:bodyPr/>
        <a:lstStyle/>
        <a:p>
          <a:endParaRPr lang="en-US" sz="3200" b="1">
            <a:latin typeface="NikoshBAN" panose="02000000000000000000" pitchFamily="2" charset="0"/>
            <a:cs typeface="NikoshBAN" panose="02000000000000000000" pitchFamily="2" charset="0"/>
          </a:endParaRPr>
        </a:p>
      </dgm:t>
    </dgm:pt>
    <dgm:pt modelId="{E1B737A3-035F-4888-9108-FF233F7594F7}" type="sibTrans" cxnId="{D68F5269-8D60-4329-98A3-56AD72E219F9}">
      <dgm:prSet/>
      <dgm:spPr/>
      <dgm:t>
        <a:bodyPr/>
        <a:lstStyle/>
        <a:p>
          <a:endParaRPr lang="en-US" sz="3200" b="1">
            <a:latin typeface="NikoshBAN" panose="02000000000000000000" pitchFamily="2" charset="0"/>
            <a:cs typeface="NikoshBAN" panose="02000000000000000000" pitchFamily="2" charset="0"/>
          </a:endParaRPr>
        </a:p>
      </dgm:t>
    </dgm:pt>
    <dgm:pt modelId="{D48C6EAC-B6F5-4F43-B4BF-FB7213055095}">
      <dgm:prSet phldrT="[Text]" custT="1"/>
      <dgm:spPr/>
      <dgm:t>
        <a:bodyPr/>
        <a:lstStyle/>
        <a:p>
          <a:r>
            <a:rPr lang="en-US" sz="2400" b="1" dirty="0" err="1">
              <a:latin typeface="NikoshBAN" panose="02000000000000000000" pitchFamily="2" charset="0"/>
              <a:cs typeface="NikoshBAN" panose="02000000000000000000" pitchFamily="2" charset="0"/>
            </a:rPr>
            <a:t>স্বল্প</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ক্রয়</a:t>
          </a:r>
          <a:r>
            <a:rPr lang="en-US" sz="2400" b="1" dirty="0">
              <a:latin typeface="NikoshBAN" panose="02000000000000000000" pitchFamily="2" charset="0"/>
              <a:cs typeface="NikoshBAN" panose="02000000000000000000" pitchFamily="2" charset="0"/>
            </a:rPr>
            <a:t> </a:t>
          </a:r>
        </a:p>
      </dgm:t>
    </dgm:pt>
    <dgm:pt modelId="{E212691F-8EC0-4F50-858D-B8EF7EC71783}" type="parTrans" cxnId="{97A818C1-E218-48E6-9F59-802DC7A30F11}">
      <dgm:prSet/>
      <dgm:spPr/>
      <dgm:t>
        <a:bodyPr/>
        <a:lstStyle/>
        <a:p>
          <a:endParaRPr lang="en-US" sz="3200" b="1">
            <a:latin typeface="NikoshBAN" panose="02000000000000000000" pitchFamily="2" charset="0"/>
            <a:cs typeface="NikoshBAN" panose="02000000000000000000" pitchFamily="2" charset="0"/>
          </a:endParaRPr>
        </a:p>
      </dgm:t>
    </dgm:pt>
    <dgm:pt modelId="{6D7C88C9-ED36-4810-AF57-69BFD8DEDBE1}" type="sibTrans" cxnId="{97A818C1-E218-48E6-9F59-802DC7A30F11}">
      <dgm:prSet/>
      <dgm:spPr/>
      <dgm:t>
        <a:bodyPr/>
        <a:lstStyle/>
        <a:p>
          <a:endParaRPr lang="en-US" sz="3200" b="1">
            <a:latin typeface="NikoshBAN" panose="02000000000000000000" pitchFamily="2" charset="0"/>
            <a:cs typeface="NikoshBAN" panose="02000000000000000000" pitchFamily="2" charset="0"/>
          </a:endParaRPr>
        </a:p>
      </dgm:t>
    </dgm:pt>
    <dgm:pt modelId="{1837102A-B115-4581-90A3-F3817C205C52}">
      <dgm:prSet phldrT="[Text]" custT="1"/>
      <dgm:spPr/>
      <dgm:t>
        <a:bodyPr/>
        <a:lstStyle/>
        <a:p>
          <a:r>
            <a:rPr lang="en-US" sz="2400" b="1" dirty="0" err="1">
              <a:latin typeface="NikoshBAN" panose="02000000000000000000" pitchFamily="2" charset="0"/>
              <a:cs typeface="NikoshBAN" panose="02000000000000000000" pitchFamily="2" charset="0"/>
            </a:rPr>
            <a:t>স্বল্প</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ভোগ</a:t>
          </a:r>
          <a:r>
            <a:rPr lang="en-US" sz="2400" b="1" dirty="0">
              <a:latin typeface="NikoshBAN" panose="02000000000000000000" pitchFamily="2" charset="0"/>
              <a:cs typeface="NikoshBAN" panose="02000000000000000000" pitchFamily="2" charset="0"/>
            </a:rPr>
            <a:t> </a:t>
          </a:r>
        </a:p>
      </dgm:t>
    </dgm:pt>
    <dgm:pt modelId="{CF306A5C-29F2-435B-A9AA-824F14308617}" type="parTrans" cxnId="{6820271F-0F88-4AF8-A1F5-A1123E33CE34}">
      <dgm:prSet/>
      <dgm:spPr/>
      <dgm:t>
        <a:bodyPr/>
        <a:lstStyle/>
        <a:p>
          <a:endParaRPr lang="en-US" sz="3200" b="1">
            <a:latin typeface="NikoshBAN" panose="02000000000000000000" pitchFamily="2" charset="0"/>
            <a:cs typeface="NikoshBAN" panose="02000000000000000000" pitchFamily="2" charset="0"/>
          </a:endParaRPr>
        </a:p>
      </dgm:t>
    </dgm:pt>
    <dgm:pt modelId="{AE9ED3DE-E2F0-408F-9873-77CF4F763914}" type="sibTrans" cxnId="{6820271F-0F88-4AF8-A1F5-A1123E33CE34}">
      <dgm:prSet/>
      <dgm:spPr/>
      <dgm:t>
        <a:bodyPr/>
        <a:lstStyle/>
        <a:p>
          <a:endParaRPr lang="en-US" sz="3200" b="1">
            <a:latin typeface="NikoshBAN" panose="02000000000000000000" pitchFamily="2" charset="0"/>
            <a:cs typeface="NikoshBAN" panose="02000000000000000000" pitchFamily="2" charset="0"/>
          </a:endParaRPr>
        </a:p>
      </dgm:t>
    </dgm:pt>
    <dgm:pt modelId="{DA4A45A6-CD4B-41A4-B67B-B235134DB5B1}">
      <dgm:prSet phldrT="[Text]" custT="1"/>
      <dgm:spPr/>
      <dgm:t>
        <a:bodyPr/>
        <a:lstStyle/>
        <a:p>
          <a:r>
            <a:rPr lang="en-US" sz="1800" b="1" dirty="0" err="1">
              <a:latin typeface="NikoshBAN" panose="02000000000000000000" pitchFamily="2" charset="0"/>
              <a:cs typeface="NikoshBAN" panose="02000000000000000000" pitchFamily="2" charset="0"/>
            </a:rPr>
            <a:t>জীবনযাত্রার</a:t>
          </a:r>
          <a:r>
            <a:rPr lang="en-US" sz="1800" b="1" dirty="0">
              <a:latin typeface="NikoshBAN" panose="02000000000000000000" pitchFamily="2" charset="0"/>
              <a:cs typeface="NikoshBAN" panose="02000000000000000000" pitchFamily="2" charset="0"/>
            </a:rPr>
            <a:t> </a:t>
          </a:r>
          <a:r>
            <a:rPr lang="en-US" sz="1800" b="1" dirty="0" err="1">
              <a:latin typeface="NikoshBAN" panose="02000000000000000000" pitchFamily="2" charset="0"/>
              <a:cs typeface="NikoshBAN" panose="02000000000000000000" pitchFamily="2" charset="0"/>
            </a:rPr>
            <a:t>নিম্ন</a:t>
          </a:r>
          <a:r>
            <a:rPr lang="en-US" sz="1800" b="1" dirty="0">
              <a:latin typeface="NikoshBAN" panose="02000000000000000000" pitchFamily="2" charset="0"/>
              <a:cs typeface="NikoshBAN" panose="02000000000000000000" pitchFamily="2" charset="0"/>
            </a:rPr>
            <a:t> </a:t>
          </a:r>
          <a:r>
            <a:rPr lang="en-US" sz="1800" b="1" dirty="0" err="1">
              <a:latin typeface="NikoshBAN" panose="02000000000000000000" pitchFamily="2" charset="0"/>
              <a:cs typeface="NikoshBAN" panose="02000000000000000000" pitchFamily="2" charset="0"/>
            </a:rPr>
            <a:t>মান</a:t>
          </a:r>
          <a:r>
            <a:rPr lang="en-US" sz="1800" b="1" dirty="0">
              <a:latin typeface="NikoshBAN" panose="02000000000000000000" pitchFamily="2" charset="0"/>
              <a:cs typeface="NikoshBAN" panose="02000000000000000000" pitchFamily="2" charset="0"/>
            </a:rPr>
            <a:t> </a:t>
          </a:r>
        </a:p>
      </dgm:t>
    </dgm:pt>
    <dgm:pt modelId="{DD60D8BF-5809-46CE-BD61-DA9BE0B6C980}" type="parTrans" cxnId="{1F3814B2-0715-4EBE-A02C-2825B3B95962}">
      <dgm:prSet/>
      <dgm:spPr/>
      <dgm:t>
        <a:bodyPr/>
        <a:lstStyle/>
        <a:p>
          <a:endParaRPr lang="en-US" sz="3200" b="1">
            <a:latin typeface="NikoshBAN" panose="02000000000000000000" pitchFamily="2" charset="0"/>
            <a:cs typeface="NikoshBAN" panose="02000000000000000000" pitchFamily="2" charset="0"/>
          </a:endParaRPr>
        </a:p>
      </dgm:t>
    </dgm:pt>
    <dgm:pt modelId="{05731E80-6338-42DD-89C8-00727517916E}" type="sibTrans" cxnId="{1F3814B2-0715-4EBE-A02C-2825B3B95962}">
      <dgm:prSet/>
      <dgm:spPr/>
      <dgm:t>
        <a:bodyPr/>
        <a:lstStyle/>
        <a:p>
          <a:endParaRPr lang="en-US" sz="3200" b="1">
            <a:latin typeface="NikoshBAN" panose="02000000000000000000" pitchFamily="2" charset="0"/>
            <a:cs typeface="NikoshBAN" panose="02000000000000000000" pitchFamily="2" charset="0"/>
          </a:endParaRPr>
        </a:p>
      </dgm:t>
    </dgm:pt>
    <dgm:pt modelId="{AF1EE757-E886-4D20-A547-9EB634F7D85F}">
      <dgm:prSet phldrT="[Text]" custT="1"/>
      <dgm:spPr/>
      <dgm:t>
        <a:bodyPr/>
        <a:lstStyle/>
        <a:p>
          <a:r>
            <a:rPr lang="en-US" sz="2400" b="1" dirty="0" err="1">
              <a:latin typeface="NikoshBAN" panose="02000000000000000000" pitchFamily="2" charset="0"/>
              <a:cs typeface="NikoshBAN" panose="02000000000000000000" pitchFamily="2" charset="0"/>
            </a:rPr>
            <a:t>সঞ্চয়ের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অভাব</a:t>
          </a:r>
          <a:r>
            <a:rPr lang="en-US" sz="2400" b="1" dirty="0">
              <a:latin typeface="NikoshBAN" panose="02000000000000000000" pitchFamily="2" charset="0"/>
              <a:cs typeface="NikoshBAN" panose="02000000000000000000" pitchFamily="2" charset="0"/>
            </a:rPr>
            <a:t> </a:t>
          </a:r>
        </a:p>
      </dgm:t>
    </dgm:pt>
    <dgm:pt modelId="{8748ACE3-008D-4B6C-B3BE-C25EDF4C582F}" type="parTrans" cxnId="{8E30AE0F-BB6C-4B38-A6C9-E5F8D791E321}">
      <dgm:prSet/>
      <dgm:spPr/>
      <dgm:t>
        <a:bodyPr/>
        <a:lstStyle/>
        <a:p>
          <a:endParaRPr lang="en-US" sz="3200" b="1"/>
        </a:p>
      </dgm:t>
    </dgm:pt>
    <dgm:pt modelId="{A5410F67-7862-47AF-84B1-DCDD713AD2F2}" type="sibTrans" cxnId="{8E30AE0F-BB6C-4B38-A6C9-E5F8D791E321}">
      <dgm:prSet/>
      <dgm:spPr/>
      <dgm:t>
        <a:bodyPr/>
        <a:lstStyle/>
        <a:p>
          <a:endParaRPr lang="en-US" sz="3200" b="1"/>
        </a:p>
      </dgm:t>
    </dgm:pt>
    <dgm:pt modelId="{38A8C88C-2DA4-4C4B-B226-D575F6348F39}">
      <dgm:prSet phldrT="[Text]" custT="1"/>
      <dgm:spPr/>
      <dgm:t>
        <a:bodyPr/>
        <a:lstStyle/>
        <a:p>
          <a:r>
            <a:rPr lang="en-US" sz="2400" b="1" dirty="0" err="1">
              <a:latin typeface="NikoshBAN" panose="02000000000000000000" pitchFamily="2" charset="0"/>
              <a:cs typeface="NikoshBAN" panose="02000000000000000000" pitchFamily="2" charset="0"/>
            </a:rPr>
            <a:t>স্বল্প</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বিনিয়োগ</a:t>
          </a:r>
          <a:r>
            <a:rPr lang="en-US" sz="2400" b="1" dirty="0">
              <a:latin typeface="NikoshBAN" panose="02000000000000000000" pitchFamily="2" charset="0"/>
              <a:cs typeface="NikoshBAN" panose="02000000000000000000" pitchFamily="2" charset="0"/>
            </a:rPr>
            <a:t> </a:t>
          </a:r>
        </a:p>
      </dgm:t>
    </dgm:pt>
    <dgm:pt modelId="{95DD66AD-51C2-4626-ABDD-FE5568E62BEF}" type="parTrans" cxnId="{4F0CE817-D2DE-494F-93C7-6930AC359120}">
      <dgm:prSet/>
      <dgm:spPr/>
      <dgm:t>
        <a:bodyPr/>
        <a:lstStyle/>
        <a:p>
          <a:endParaRPr lang="en-US" sz="3200" b="1"/>
        </a:p>
      </dgm:t>
    </dgm:pt>
    <dgm:pt modelId="{6DC308FA-7EF4-439E-9C8B-2AE3FDDF20E0}" type="sibTrans" cxnId="{4F0CE817-D2DE-494F-93C7-6930AC359120}">
      <dgm:prSet/>
      <dgm:spPr/>
      <dgm:t>
        <a:bodyPr/>
        <a:lstStyle/>
        <a:p>
          <a:endParaRPr lang="en-US" sz="3200" b="1"/>
        </a:p>
      </dgm:t>
    </dgm:pt>
    <dgm:pt modelId="{F3134374-0ADC-45B6-B409-D128E10DFDE6}">
      <dgm:prSet phldrT="[Text]" custT="1"/>
      <dgm:spPr/>
      <dgm:t>
        <a:bodyPr/>
        <a:lstStyle/>
        <a:p>
          <a:r>
            <a:rPr lang="en-US" sz="2400" b="1" dirty="0" err="1">
              <a:latin typeface="NikoshBAN" panose="02000000000000000000" pitchFamily="2" charset="0"/>
              <a:cs typeface="NikoshBAN" panose="02000000000000000000" pitchFamily="2" charset="0"/>
            </a:rPr>
            <a:t>স্বল্প</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উৎপাদনশীলতা</a:t>
          </a:r>
          <a:r>
            <a:rPr lang="en-US" sz="2400" b="1" dirty="0">
              <a:latin typeface="NikoshBAN" panose="02000000000000000000" pitchFamily="2" charset="0"/>
              <a:cs typeface="NikoshBAN" panose="02000000000000000000" pitchFamily="2" charset="0"/>
            </a:rPr>
            <a:t> </a:t>
          </a:r>
        </a:p>
      </dgm:t>
    </dgm:pt>
    <dgm:pt modelId="{0961A274-FF9E-43E4-A2AB-21DF9ECFF478}" type="parTrans" cxnId="{599A44C9-9FBE-486C-ABAD-42314164E6B0}">
      <dgm:prSet/>
      <dgm:spPr/>
      <dgm:t>
        <a:bodyPr/>
        <a:lstStyle/>
        <a:p>
          <a:endParaRPr lang="en-US" sz="3200" b="1"/>
        </a:p>
      </dgm:t>
    </dgm:pt>
    <dgm:pt modelId="{4EA6559B-8281-48C3-A904-477F7D1C73BD}" type="sibTrans" cxnId="{599A44C9-9FBE-486C-ABAD-42314164E6B0}">
      <dgm:prSet/>
      <dgm:spPr/>
      <dgm:t>
        <a:bodyPr/>
        <a:lstStyle/>
        <a:p>
          <a:endParaRPr lang="en-US" sz="3200" b="1"/>
        </a:p>
      </dgm:t>
    </dgm:pt>
    <dgm:pt modelId="{03DE51B6-3365-4F13-AB76-97A1A5A669D6}" type="pres">
      <dgm:prSet presAssocID="{F2BBEDA8-BA91-4ADA-8796-D9A47BBFE4DE}" presName="Name0" presStyleCnt="0">
        <dgm:presLayoutVars>
          <dgm:chMax val="1"/>
          <dgm:dir/>
          <dgm:animLvl val="ctr"/>
          <dgm:resizeHandles val="exact"/>
        </dgm:presLayoutVars>
      </dgm:prSet>
      <dgm:spPr/>
      <dgm:t>
        <a:bodyPr/>
        <a:lstStyle/>
        <a:p>
          <a:endParaRPr lang="en-US"/>
        </a:p>
      </dgm:t>
    </dgm:pt>
    <dgm:pt modelId="{3305F057-ADAA-48AE-ACEB-91219C45FE41}" type="pres">
      <dgm:prSet presAssocID="{C70E06F0-EB1C-4B0D-97C5-2ABF1D8B8CD3}" presName="centerShape" presStyleLbl="node0" presStyleIdx="0" presStyleCnt="1"/>
      <dgm:spPr/>
      <dgm:t>
        <a:bodyPr/>
        <a:lstStyle/>
        <a:p>
          <a:endParaRPr lang="en-US"/>
        </a:p>
      </dgm:t>
    </dgm:pt>
    <dgm:pt modelId="{A456AEBC-787B-41FF-A9E0-44ECE6C99947}" type="pres">
      <dgm:prSet presAssocID="{DCCC243A-A3A9-49BE-96A3-FEF07081F2DF}" presName="node" presStyleLbl="node1" presStyleIdx="0" presStyleCnt="7">
        <dgm:presLayoutVars>
          <dgm:bulletEnabled val="1"/>
        </dgm:presLayoutVars>
      </dgm:prSet>
      <dgm:spPr/>
      <dgm:t>
        <a:bodyPr/>
        <a:lstStyle/>
        <a:p>
          <a:endParaRPr lang="en-US"/>
        </a:p>
      </dgm:t>
    </dgm:pt>
    <dgm:pt modelId="{1CC679E9-7850-4376-B3AC-DDCFB96C9703}" type="pres">
      <dgm:prSet presAssocID="{DCCC243A-A3A9-49BE-96A3-FEF07081F2DF}" presName="dummy" presStyleCnt="0"/>
      <dgm:spPr/>
    </dgm:pt>
    <dgm:pt modelId="{6D8540F9-53EC-4EAF-81C0-825330765B01}" type="pres">
      <dgm:prSet presAssocID="{E1B737A3-035F-4888-9108-FF233F7594F7}" presName="sibTrans" presStyleLbl="sibTrans2D1" presStyleIdx="0" presStyleCnt="7"/>
      <dgm:spPr/>
      <dgm:t>
        <a:bodyPr/>
        <a:lstStyle/>
        <a:p>
          <a:endParaRPr lang="en-US"/>
        </a:p>
      </dgm:t>
    </dgm:pt>
    <dgm:pt modelId="{3D6A566F-7BBC-41BA-A04B-91D22B3B45C0}" type="pres">
      <dgm:prSet presAssocID="{D48C6EAC-B6F5-4F43-B4BF-FB7213055095}" presName="node" presStyleLbl="node1" presStyleIdx="1" presStyleCnt="7">
        <dgm:presLayoutVars>
          <dgm:bulletEnabled val="1"/>
        </dgm:presLayoutVars>
      </dgm:prSet>
      <dgm:spPr/>
      <dgm:t>
        <a:bodyPr/>
        <a:lstStyle/>
        <a:p>
          <a:endParaRPr lang="en-US"/>
        </a:p>
      </dgm:t>
    </dgm:pt>
    <dgm:pt modelId="{D514F6A8-3A5E-4AC6-A222-ED37DE918D7F}" type="pres">
      <dgm:prSet presAssocID="{D48C6EAC-B6F5-4F43-B4BF-FB7213055095}" presName="dummy" presStyleCnt="0"/>
      <dgm:spPr/>
    </dgm:pt>
    <dgm:pt modelId="{26DE38E3-49B3-46E0-8EA4-8DEA360D6248}" type="pres">
      <dgm:prSet presAssocID="{6D7C88C9-ED36-4810-AF57-69BFD8DEDBE1}" presName="sibTrans" presStyleLbl="sibTrans2D1" presStyleIdx="1" presStyleCnt="7"/>
      <dgm:spPr/>
      <dgm:t>
        <a:bodyPr/>
        <a:lstStyle/>
        <a:p>
          <a:endParaRPr lang="en-US"/>
        </a:p>
      </dgm:t>
    </dgm:pt>
    <dgm:pt modelId="{FDEA637F-0B44-44DC-B4E8-C0062510D706}" type="pres">
      <dgm:prSet presAssocID="{1837102A-B115-4581-90A3-F3817C205C52}" presName="node" presStyleLbl="node1" presStyleIdx="2" presStyleCnt="7">
        <dgm:presLayoutVars>
          <dgm:bulletEnabled val="1"/>
        </dgm:presLayoutVars>
      </dgm:prSet>
      <dgm:spPr/>
      <dgm:t>
        <a:bodyPr/>
        <a:lstStyle/>
        <a:p>
          <a:endParaRPr lang="en-US"/>
        </a:p>
      </dgm:t>
    </dgm:pt>
    <dgm:pt modelId="{40B97517-74E5-467C-AC30-13238293279C}" type="pres">
      <dgm:prSet presAssocID="{1837102A-B115-4581-90A3-F3817C205C52}" presName="dummy" presStyleCnt="0"/>
      <dgm:spPr/>
    </dgm:pt>
    <dgm:pt modelId="{DE16BBAC-26E6-4F4A-A1C8-00FA32731EB3}" type="pres">
      <dgm:prSet presAssocID="{AE9ED3DE-E2F0-408F-9873-77CF4F763914}" presName="sibTrans" presStyleLbl="sibTrans2D1" presStyleIdx="2" presStyleCnt="7"/>
      <dgm:spPr/>
      <dgm:t>
        <a:bodyPr/>
        <a:lstStyle/>
        <a:p>
          <a:endParaRPr lang="en-US"/>
        </a:p>
      </dgm:t>
    </dgm:pt>
    <dgm:pt modelId="{CA8BA87E-6E56-42CF-A87B-CBED8FB19B17}" type="pres">
      <dgm:prSet presAssocID="{DA4A45A6-CD4B-41A4-B67B-B235134DB5B1}" presName="node" presStyleLbl="node1" presStyleIdx="3" presStyleCnt="7">
        <dgm:presLayoutVars>
          <dgm:bulletEnabled val="1"/>
        </dgm:presLayoutVars>
      </dgm:prSet>
      <dgm:spPr/>
      <dgm:t>
        <a:bodyPr/>
        <a:lstStyle/>
        <a:p>
          <a:endParaRPr lang="en-US"/>
        </a:p>
      </dgm:t>
    </dgm:pt>
    <dgm:pt modelId="{AFC8D034-9625-48F2-A893-C9E3288CC73B}" type="pres">
      <dgm:prSet presAssocID="{DA4A45A6-CD4B-41A4-B67B-B235134DB5B1}" presName="dummy" presStyleCnt="0"/>
      <dgm:spPr/>
    </dgm:pt>
    <dgm:pt modelId="{54DE3635-FBB7-44CD-BF6E-3AC6AB9B5E8A}" type="pres">
      <dgm:prSet presAssocID="{05731E80-6338-42DD-89C8-00727517916E}" presName="sibTrans" presStyleLbl="sibTrans2D1" presStyleIdx="3" presStyleCnt="7"/>
      <dgm:spPr/>
      <dgm:t>
        <a:bodyPr/>
        <a:lstStyle/>
        <a:p>
          <a:endParaRPr lang="en-US"/>
        </a:p>
      </dgm:t>
    </dgm:pt>
    <dgm:pt modelId="{CEB972BD-790A-49A2-A5CA-78F1B436A1AB}" type="pres">
      <dgm:prSet presAssocID="{AF1EE757-E886-4D20-A547-9EB634F7D85F}" presName="node" presStyleLbl="node1" presStyleIdx="4" presStyleCnt="7">
        <dgm:presLayoutVars>
          <dgm:bulletEnabled val="1"/>
        </dgm:presLayoutVars>
      </dgm:prSet>
      <dgm:spPr/>
      <dgm:t>
        <a:bodyPr/>
        <a:lstStyle/>
        <a:p>
          <a:endParaRPr lang="en-US"/>
        </a:p>
      </dgm:t>
    </dgm:pt>
    <dgm:pt modelId="{6266EED1-D55D-4427-B3BC-AD4348488B0B}" type="pres">
      <dgm:prSet presAssocID="{AF1EE757-E886-4D20-A547-9EB634F7D85F}" presName="dummy" presStyleCnt="0"/>
      <dgm:spPr/>
    </dgm:pt>
    <dgm:pt modelId="{93B83B09-C31E-4CAB-9EE9-7AFAEA4A101F}" type="pres">
      <dgm:prSet presAssocID="{A5410F67-7862-47AF-84B1-DCDD713AD2F2}" presName="sibTrans" presStyleLbl="sibTrans2D1" presStyleIdx="4" presStyleCnt="7"/>
      <dgm:spPr/>
      <dgm:t>
        <a:bodyPr/>
        <a:lstStyle/>
        <a:p>
          <a:endParaRPr lang="en-US"/>
        </a:p>
      </dgm:t>
    </dgm:pt>
    <dgm:pt modelId="{55FCCBD6-85C0-4EB2-9F1F-6D65495ACC12}" type="pres">
      <dgm:prSet presAssocID="{38A8C88C-2DA4-4C4B-B226-D575F6348F39}" presName="node" presStyleLbl="node1" presStyleIdx="5" presStyleCnt="7">
        <dgm:presLayoutVars>
          <dgm:bulletEnabled val="1"/>
        </dgm:presLayoutVars>
      </dgm:prSet>
      <dgm:spPr/>
      <dgm:t>
        <a:bodyPr/>
        <a:lstStyle/>
        <a:p>
          <a:endParaRPr lang="en-US"/>
        </a:p>
      </dgm:t>
    </dgm:pt>
    <dgm:pt modelId="{80F008B4-DF28-4F04-AD0A-3FACA22B4590}" type="pres">
      <dgm:prSet presAssocID="{38A8C88C-2DA4-4C4B-B226-D575F6348F39}" presName="dummy" presStyleCnt="0"/>
      <dgm:spPr/>
    </dgm:pt>
    <dgm:pt modelId="{B6D349B2-8B09-4F0A-8F40-D36B001CED0C}" type="pres">
      <dgm:prSet presAssocID="{6DC308FA-7EF4-439E-9C8B-2AE3FDDF20E0}" presName="sibTrans" presStyleLbl="sibTrans2D1" presStyleIdx="5" presStyleCnt="7"/>
      <dgm:spPr/>
      <dgm:t>
        <a:bodyPr/>
        <a:lstStyle/>
        <a:p>
          <a:endParaRPr lang="en-US"/>
        </a:p>
      </dgm:t>
    </dgm:pt>
    <dgm:pt modelId="{D27B6111-098C-48EF-9E26-31EA02D004D5}" type="pres">
      <dgm:prSet presAssocID="{F3134374-0ADC-45B6-B409-D128E10DFDE6}" presName="node" presStyleLbl="node1" presStyleIdx="6" presStyleCnt="7">
        <dgm:presLayoutVars>
          <dgm:bulletEnabled val="1"/>
        </dgm:presLayoutVars>
      </dgm:prSet>
      <dgm:spPr/>
      <dgm:t>
        <a:bodyPr/>
        <a:lstStyle/>
        <a:p>
          <a:endParaRPr lang="en-US"/>
        </a:p>
      </dgm:t>
    </dgm:pt>
    <dgm:pt modelId="{E53DF4FA-989A-4E63-A90E-7688124BB849}" type="pres">
      <dgm:prSet presAssocID="{F3134374-0ADC-45B6-B409-D128E10DFDE6}" presName="dummy" presStyleCnt="0"/>
      <dgm:spPr/>
    </dgm:pt>
    <dgm:pt modelId="{D859FDF9-3986-4367-9279-4799EC8D5CCB}" type="pres">
      <dgm:prSet presAssocID="{4EA6559B-8281-48C3-A904-477F7D1C73BD}" presName="sibTrans" presStyleLbl="sibTrans2D1" presStyleIdx="6" presStyleCnt="7"/>
      <dgm:spPr/>
      <dgm:t>
        <a:bodyPr/>
        <a:lstStyle/>
        <a:p>
          <a:endParaRPr lang="en-US"/>
        </a:p>
      </dgm:t>
    </dgm:pt>
  </dgm:ptLst>
  <dgm:cxnLst>
    <dgm:cxn modelId="{304DB96A-9740-47D9-8618-F4A34616D14B}" type="presOf" srcId="{AE9ED3DE-E2F0-408F-9873-77CF4F763914}" destId="{DE16BBAC-26E6-4F4A-A1C8-00FA32731EB3}" srcOrd="0" destOrd="0" presId="urn:microsoft.com/office/officeart/2005/8/layout/radial6"/>
    <dgm:cxn modelId="{D68F5269-8D60-4329-98A3-56AD72E219F9}" srcId="{C70E06F0-EB1C-4B0D-97C5-2ABF1D8B8CD3}" destId="{DCCC243A-A3A9-49BE-96A3-FEF07081F2DF}" srcOrd="0" destOrd="0" parTransId="{B9CE362C-7F63-488C-8928-6916C5566C53}" sibTransId="{E1B737A3-035F-4888-9108-FF233F7594F7}"/>
    <dgm:cxn modelId="{55DE7136-60ED-47BD-8AC6-EF765162C885}" type="presOf" srcId="{DA4A45A6-CD4B-41A4-B67B-B235134DB5B1}" destId="{CA8BA87E-6E56-42CF-A87B-CBED8FB19B17}" srcOrd="0" destOrd="0" presId="urn:microsoft.com/office/officeart/2005/8/layout/radial6"/>
    <dgm:cxn modelId="{E446135D-EBA6-4DF9-B2E1-8A73EF47384F}" type="presOf" srcId="{6D7C88C9-ED36-4810-AF57-69BFD8DEDBE1}" destId="{26DE38E3-49B3-46E0-8EA4-8DEA360D6248}" srcOrd="0" destOrd="0" presId="urn:microsoft.com/office/officeart/2005/8/layout/radial6"/>
    <dgm:cxn modelId="{BEFCF156-E695-4BF4-9985-B84D8F78624B}" type="presOf" srcId="{38A8C88C-2DA4-4C4B-B226-D575F6348F39}" destId="{55FCCBD6-85C0-4EB2-9F1F-6D65495ACC12}" srcOrd="0" destOrd="0" presId="urn:microsoft.com/office/officeart/2005/8/layout/radial6"/>
    <dgm:cxn modelId="{1507CF10-BA79-4502-9C09-37EBB41BB981}" type="presOf" srcId="{AF1EE757-E886-4D20-A547-9EB634F7D85F}" destId="{CEB972BD-790A-49A2-A5CA-78F1B436A1AB}" srcOrd="0" destOrd="0" presId="urn:microsoft.com/office/officeart/2005/8/layout/radial6"/>
    <dgm:cxn modelId="{88DB0720-8F0C-4973-B430-21A3874E0088}" type="presOf" srcId="{E1B737A3-035F-4888-9108-FF233F7594F7}" destId="{6D8540F9-53EC-4EAF-81C0-825330765B01}" srcOrd="0" destOrd="0" presId="urn:microsoft.com/office/officeart/2005/8/layout/radial6"/>
    <dgm:cxn modelId="{D3BC8A0C-C70D-4A40-B66A-1EA2AB71F07E}" srcId="{F2BBEDA8-BA91-4ADA-8796-D9A47BBFE4DE}" destId="{C70E06F0-EB1C-4B0D-97C5-2ABF1D8B8CD3}" srcOrd="0" destOrd="0" parTransId="{F8D486D9-82D5-413F-AB03-0A04233843CE}" sibTransId="{DBA38597-F39F-4328-B57D-D503E343F4D7}"/>
    <dgm:cxn modelId="{B5CA6D2E-6972-4D74-A276-74C6FC077D07}" type="presOf" srcId="{A5410F67-7862-47AF-84B1-DCDD713AD2F2}" destId="{93B83B09-C31E-4CAB-9EE9-7AFAEA4A101F}" srcOrd="0" destOrd="0" presId="urn:microsoft.com/office/officeart/2005/8/layout/radial6"/>
    <dgm:cxn modelId="{FFB49000-EECF-4386-BD40-30ADCFDEF182}" type="presOf" srcId="{1837102A-B115-4581-90A3-F3817C205C52}" destId="{FDEA637F-0B44-44DC-B4E8-C0062510D706}" srcOrd="0" destOrd="0" presId="urn:microsoft.com/office/officeart/2005/8/layout/radial6"/>
    <dgm:cxn modelId="{599A44C9-9FBE-486C-ABAD-42314164E6B0}" srcId="{C70E06F0-EB1C-4B0D-97C5-2ABF1D8B8CD3}" destId="{F3134374-0ADC-45B6-B409-D128E10DFDE6}" srcOrd="6" destOrd="0" parTransId="{0961A274-FF9E-43E4-A2AB-21DF9ECFF478}" sibTransId="{4EA6559B-8281-48C3-A904-477F7D1C73BD}"/>
    <dgm:cxn modelId="{3E05414D-7543-413F-822F-3E537D8ECC83}" type="presOf" srcId="{F2BBEDA8-BA91-4ADA-8796-D9A47BBFE4DE}" destId="{03DE51B6-3365-4F13-AB76-97A1A5A669D6}" srcOrd="0" destOrd="0" presId="urn:microsoft.com/office/officeart/2005/8/layout/radial6"/>
    <dgm:cxn modelId="{1F3814B2-0715-4EBE-A02C-2825B3B95962}" srcId="{C70E06F0-EB1C-4B0D-97C5-2ABF1D8B8CD3}" destId="{DA4A45A6-CD4B-41A4-B67B-B235134DB5B1}" srcOrd="3" destOrd="0" parTransId="{DD60D8BF-5809-46CE-BD61-DA9BE0B6C980}" sibTransId="{05731E80-6338-42DD-89C8-00727517916E}"/>
    <dgm:cxn modelId="{8EDCD3A2-F7C1-4CCB-8EDF-83484F1959D7}" type="presOf" srcId="{6DC308FA-7EF4-439E-9C8B-2AE3FDDF20E0}" destId="{B6D349B2-8B09-4F0A-8F40-D36B001CED0C}" srcOrd="0" destOrd="0" presId="urn:microsoft.com/office/officeart/2005/8/layout/radial6"/>
    <dgm:cxn modelId="{6820271F-0F88-4AF8-A1F5-A1123E33CE34}" srcId="{C70E06F0-EB1C-4B0D-97C5-2ABF1D8B8CD3}" destId="{1837102A-B115-4581-90A3-F3817C205C52}" srcOrd="2" destOrd="0" parTransId="{CF306A5C-29F2-435B-A9AA-824F14308617}" sibTransId="{AE9ED3DE-E2F0-408F-9873-77CF4F763914}"/>
    <dgm:cxn modelId="{C3047A0C-C887-400A-8290-55D4D31EF058}" type="presOf" srcId="{05731E80-6338-42DD-89C8-00727517916E}" destId="{54DE3635-FBB7-44CD-BF6E-3AC6AB9B5E8A}" srcOrd="0" destOrd="0" presId="urn:microsoft.com/office/officeart/2005/8/layout/radial6"/>
    <dgm:cxn modelId="{6B44D820-0C9A-4D2A-A66D-4231D876B3F8}" type="presOf" srcId="{C70E06F0-EB1C-4B0D-97C5-2ABF1D8B8CD3}" destId="{3305F057-ADAA-48AE-ACEB-91219C45FE41}" srcOrd="0" destOrd="0" presId="urn:microsoft.com/office/officeart/2005/8/layout/radial6"/>
    <dgm:cxn modelId="{8E30AE0F-BB6C-4B38-A6C9-E5F8D791E321}" srcId="{C70E06F0-EB1C-4B0D-97C5-2ABF1D8B8CD3}" destId="{AF1EE757-E886-4D20-A547-9EB634F7D85F}" srcOrd="4" destOrd="0" parTransId="{8748ACE3-008D-4B6C-B3BE-C25EDF4C582F}" sibTransId="{A5410F67-7862-47AF-84B1-DCDD713AD2F2}"/>
    <dgm:cxn modelId="{83E12B06-8672-4D42-840E-9274D690DA3B}" type="presOf" srcId="{4EA6559B-8281-48C3-A904-477F7D1C73BD}" destId="{D859FDF9-3986-4367-9279-4799EC8D5CCB}" srcOrd="0" destOrd="0" presId="urn:microsoft.com/office/officeart/2005/8/layout/radial6"/>
    <dgm:cxn modelId="{97A818C1-E218-48E6-9F59-802DC7A30F11}" srcId="{C70E06F0-EB1C-4B0D-97C5-2ABF1D8B8CD3}" destId="{D48C6EAC-B6F5-4F43-B4BF-FB7213055095}" srcOrd="1" destOrd="0" parTransId="{E212691F-8EC0-4F50-858D-B8EF7EC71783}" sibTransId="{6D7C88C9-ED36-4810-AF57-69BFD8DEDBE1}"/>
    <dgm:cxn modelId="{9FE3DE87-78B3-40F2-BFA5-12BBE50AD523}" type="presOf" srcId="{F3134374-0ADC-45B6-B409-D128E10DFDE6}" destId="{D27B6111-098C-48EF-9E26-31EA02D004D5}" srcOrd="0" destOrd="0" presId="urn:microsoft.com/office/officeart/2005/8/layout/radial6"/>
    <dgm:cxn modelId="{4F0CE817-D2DE-494F-93C7-6930AC359120}" srcId="{C70E06F0-EB1C-4B0D-97C5-2ABF1D8B8CD3}" destId="{38A8C88C-2DA4-4C4B-B226-D575F6348F39}" srcOrd="5" destOrd="0" parTransId="{95DD66AD-51C2-4626-ABDD-FE5568E62BEF}" sibTransId="{6DC308FA-7EF4-439E-9C8B-2AE3FDDF20E0}"/>
    <dgm:cxn modelId="{5CD56F6C-F582-448B-80E9-656B0C0B395D}" type="presOf" srcId="{D48C6EAC-B6F5-4F43-B4BF-FB7213055095}" destId="{3D6A566F-7BBC-41BA-A04B-91D22B3B45C0}" srcOrd="0" destOrd="0" presId="urn:microsoft.com/office/officeart/2005/8/layout/radial6"/>
    <dgm:cxn modelId="{FB038322-73F6-4ED0-BF69-1965D984DE89}" type="presOf" srcId="{DCCC243A-A3A9-49BE-96A3-FEF07081F2DF}" destId="{A456AEBC-787B-41FF-A9E0-44ECE6C99947}" srcOrd="0" destOrd="0" presId="urn:microsoft.com/office/officeart/2005/8/layout/radial6"/>
    <dgm:cxn modelId="{6FFC355A-1E05-489A-B676-1B21FB6F8C9A}" type="presParOf" srcId="{03DE51B6-3365-4F13-AB76-97A1A5A669D6}" destId="{3305F057-ADAA-48AE-ACEB-91219C45FE41}" srcOrd="0" destOrd="0" presId="urn:microsoft.com/office/officeart/2005/8/layout/radial6"/>
    <dgm:cxn modelId="{6B7633EC-1280-4D23-AAA3-251CFAFF161D}" type="presParOf" srcId="{03DE51B6-3365-4F13-AB76-97A1A5A669D6}" destId="{A456AEBC-787B-41FF-A9E0-44ECE6C99947}" srcOrd="1" destOrd="0" presId="urn:microsoft.com/office/officeart/2005/8/layout/radial6"/>
    <dgm:cxn modelId="{B3CC8541-5113-42AA-804E-832647CF3DE4}" type="presParOf" srcId="{03DE51B6-3365-4F13-AB76-97A1A5A669D6}" destId="{1CC679E9-7850-4376-B3AC-DDCFB96C9703}" srcOrd="2" destOrd="0" presId="urn:microsoft.com/office/officeart/2005/8/layout/radial6"/>
    <dgm:cxn modelId="{B10E410D-916B-447C-A790-8DE83F9C8E73}" type="presParOf" srcId="{03DE51B6-3365-4F13-AB76-97A1A5A669D6}" destId="{6D8540F9-53EC-4EAF-81C0-825330765B01}" srcOrd="3" destOrd="0" presId="urn:microsoft.com/office/officeart/2005/8/layout/radial6"/>
    <dgm:cxn modelId="{4A3952A4-E561-4E71-8308-C79B1554183E}" type="presParOf" srcId="{03DE51B6-3365-4F13-AB76-97A1A5A669D6}" destId="{3D6A566F-7BBC-41BA-A04B-91D22B3B45C0}" srcOrd="4" destOrd="0" presId="urn:microsoft.com/office/officeart/2005/8/layout/radial6"/>
    <dgm:cxn modelId="{8C7A0EE9-F39B-4207-8DE6-21FAC0487440}" type="presParOf" srcId="{03DE51B6-3365-4F13-AB76-97A1A5A669D6}" destId="{D514F6A8-3A5E-4AC6-A222-ED37DE918D7F}" srcOrd="5" destOrd="0" presId="urn:microsoft.com/office/officeart/2005/8/layout/radial6"/>
    <dgm:cxn modelId="{E5D1EC00-ABED-4017-89EA-9EC0DAD1B0B1}" type="presParOf" srcId="{03DE51B6-3365-4F13-AB76-97A1A5A669D6}" destId="{26DE38E3-49B3-46E0-8EA4-8DEA360D6248}" srcOrd="6" destOrd="0" presId="urn:microsoft.com/office/officeart/2005/8/layout/radial6"/>
    <dgm:cxn modelId="{D225B683-00CF-4D9B-A396-AD3CA74604D9}" type="presParOf" srcId="{03DE51B6-3365-4F13-AB76-97A1A5A669D6}" destId="{FDEA637F-0B44-44DC-B4E8-C0062510D706}" srcOrd="7" destOrd="0" presId="urn:microsoft.com/office/officeart/2005/8/layout/radial6"/>
    <dgm:cxn modelId="{18755ECD-104F-4B63-9B98-62301AF88F95}" type="presParOf" srcId="{03DE51B6-3365-4F13-AB76-97A1A5A669D6}" destId="{40B97517-74E5-467C-AC30-13238293279C}" srcOrd="8" destOrd="0" presId="urn:microsoft.com/office/officeart/2005/8/layout/radial6"/>
    <dgm:cxn modelId="{89716380-6835-4495-A3AF-2D16FAF6A33B}" type="presParOf" srcId="{03DE51B6-3365-4F13-AB76-97A1A5A669D6}" destId="{DE16BBAC-26E6-4F4A-A1C8-00FA32731EB3}" srcOrd="9" destOrd="0" presId="urn:microsoft.com/office/officeart/2005/8/layout/radial6"/>
    <dgm:cxn modelId="{27A8F8FE-109A-43AC-AF22-DC39F8A2456E}" type="presParOf" srcId="{03DE51B6-3365-4F13-AB76-97A1A5A669D6}" destId="{CA8BA87E-6E56-42CF-A87B-CBED8FB19B17}" srcOrd="10" destOrd="0" presId="urn:microsoft.com/office/officeart/2005/8/layout/radial6"/>
    <dgm:cxn modelId="{CC75ACBE-7546-4282-9464-4E87A325C67A}" type="presParOf" srcId="{03DE51B6-3365-4F13-AB76-97A1A5A669D6}" destId="{AFC8D034-9625-48F2-A893-C9E3288CC73B}" srcOrd="11" destOrd="0" presId="urn:microsoft.com/office/officeart/2005/8/layout/radial6"/>
    <dgm:cxn modelId="{F140EF6F-03A7-4E18-A792-A63A1F664168}" type="presParOf" srcId="{03DE51B6-3365-4F13-AB76-97A1A5A669D6}" destId="{54DE3635-FBB7-44CD-BF6E-3AC6AB9B5E8A}" srcOrd="12" destOrd="0" presId="urn:microsoft.com/office/officeart/2005/8/layout/radial6"/>
    <dgm:cxn modelId="{70781D4D-D095-4E0F-9931-1893DF35A525}" type="presParOf" srcId="{03DE51B6-3365-4F13-AB76-97A1A5A669D6}" destId="{CEB972BD-790A-49A2-A5CA-78F1B436A1AB}" srcOrd="13" destOrd="0" presId="urn:microsoft.com/office/officeart/2005/8/layout/radial6"/>
    <dgm:cxn modelId="{2E3E3A5F-AF2D-4EEA-BD54-3B5C663D96E9}" type="presParOf" srcId="{03DE51B6-3365-4F13-AB76-97A1A5A669D6}" destId="{6266EED1-D55D-4427-B3BC-AD4348488B0B}" srcOrd="14" destOrd="0" presId="urn:microsoft.com/office/officeart/2005/8/layout/radial6"/>
    <dgm:cxn modelId="{991E24DE-FAB2-49ED-945A-BB3AC9D329F4}" type="presParOf" srcId="{03DE51B6-3365-4F13-AB76-97A1A5A669D6}" destId="{93B83B09-C31E-4CAB-9EE9-7AFAEA4A101F}" srcOrd="15" destOrd="0" presId="urn:microsoft.com/office/officeart/2005/8/layout/radial6"/>
    <dgm:cxn modelId="{7F85B2BD-0009-46DF-B11B-C1FE0CD6D293}" type="presParOf" srcId="{03DE51B6-3365-4F13-AB76-97A1A5A669D6}" destId="{55FCCBD6-85C0-4EB2-9F1F-6D65495ACC12}" srcOrd="16" destOrd="0" presId="urn:microsoft.com/office/officeart/2005/8/layout/radial6"/>
    <dgm:cxn modelId="{E4CD5218-FA57-477B-B758-8A8531215F72}" type="presParOf" srcId="{03DE51B6-3365-4F13-AB76-97A1A5A669D6}" destId="{80F008B4-DF28-4F04-AD0A-3FACA22B4590}" srcOrd="17" destOrd="0" presId="urn:microsoft.com/office/officeart/2005/8/layout/radial6"/>
    <dgm:cxn modelId="{0A4276CA-0B0F-4F83-BACB-50418DDAC4A3}" type="presParOf" srcId="{03DE51B6-3365-4F13-AB76-97A1A5A669D6}" destId="{B6D349B2-8B09-4F0A-8F40-D36B001CED0C}" srcOrd="18" destOrd="0" presId="urn:microsoft.com/office/officeart/2005/8/layout/radial6"/>
    <dgm:cxn modelId="{89443D75-C16F-40B4-93F7-D74177771C69}" type="presParOf" srcId="{03DE51B6-3365-4F13-AB76-97A1A5A669D6}" destId="{D27B6111-098C-48EF-9E26-31EA02D004D5}" srcOrd="19" destOrd="0" presId="urn:microsoft.com/office/officeart/2005/8/layout/radial6"/>
    <dgm:cxn modelId="{2C284106-21AC-472B-A79C-F7F66BE4C017}" type="presParOf" srcId="{03DE51B6-3365-4F13-AB76-97A1A5A669D6}" destId="{E53DF4FA-989A-4E63-A90E-7688124BB849}" srcOrd="20" destOrd="0" presId="urn:microsoft.com/office/officeart/2005/8/layout/radial6"/>
    <dgm:cxn modelId="{63DEEB4D-223F-421A-BCA6-D06E534800B2}" type="presParOf" srcId="{03DE51B6-3365-4F13-AB76-97A1A5A669D6}" destId="{D859FDF9-3986-4367-9279-4799EC8D5CCB}"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9FDF9-3986-4367-9279-4799EC8D5CCB}">
      <dsp:nvSpPr>
        <dsp:cNvPr id="0" name=""/>
        <dsp:cNvSpPr/>
      </dsp:nvSpPr>
      <dsp:spPr>
        <a:xfrm>
          <a:off x="2436671" y="617907"/>
          <a:ext cx="4884833" cy="4884833"/>
        </a:xfrm>
        <a:prstGeom prst="blockArc">
          <a:avLst>
            <a:gd name="adj1" fmla="val 13114286"/>
            <a:gd name="adj2" fmla="val 16200000"/>
            <a:gd name="adj3" fmla="val 3908"/>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6D349B2-8B09-4F0A-8F40-D36B001CED0C}">
      <dsp:nvSpPr>
        <dsp:cNvPr id="0" name=""/>
        <dsp:cNvSpPr/>
      </dsp:nvSpPr>
      <dsp:spPr>
        <a:xfrm>
          <a:off x="2436671" y="617907"/>
          <a:ext cx="4884833" cy="4884833"/>
        </a:xfrm>
        <a:prstGeom prst="blockArc">
          <a:avLst>
            <a:gd name="adj1" fmla="val 10028571"/>
            <a:gd name="adj2" fmla="val 13114286"/>
            <a:gd name="adj3" fmla="val 3908"/>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3B83B09-C31E-4CAB-9EE9-7AFAEA4A101F}">
      <dsp:nvSpPr>
        <dsp:cNvPr id="0" name=""/>
        <dsp:cNvSpPr/>
      </dsp:nvSpPr>
      <dsp:spPr>
        <a:xfrm>
          <a:off x="2436671" y="617907"/>
          <a:ext cx="4884833" cy="4884833"/>
        </a:xfrm>
        <a:prstGeom prst="blockArc">
          <a:avLst>
            <a:gd name="adj1" fmla="val 6942857"/>
            <a:gd name="adj2" fmla="val 10028571"/>
            <a:gd name="adj3" fmla="val 3908"/>
          </a:avLst>
        </a:prstGeom>
        <a:solidFill>
          <a:schemeClr val="accent6">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4DE3635-FBB7-44CD-BF6E-3AC6AB9B5E8A}">
      <dsp:nvSpPr>
        <dsp:cNvPr id="0" name=""/>
        <dsp:cNvSpPr/>
      </dsp:nvSpPr>
      <dsp:spPr>
        <a:xfrm>
          <a:off x="2436671" y="617907"/>
          <a:ext cx="4884833" cy="4884833"/>
        </a:xfrm>
        <a:prstGeom prst="blockArc">
          <a:avLst>
            <a:gd name="adj1" fmla="val 3857143"/>
            <a:gd name="adj2" fmla="val 6942857"/>
            <a:gd name="adj3" fmla="val 3908"/>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E16BBAC-26E6-4F4A-A1C8-00FA32731EB3}">
      <dsp:nvSpPr>
        <dsp:cNvPr id="0" name=""/>
        <dsp:cNvSpPr/>
      </dsp:nvSpPr>
      <dsp:spPr>
        <a:xfrm>
          <a:off x="2436671" y="617907"/>
          <a:ext cx="4884833" cy="4884833"/>
        </a:xfrm>
        <a:prstGeom prst="blockArc">
          <a:avLst>
            <a:gd name="adj1" fmla="val 771429"/>
            <a:gd name="adj2" fmla="val 3857143"/>
            <a:gd name="adj3" fmla="val 3908"/>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6DE38E3-49B3-46E0-8EA4-8DEA360D6248}">
      <dsp:nvSpPr>
        <dsp:cNvPr id="0" name=""/>
        <dsp:cNvSpPr/>
      </dsp:nvSpPr>
      <dsp:spPr>
        <a:xfrm>
          <a:off x="2436671" y="617907"/>
          <a:ext cx="4884833" cy="4884833"/>
        </a:xfrm>
        <a:prstGeom prst="blockArc">
          <a:avLst>
            <a:gd name="adj1" fmla="val 19285714"/>
            <a:gd name="adj2" fmla="val 771429"/>
            <a:gd name="adj3" fmla="val 3908"/>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8540F9-53EC-4EAF-81C0-825330765B01}">
      <dsp:nvSpPr>
        <dsp:cNvPr id="0" name=""/>
        <dsp:cNvSpPr/>
      </dsp:nvSpPr>
      <dsp:spPr>
        <a:xfrm>
          <a:off x="2436671" y="617907"/>
          <a:ext cx="4884833" cy="4884833"/>
        </a:xfrm>
        <a:prstGeom prst="blockArc">
          <a:avLst>
            <a:gd name="adj1" fmla="val 16200000"/>
            <a:gd name="adj2" fmla="val 19285714"/>
            <a:gd name="adj3" fmla="val 3908"/>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305F057-ADAA-48AE-ACEB-91219C45FE41}">
      <dsp:nvSpPr>
        <dsp:cNvPr id="0" name=""/>
        <dsp:cNvSpPr/>
      </dsp:nvSpPr>
      <dsp:spPr>
        <a:xfrm>
          <a:off x="3932097" y="2113333"/>
          <a:ext cx="1893981" cy="1893981"/>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err="1">
              <a:latin typeface="NikoshBAN" panose="02000000000000000000" pitchFamily="2" charset="0"/>
              <a:cs typeface="NikoshBAN" panose="02000000000000000000" pitchFamily="2" charset="0"/>
            </a:rPr>
            <a:t>দারিদ্রের</a:t>
          </a:r>
          <a:r>
            <a:rPr lang="en-US" sz="3600" b="1" kern="1200" dirty="0">
              <a:latin typeface="NikoshBAN" panose="02000000000000000000" pitchFamily="2" charset="0"/>
              <a:cs typeface="NikoshBAN" panose="02000000000000000000" pitchFamily="2" charset="0"/>
            </a:rPr>
            <a:t> </a:t>
          </a:r>
          <a:r>
            <a:rPr lang="en-US" sz="3600" b="1" kern="1200" dirty="0" err="1">
              <a:latin typeface="NikoshBAN" panose="02000000000000000000" pitchFamily="2" charset="0"/>
              <a:cs typeface="NikoshBAN" panose="02000000000000000000" pitchFamily="2" charset="0"/>
            </a:rPr>
            <a:t>দুষ্ট</a:t>
          </a:r>
          <a:r>
            <a:rPr lang="en-US" sz="3600" b="1" kern="1200" dirty="0">
              <a:latin typeface="NikoshBAN" panose="02000000000000000000" pitchFamily="2" charset="0"/>
              <a:cs typeface="NikoshBAN" panose="02000000000000000000" pitchFamily="2" charset="0"/>
            </a:rPr>
            <a:t> </a:t>
          </a:r>
          <a:r>
            <a:rPr lang="en-US" sz="3600" b="1" kern="1200" dirty="0" err="1">
              <a:latin typeface="NikoshBAN" panose="02000000000000000000" pitchFamily="2" charset="0"/>
              <a:cs typeface="NikoshBAN" panose="02000000000000000000" pitchFamily="2" charset="0"/>
            </a:rPr>
            <a:t>চক্র</a:t>
          </a:r>
          <a:r>
            <a:rPr lang="en-US" sz="3600" b="1" kern="1200" dirty="0">
              <a:latin typeface="NikoshBAN" panose="02000000000000000000" pitchFamily="2" charset="0"/>
              <a:cs typeface="NikoshBAN" panose="02000000000000000000" pitchFamily="2" charset="0"/>
            </a:rPr>
            <a:t> </a:t>
          </a:r>
        </a:p>
      </dsp:txBody>
      <dsp:txXfrm>
        <a:off x="4209464" y="2390700"/>
        <a:ext cx="1339247" cy="1339247"/>
      </dsp:txXfrm>
    </dsp:sp>
    <dsp:sp modelId="{A456AEBC-787B-41FF-A9E0-44ECE6C99947}">
      <dsp:nvSpPr>
        <dsp:cNvPr id="0" name=""/>
        <dsp:cNvSpPr/>
      </dsp:nvSpPr>
      <dsp:spPr>
        <a:xfrm>
          <a:off x="4216194" y="2742"/>
          <a:ext cx="1325787" cy="1325787"/>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latin typeface="NikoshBAN" panose="02000000000000000000" pitchFamily="2" charset="0"/>
              <a:cs typeface="NikoshBAN" panose="02000000000000000000" pitchFamily="2" charset="0"/>
            </a:rPr>
            <a:t>দারিদ্র</a:t>
          </a:r>
          <a:r>
            <a:rPr lang="en-US" sz="2400" b="1" kern="1200" dirty="0">
              <a:latin typeface="NikoshBAN" panose="02000000000000000000" pitchFamily="2" charset="0"/>
              <a:cs typeface="NikoshBAN" panose="02000000000000000000" pitchFamily="2" charset="0"/>
            </a:rPr>
            <a:t> </a:t>
          </a:r>
          <a:r>
            <a:rPr lang="en-US" sz="2400" b="1" kern="1200" dirty="0" err="1">
              <a:latin typeface="NikoshBAN" panose="02000000000000000000" pitchFamily="2" charset="0"/>
              <a:cs typeface="NikoshBAN" panose="02000000000000000000" pitchFamily="2" charset="0"/>
            </a:rPr>
            <a:t>অবস্থা</a:t>
          </a:r>
          <a:r>
            <a:rPr lang="en-US" sz="2400" b="1" kern="1200" dirty="0">
              <a:latin typeface="NikoshBAN" panose="02000000000000000000" pitchFamily="2" charset="0"/>
              <a:cs typeface="NikoshBAN" panose="02000000000000000000" pitchFamily="2" charset="0"/>
            </a:rPr>
            <a:t> </a:t>
          </a:r>
        </a:p>
      </dsp:txBody>
      <dsp:txXfrm>
        <a:off x="4410351" y="196899"/>
        <a:ext cx="937473" cy="937473"/>
      </dsp:txXfrm>
    </dsp:sp>
    <dsp:sp modelId="{3D6A566F-7BBC-41BA-A04B-91D22B3B45C0}">
      <dsp:nvSpPr>
        <dsp:cNvPr id="0" name=""/>
        <dsp:cNvSpPr/>
      </dsp:nvSpPr>
      <dsp:spPr>
        <a:xfrm>
          <a:off x="6088437" y="904366"/>
          <a:ext cx="1325787" cy="1325787"/>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latin typeface="NikoshBAN" panose="02000000000000000000" pitchFamily="2" charset="0"/>
              <a:cs typeface="NikoshBAN" panose="02000000000000000000" pitchFamily="2" charset="0"/>
            </a:rPr>
            <a:t>স্বল্প</a:t>
          </a:r>
          <a:r>
            <a:rPr lang="en-US" sz="2400" b="1" kern="1200" dirty="0">
              <a:latin typeface="NikoshBAN" panose="02000000000000000000" pitchFamily="2" charset="0"/>
              <a:cs typeface="NikoshBAN" panose="02000000000000000000" pitchFamily="2" charset="0"/>
            </a:rPr>
            <a:t> </a:t>
          </a:r>
          <a:r>
            <a:rPr lang="en-US" sz="2400" b="1" kern="1200" dirty="0" err="1">
              <a:latin typeface="NikoshBAN" panose="02000000000000000000" pitchFamily="2" charset="0"/>
              <a:cs typeface="NikoshBAN" panose="02000000000000000000" pitchFamily="2" charset="0"/>
            </a:rPr>
            <a:t>ক্রয়</a:t>
          </a:r>
          <a:r>
            <a:rPr lang="en-US" sz="2400" b="1" kern="1200" dirty="0">
              <a:latin typeface="NikoshBAN" panose="02000000000000000000" pitchFamily="2" charset="0"/>
              <a:cs typeface="NikoshBAN" panose="02000000000000000000" pitchFamily="2" charset="0"/>
            </a:rPr>
            <a:t> </a:t>
          </a:r>
        </a:p>
      </dsp:txBody>
      <dsp:txXfrm>
        <a:off x="6282594" y="1098523"/>
        <a:ext cx="937473" cy="937473"/>
      </dsp:txXfrm>
    </dsp:sp>
    <dsp:sp modelId="{FDEA637F-0B44-44DC-B4E8-C0062510D706}">
      <dsp:nvSpPr>
        <dsp:cNvPr id="0" name=""/>
        <dsp:cNvSpPr/>
      </dsp:nvSpPr>
      <dsp:spPr>
        <a:xfrm>
          <a:off x="6550842" y="2930298"/>
          <a:ext cx="1325787" cy="1325787"/>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latin typeface="NikoshBAN" panose="02000000000000000000" pitchFamily="2" charset="0"/>
              <a:cs typeface="NikoshBAN" panose="02000000000000000000" pitchFamily="2" charset="0"/>
            </a:rPr>
            <a:t>স্বল্প</a:t>
          </a:r>
          <a:r>
            <a:rPr lang="en-US" sz="2400" b="1" kern="1200" dirty="0">
              <a:latin typeface="NikoshBAN" panose="02000000000000000000" pitchFamily="2" charset="0"/>
              <a:cs typeface="NikoshBAN" panose="02000000000000000000" pitchFamily="2" charset="0"/>
            </a:rPr>
            <a:t> </a:t>
          </a:r>
          <a:r>
            <a:rPr lang="en-US" sz="2400" b="1" kern="1200" dirty="0" err="1">
              <a:latin typeface="NikoshBAN" panose="02000000000000000000" pitchFamily="2" charset="0"/>
              <a:cs typeface="NikoshBAN" panose="02000000000000000000" pitchFamily="2" charset="0"/>
            </a:rPr>
            <a:t>ভোগ</a:t>
          </a:r>
          <a:r>
            <a:rPr lang="en-US" sz="2400" b="1" kern="1200" dirty="0">
              <a:latin typeface="NikoshBAN" panose="02000000000000000000" pitchFamily="2" charset="0"/>
              <a:cs typeface="NikoshBAN" panose="02000000000000000000" pitchFamily="2" charset="0"/>
            </a:rPr>
            <a:t> </a:t>
          </a:r>
        </a:p>
      </dsp:txBody>
      <dsp:txXfrm>
        <a:off x="6744999" y="3124455"/>
        <a:ext cx="937473" cy="937473"/>
      </dsp:txXfrm>
    </dsp:sp>
    <dsp:sp modelId="{CA8BA87E-6E56-42CF-A87B-CBED8FB19B17}">
      <dsp:nvSpPr>
        <dsp:cNvPr id="0" name=""/>
        <dsp:cNvSpPr/>
      </dsp:nvSpPr>
      <dsp:spPr>
        <a:xfrm>
          <a:off x="5255210" y="4554970"/>
          <a:ext cx="1325787" cy="1325787"/>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latin typeface="NikoshBAN" panose="02000000000000000000" pitchFamily="2" charset="0"/>
              <a:cs typeface="NikoshBAN" panose="02000000000000000000" pitchFamily="2" charset="0"/>
            </a:rPr>
            <a:t>জীবনযাত্রার</a:t>
          </a:r>
          <a:r>
            <a:rPr lang="en-US" sz="1800" b="1" kern="1200" dirty="0">
              <a:latin typeface="NikoshBAN" panose="02000000000000000000" pitchFamily="2" charset="0"/>
              <a:cs typeface="NikoshBAN" panose="02000000000000000000" pitchFamily="2" charset="0"/>
            </a:rPr>
            <a:t> </a:t>
          </a:r>
          <a:r>
            <a:rPr lang="en-US" sz="1800" b="1" kern="1200" dirty="0" err="1">
              <a:latin typeface="NikoshBAN" panose="02000000000000000000" pitchFamily="2" charset="0"/>
              <a:cs typeface="NikoshBAN" panose="02000000000000000000" pitchFamily="2" charset="0"/>
            </a:rPr>
            <a:t>নিম্ন</a:t>
          </a:r>
          <a:r>
            <a:rPr lang="en-US" sz="1800" b="1" kern="1200" dirty="0">
              <a:latin typeface="NikoshBAN" panose="02000000000000000000" pitchFamily="2" charset="0"/>
              <a:cs typeface="NikoshBAN" panose="02000000000000000000" pitchFamily="2" charset="0"/>
            </a:rPr>
            <a:t> </a:t>
          </a:r>
          <a:r>
            <a:rPr lang="en-US" sz="1800" b="1" kern="1200" dirty="0" err="1">
              <a:latin typeface="NikoshBAN" panose="02000000000000000000" pitchFamily="2" charset="0"/>
              <a:cs typeface="NikoshBAN" panose="02000000000000000000" pitchFamily="2" charset="0"/>
            </a:rPr>
            <a:t>মান</a:t>
          </a:r>
          <a:r>
            <a:rPr lang="en-US" sz="1800" b="1" kern="1200" dirty="0">
              <a:latin typeface="NikoshBAN" panose="02000000000000000000" pitchFamily="2" charset="0"/>
              <a:cs typeface="NikoshBAN" panose="02000000000000000000" pitchFamily="2" charset="0"/>
            </a:rPr>
            <a:t> </a:t>
          </a:r>
        </a:p>
      </dsp:txBody>
      <dsp:txXfrm>
        <a:off x="5449367" y="4749127"/>
        <a:ext cx="937473" cy="937473"/>
      </dsp:txXfrm>
    </dsp:sp>
    <dsp:sp modelId="{CEB972BD-790A-49A2-A5CA-78F1B436A1AB}">
      <dsp:nvSpPr>
        <dsp:cNvPr id="0" name=""/>
        <dsp:cNvSpPr/>
      </dsp:nvSpPr>
      <dsp:spPr>
        <a:xfrm>
          <a:off x="3177177" y="4554970"/>
          <a:ext cx="1325787" cy="1325787"/>
        </a:xfrm>
        <a:prstGeom prst="ellips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latin typeface="NikoshBAN" panose="02000000000000000000" pitchFamily="2" charset="0"/>
              <a:cs typeface="NikoshBAN" panose="02000000000000000000" pitchFamily="2" charset="0"/>
            </a:rPr>
            <a:t>সঞ্চয়ের</a:t>
          </a:r>
          <a:r>
            <a:rPr lang="en-US" sz="2400" b="1" kern="1200" dirty="0">
              <a:latin typeface="NikoshBAN" panose="02000000000000000000" pitchFamily="2" charset="0"/>
              <a:cs typeface="NikoshBAN" panose="02000000000000000000" pitchFamily="2" charset="0"/>
            </a:rPr>
            <a:t> </a:t>
          </a:r>
          <a:r>
            <a:rPr lang="en-US" sz="2400" b="1" kern="1200" dirty="0" err="1">
              <a:latin typeface="NikoshBAN" panose="02000000000000000000" pitchFamily="2" charset="0"/>
              <a:cs typeface="NikoshBAN" panose="02000000000000000000" pitchFamily="2" charset="0"/>
            </a:rPr>
            <a:t>অভাব</a:t>
          </a:r>
          <a:r>
            <a:rPr lang="en-US" sz="2400" b="1" kern="1200" dirty="0">
              <a:latin typeface="NikoshBAN" panose="02000000000000000000" pitchFamily="2" charset="0"/>
              <a:cs typeface="NikoshBAN" panose="02000000000000000000" pitchFamily="2" charset="0"/>
            </a:rPr>
            <a:t> </a:t>
          </a:r>
        </a:p>
      </dsp:txBody>
      <dsp:txXfrm>
        <a:off x="3371334" y="4749127"/>
        <a:ext cx="937473" cy="937473"/>
      </dsp:txXfrm>
    </dsp:sp>
    <dsp:sp modelId="{55FCCBD6-85C0-4EB2-9F1F-6D65495ACC12}">
      <dsp:nvSpPr>
        <dsp:cNvPr id="0" name=""/>
        <dsp:cNvSpPr/>
      </dsp:nvSpPr>
      <dsp:spPr>
        <a:xfrm>
          <a:off x="1881545" y="2930298"/>
          <a:ext cx="1325787" cy="1325787"/>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latin typeface="NikoshBAN" panose="02000000000000000000" pitchFamily="2" charset="0"/>
              <a:cs typeface="NikoshBAN" panose="02000000000000000000" pitchFamily="2" charset="0"/>
            </a:rPr>
            <a:t>স্বল্প</a:t>
          </a:r>
          <a:r>
            <a:rPr lang="en-US" sz="2400" b="1" kern="1200" dirty="0">
              <a:latin typeface="NikoshBAN" panose="02000000000000000000" pitchFamily="2" charset="0"/>
              <a:cs typeface="NikoshBAN" panose="02000000000000000000" pitchFamily="2" charset="0"/>
            </a:rPr>
            <a:t> </a:t>
          </a:r>
          <a:r>
            <a:rPr lang="en-US" sz="2400" b="1" kern="1200" dirty="0" err="1">
              <a:latin typeface="NikoshBAN" panose="02000000000000000000" pitchFamily="2" charset="0"/>
              <a:cs typeface="NikoshBAN" panose="02000000000000000000" pitchFamily="2" charset="0"/>
            </a:rPr>
            <a:t>বিনিয়োগ</a:t>
          </a:r>
          <a:r>
            <a:rPr lang="en-US" sz="2400" b="1" kern="1200" dirty="0">
              <a:latin typeface="NikoshBAN" panose="02000000000000000000" pitchFamily="2" charset="0"/>
              <a:cs typeface="NikoshBAN" panose="02000000000000000000" pitchFamily="2" charset="0"/>
            </a:rPr>
            <a:t> </a:t>
          </a:r>
        </a:p>
      </dsp:txBody>
      <dsp:txXfrm>
        <a:off x="2075702" y="3124455"/>
        <a:ext cx="937473" cy="937473"/>
      </dsp:txXfrm>
    </dsp:sp>
    <dsp:sp modelId="{D27B6111-098C-48EF-9E26-31EA02D004D5}">
      <dsp:nvSpPr>
        <dsp:cNvPr id="0" name=""/>
        <dsp:cNvSpPr/>
      </dsp:nvSpPr>
      <dsp:spPr>
        <a:xfrm>
          <a:off x="2343951" y="904366"/>
          <a:ext cx="1325787" cy="1325787"/>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latin typeface="NikoshBAN" panose="02000000000000000000" pitchFamily="2" charset="0"/>
              <a:cs typeface="NikoshBAN" panose="02000000000000000000" pitchFamily="2" charset="0"/>
            </a:rPr>
            <a:t>স্বল্প</a:t>
          </a:r>
          <a:r>
            <a:rPr lang="en-US" sz="2400" b="1" kern="1200" dirty="0">
              <a:latin typeface="NikoshBAN" panose="02000000000000000000" pitchFamily="2" charset="0"/>
              <a:cs typeface="NikoshBAN" panose="02000000000000000000" pitchFamily="2" charset="0"/>
            </a:rPr>
            <a:t> </a:t>
          </a:r>
          <a:r>
            <a:rPr lang="en-US" sz="2400" b="1" kern="1200" dirty="0" err="1">
              <a:latin typeface="NikoshBAN" panose="02000000000000000000" pitchFamily="2" charset="0"/>
              <a:cs typeface="NikoshBAN" panose="02000000000000000000" pitchFamily="2" charset="0"/>
            </a:rPr>
            <a:t>উৎপাদনশীলতা</a:t>
          </a:r>
          <a:r>
            <a:rPr lang="en-US" sz="2400" b="1" kern="1200" dirty="0">
              <a:latin typeface="NikoshBAN" panose="02000000000000000000" pitchFamily="2" charset="0"/>
              <a:cs typeface="NikoshBAN" panose="02000000000000000000" pitchFamily="2" charset="0"/>
            </a:rPr>
            <a:t> </a:t>
          </a:r>
        </a:p>
      </dsp:txBody>
      <dsp:txXfrm>
        <a:off x="2538108" y="1098523"/>
        <a:ext cx="937473" cy="9374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D8682-5365-4A6D-A64A-F0DD698DED9E}" type="datetimeFigureOut">
              <a:rPr lang="en-US" smtClean="0"/>
              <a:t>11/14/2020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6E9A1-ADCC-4763-A436-A19671CCC80C}" type="slidenum">
              <a:rPr lang="en-US" smtClean="0"/>
              <a:t>‹#›</a:t>
            </a:fld>
            <a:endParaRPr lang="en-US"/>
          </a:p>
        </p:txBody>
      </p:sp>
    </p:spTree>
    <p:extLst>
      <p:ext uri="{BB962C8B-B14F-4D97-AF65-F5344CB8AC3E}">
        <p14:creationId xmlns:p14="http://schemas.microsoft.com/office/powerpoint/2010/main" val="1085168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6E9A1-ADCC-4763-A436-A19671CCC80C}" type="slidenum">
              <a:rPr lang="en-US" smtClean="0"/>
              <a:t>19</a:t>
            </a:fld>
            <a:endParaRPr lang="en-US"/>
          </a:p>
        </p:txBody>
      </p:sp>
    </p:spTree>
    <p:extLst>
      <p:ext uri="{BB962C8B-B14F-4D97-AF65-F5344CB8AC3E}">
        <p14:creationId xmlns:p14="http://schemas.microsoft.com/office/powerpoint/2010/main" val="342758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72E64D-9F72-4381-AA13-90AC38439CA0}"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2E64D-9F72-4381-AA13-90AC38439CA0}"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72E64D-9F72-4381-AA13-90AC38439CA0}"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72E64D-9F72-4381-AA13-90AC38439CA0}"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172E64D-9F72-4381-AA13-90AC38439CA0}"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72E64D-9F72-4381-AA13-90AC38439CA0}"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AC655-D16C-47CC-884D-F559B2AECF8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72E64D-9F72-4381-AA13-90AC38439CA0}"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72E64D-9F72-4381-AA13-90AC38439CA0}"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2E64D-9F72-4381-AA13-90AC38439CA0}"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172E64D-9F72-4381-AA13-90AC38439CA0}" type="datetimeFigureOut">
              <a:rPr lang="en-US" smtClean="0"/>
              <a:t>11/14/2020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2E64D-9F72-4381-AA13-90AC38439CA0}"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AC655-D16C-47CC-884D-F559B2AECF88}"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sndAc>
          <p:stSnd>
            <p:snd r:embed="rId1"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E172E64D-9F72-4381-AA13-90AC38439CA0}" type="datetimeFigureOut">
              <a:rPr lang="en-US" smtClean="0"/>
              <a:t>11/14/2020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9CAC655-D16C-47CC-884D-F559B2AECF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4000">
        <p14:vortex dir="r"/>
        <p:sndAc>
          <p:stSnd>
            <p:snd r:embed="rId13" name="chimes.wav"/>
          </p:stSnd>
        </p:sndAc>
      </p:transition>
    </mc:Choice>
    <mc:Fallback>
      <p:transition spd="slow">
        <p:fade/>
        <p:sndAc>
          <p:stSnd>
            <p:snd r:embed="rId13" name="chimes.wav"/>
          </p:stSnd>
        </p:sndAc>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7.xml"/><Relationship Id="rId10" Type="http://schemas.openxmlformats.org/officeDocument/2006/relationships/hyperlink" Target="https://pixabay.com/en/write-pencil-paper-blank-draft-154873/"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hyperlink" Target="https://pixabay.com/en/recruitment-search-people-job-2698439/" TargetMode="External"/><Relationship Id="rId3" Type="http://schemas.openxmlformats.org/officeDocument/2006/relationships/image" Target="../media/image24.jpeg"/><Relationship Id="rId21" Type="http://schemas.openxmlformats.org/officeDocument/2006/relationships/image" Target="../media/image31.png"/><Relationship Id="rId12" Type="http://schemas.openxmlformats.org/officeDocument/2006/relationships/hyperlink" Target="https://techsoup-taiwan.blogspot.com/2018/09/au.html" TargetMode="External"/><Relationship Id="rId17" Type="http://schemas.openxmlformats.org/officeDocument/2006/relationships/image" Target="../media/image29.png"/><Relationship Id="rId2" Type="http://schemas.openxmlformats.org/officeDocument/2006/relationships/audio" Target="../media/audio1.wav"/><Relationship Id="rId16" Type="http://schemas.openxmlformats.org/officeDocument/2006/relationships/hyperlink" Target="https://www.gw-openscience.org/about/" TargetMode="External"/><Relationship Id="rId20" Type="http://schemas.openxmlformats.org/officeDocument/2006/relationships/hyperlink" Target="https://pixabay.com/vectors/gauge-icons-performance-1294568/" TargetMode="External"/><Relationship Id="rId1" Type="http://schemas.openxmlformats.org/officeDocument/2006/relationships/slideLayout" Target="../slideLayouts/slideLayout7.xml"/><Relationship Id="rId11" Type="http://schemas.openxmlformats.org/officeDocument/2006/relationships/image" Target="../media/image26.png"/><Relationship Id="rId15" Type="http://schemas.openxmlformats.org/officeDocument/2006/relationships/image" Target="../media/image28.png"/><Relationship Id="rId10" Type="http://schemas.openxmlformats.org/officeDocument/2006/relationships/hyperlink" Target="https://baghdad.eregulations.org/procedure/26/step/117?l=en&amp;reg=0" TargetMode="External"/><Relationship Id="rId19" Type="http://schemas.openxmlformats.org/officeDocument/2006/relationships/image" Target="../media/image30.png"/><Relationship Id="rId4" Type="http://schemas.openxmlformats.org/officeDocument/2006/relationships/image" Target="../media/image25.png"/><Relationship Id="rId14" Type="http://schemas.openxmlformats.org/officeDocument/2006/relationships/hyperlink" Target="https://pixabay.com/en/database-search-database-search-icon-2797375/" TargetMode="External"/><Relationship Id="rId22" Type="http://schemas.openxmlformats.org/officeDocument/2006/relationships/hyperlink" Target="https://commons.wikimedia.org/wiki/File:Leadership_-_The_Noun_Project.sv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12"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hyperlink" Target="https://pixabay.com/en/human-personal-group-community-481829/" TargetMode="External"/><Relationship Id="rId10" Type="http://schemas.openxmlformats.org/officeDocument/2006/relationships/image" Target="../media/image37.png"/><Relationship Id="rId9" Type="http://schemas.openxmlformats.org/officeDocument/2006/relationships/hyperlink" Target="https://www.coerll.utexas.edu/spintx/less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audio" Target="../media/audio1.wav"/><Relationship Id="rId7"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53.png"/><Relationship Id="rId3" Type="http://schemas.openxmlformats.org/officeDocument/2006/relationships/image" Target="../media/image51.png"/><Relationship Id="rId12"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hyperlink" Target="http://2017.igem.org/Team:AQA_Unesp/Team" TargetMode="External"/><Relationship Id="rId14" Type="http://schemas.openxmlformats.org/officeDocument/2006/relationships/hyperlink" Target="https://pixabay.com/en/write-pencil-paper-blank-draft-15487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i3dl.org/scoring-evaluation-criteria/"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hyperlink" Target="https://qed.qld.gov.au/contact/customer-compliments-complaint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ixabay.com/en/home-icon-svg-vector-button-2741413/" TargetMode="External"/><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s://pixabay.com/en/home-website-start-house-computer-150499/" TargetMode="External"/><Relationship Id="rId5" Type="http://schemas.openxmlformats.org/officeDocument/2006/relationships/image" Target="../media/image57.png"/><Relationship Id="rId4" Type="http://schemas.openxmlformats.org/officeDocument/2006/relationships/hyperlink" Target="https://pixabay.com/en/house-roof-blue-country-county-15893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hyperlink" Target="https://i3dl.org/scoring-evaluation-criteria/" TargetMode="External"/><Relationship Id="rId3"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hyperlink" Target="http://pngimg.com/download/9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C73C3BD-7366-4FDC-99BE-FE4047461052}"/>
              </a:ext>
            </a:extLst>
          </p:cNvPr>
          <p:cNvSpPr txBox="1"/>
          <p:nvPr/>
        </p:nvSpPr>
        <p:spPr>
          <a:xfrm>
            <a:off x="1208697" y="559742"/>
            <a:ext cx="9748684" cy="1107996"/>
          </a:xfrm>
          <a:prstGeom prst="rect">
            <a:avLst/>
          </a:prstGeom>
          <a:noFill/>
        </p:spPr>
        <p:txBody>
          <a:bodyPr wrap="square" rtlCol="0">
            <a:spAutoFit/>
          </a:bodyPr>
          <a:lstStyle/>
          <a:p>
            <a:r>
              <a:rPr lang="en-US" sz="6600" b="1" dirty="0" err="1">
                <a:solidFill>
                  <a:srgbClr val="0000CC"/>
                </a:solidFill>
                <a:latin typeface="NikoshBAN" panose="02000000000000000000" pitchFamily="2" charset="0"/>
                <a:cs typeface="NikoshBAN" panose="02000000000000000000" pitchFamily="2" charset="0"/>
              </a:rPr>
              <a:t>মাল্টিমিডিয়া</a:t>
            </a:r>
            <a:r>
              <a:rPr lang="en-US" sz="6600" b="1" dirty="0">
                <a:solidFill>
                  <a:srgbClr val="0000CC"/>
                </a:solidFill>
                <a:latin typeface="NikoshBAN" panose="02000000000000000000" pitchFamily="2" charset="0"/>
                <a:cs typeface="NikoshBAN" panose="02000000000000000000" pitchFamily="2" charset="0"/>
              </a:rPr>
              <a:t> </a:t>
            </a:r>
            <a:r>
              <a:rPr lang="en-US" sz="6600" b="1" dirty="0" err="1">
                <a:solidFill>
                  <a:srgbClr val="0000CC"/>
                </a:solidFill>
                <a:latin typeface="NikoshBAN" panose="02000000000000000000" pitchFamily="2" charset="0"/>
                <a:cs typeface="NikoshBAN" panose="02000000000000000000" pitchFamily="2" charset="0"/>
              </a:rPr>
              <a:t>ক্লাসে</a:t>
            </a:r>
            <a:r>
              <a:rPr lang="en-US" sz="6600" b="1" dirty="0">
                <a:solidFill>
                  <a:srgbClr val="0000CC"/>
                </a:solidFill>
                <a:latin typeface="NikoshBAN" panose="02000000000000000000" pitchFamily="2" charset="0"/>
                <a:cs typeface="NikoshBAN" panose="02000000000000000000" pitchFamily="2" charset="0"/>
              </a:rPr>
              <a:t> </a:t>
            </a:r>
            <a:r>
              <a:rPr lang="en-US" sz="6600" b="1" dirty="0" err="1">
                <a:solidFill>
                  <a:srgbClr val="0000CC"/>
                </a:solidFill>
                <a:latin typeface="NikoshBAN" panose="02000000000000000000" pitchFamily="2" charset="0"/>
                <a:cs typeface="NikoshBAN" panose="02000000000000000000" pitchFamily="2" charset="0"/>
              </a:rPr>
              <a:t>সকল</a:t>
            </a:r>
            <a:r>
              <a:rPr lang="as-IN" sz="6600" b="1" dirty="0">
                <a:solidFill>
                  <a:srgbClr val="0000CC"/>
                </a:solidFill>
                <a:latin typeface="NikoshBAN" panose="02000000000000000000" pitchFamily="2" charset="0"/>
                <a:cs typeface="NikoshBAN" panose="02000000000000000000" pitchFamily="2" charset="0"/>
              </a:rPr>
              <a:t>ক</a:t>
            </a:r>
            <a:r>
              <a:rPr lang="en-US" sz="6600" b="1" dirty="0">
                <a:solidFill>
                  <a:srgbClr val="0000CC"/>
                </a:solidFill>
                <a:latin typeface="NikoshBAN" panose="02000000000000000000" pitchFamily="2" charset="0"/>
                <a:cs typeface="NikoshBAN" panose="02000000000000000000" pitchFamily="2" charset="0"/>
              </a:rPr>
              <a:t>ে </a:t>
            </a:r>
            <a:r>
              <a:rPr lang="en-US" sz="6600" b="1" dirty="0" err="1">
                <a:solidFill>
                  <a:srgbClr val="0000CC"/>
                </a:solidFill>
                <a:latin typeface="NikoshBAN" panose="02000000000000000000" pitchFamily="2" charset="0"/>
                <a:cs typeface="NikoshBAN" panose="02000000000000000000" pitchFamily="2" charset="0"/>
              </a:rPr>
              <a:t>স্বাগতম</a:t>
            </a:r>
            <a:r>
              <a:rPr lang="en-US" sz="6600" b="1" dirty="0">
                <a:solidFill>
                  <a:srgbClr val="0000CC"/>
                </a:solidFill>
                <a:latin typeface="NikoshBAN" panose="02000000000000000000" pitchFamily="2" charset="0"/>
                <a:cs typeface="NikoshBAN" panose="02000000000000000000" pitchFamily="2" charset="0"/>
              </a:rPr>
              <a:t> </a:t>
            </a:r>
          </a:p>
        </p:txBody>
      </p:sp>
      <p:sp>
        <p:nvSpPr>
          <p:cNvPr id="12" name="Rectangle 11">
            <a:extLst>
              <a:ext uri="{FF2B5EF4-FFF2-40B4-BE49-F238E27FC236}">
                <a16:creationId xmlns:a16="http://schemas.microsoft.com/office/drawing/2014/main" xmlns="" id="{FFAA6D41-283E-4864-8C0C-551B1242876F}"/>
              </a:ext>
            </a:extLst>
          </p:cNvPr>
          <p:cNvSpPr/>
          <p:nvPr/>
        </p:nvSpPr>
        <p:spPr>
          <a:xfrm>
            <a:off x="1208697" y="1663908"/>
            <a:ext cx="9509270" cy="516599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multimedia classroom">
            <a:extLst>
              <a:ext uri="{FF2B5EF4-FFF2-40B4-BE49-F238E27FC236}">
                <a16:creationId xmlns:a16="http://schemas.microsoft.com/office/drawing/2014/main" xmlns="" id="{20849D5E-B4F9-4F42-ABD1-947C37F4C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122" y="2047328"/>
            <a:ext cx="6020856" cy="319990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17916694">
            <a:off x="8667751" y="1518226"/>
            <a:ext cx="2118181" cy="3785652"/>
          </a:xfrm>
          <a:prstGeom prst="rect">
            <a:avLst/>
          </a:prstGeom>
          <a:noFill/>
        </p:spPr>
        <p:txBody>
          <a:bodyPr wrap="square" rtlCol="0">
            <a:spAutoFit/>
          </a:bodyPr>
          <a:lstStyle/>
          <a:p>
            <a:r>
              <a:rPr lang="en-US" sz="8000" b="1" dirty="0" err="1" smtClean="0">
                <a:latin typeface="ArhialkhanAMJ" pitchFamily="2" charset="0"/>
                <a:cs typeface="ArhialkhanAMJ" pitchFamily="2" charset="0"/>
              </a:rPr>
              <a:t>স্বাগতম</a:t>
            </a:r>
            <a:r>
              <a:rPr lang="en-US" sz="8000" b="1" dirty="0" smtClean="0">
                <a:latin typeface="ArhialkhanAMJ" pitchFamily="2" charset="0"/>
                <a:cs typeface="ArhialkhanAMJ" pitchFamily="2" charset="0"/>
              </a:rPr>
              <a:t> </a:t>
            </a:r>
            <a:endParaRPr lang="en-US" sz="8000" b="1" dirty="0">
              <a:latin typeface="ArhialkhanAMJ" pitchFamily="2" charset="0"/>
              <a:cs typeface="ArhialkhanAMJ" pitchFamily="2" charset="0"/>
            </a:endParaRPr>
          </a:p>
        </p:txBody>
      </p:sp>
    </p:spTree>
    <p:extLst>
      <p:ext uri="{BB962C8B-B14F-4D97-AF65-F5344CB8AC3E}">
        <p14:creationId xmlns:p14="http://schemas.microsoft.com/office/powerpoint/2010/main" val="15981785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5000"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213FB58B-4D15-470E-93CE-AE57E98910B1}"/>
              </a:ext>
            </a:extLst>
          </p:cNvPr>
          <p:cNvSpPr txBox="1"/>
          <p:nvPr/>
        </p:nvSpPr>
        <p:spPr>
          <a:xfrm>
            <a:off x="4432738" y="505148"/>
            <a:ext cx="3326523" cy="584775"/>
          </a:xfrm>
          <a:prstGeom prst="rect">
            <a:avLst/>
          </a:prstGeom>
          <a:noFill/>
        </p:spPr>
        <p:txBody>
          <a:bodyPr wrap="square" rtlCol="0">
            <a:spAutoFit/>
          </a:bodyPr>
          <a:lstStyle/>
          <a:p>
            <a:r>
              <a:rPr lang="en-US" sz="3200" b="1" dirty="0">
                <a:solidFill>
                  <a:srgbClr val="0070C0"/>
                </a:solidFill>
                <a:latin typeface="NikoshBAN" panose="02000000000000000000" pitchFamily="2" charset="0"/>
                <a:cs typeface="NikoshBAN" panose="02000000000000000000" pitchFamily="2" charset="0"/>
              </a:rPr>
              <a:t>ম</a:t>
            </a:r>
            <a:r>
              <a:rPr lang="as-IN" sz="3200" b="1" dirty="0">
                <a:solidFill>
                  <a:srgbClr val="0070C0"/>
                </a:solidFill>
                <a:latin typeface="NikoshBAN" panose="02000000000000000000" pitchFamily="2" charset="0"/>
                <a:cs typeface="NikoshBAN" panose="02000000000000000000" pitchFamily="2" charset="0"/>
              </a:rPr>
              <a:t>া</a:t>
            </a:r>
            <a:r>
              <a:rPr lang="en-US" sz="3200" b="1" dirty="0" err="1">
                <a:solidFill>
                  <a:srgbClr val="0070C0"/>
                </a:solidFill>
                <a:latin typeface="NikoshBAN" panose="02000000000000000000" pitchFamily="2" charset="0"/>
                <a:cs typeface="NikoshBAN" panose="02000000000000000000" pitchFamily="2" charset="0"/>
              </a:rPr>
              <a:t>নব</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উন্নয়ন</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কি</a:t>
            </a:r>
            <a:r>
              <a:rPr lang="en-US" sz="3200" b="1" dirty="0">
                <a:solidFill>
                  <a:srgbClr val="0070C0"/>
                </a:solidFill>
                <a:latin typeface="NikoshBAN" panose="02000000000000000000" pitchFamily="2" charset="0"/>
                <a:cs typeface="NikoshBAN" panose="02000000000000000000" pitchFamily="2" charset="0"/>
              </a:rPr>
              <a:t> / </a:t>
            </a:r>
            <a:r>
              <a:rPr lang="en-US" sz="3200" b="1" dirty="0" err="1">
                <a:solidFill>
                  <a:srgbClr val="0070C0"/>
                </a:solidFill>
                <a:latin typeface="NikoshBAN" panose="02000000000000000000" pitchFamily="2" charset="0"/>
                <a:cs typeface="NikoshBAN" panose="02000000000000000000" pitchFamily="2" charset="0"/>
              </a:rPr>
              <a:t>সং</a:t>
            </a:r>
            <a:r>
              <a:rPr lang="as-IN" sz="3200" b="1" dirty="0">
                <a:solidFill>
                  <a:srgbClr val="0070C0"/>
                </a:solidFill>
                <a:latin typeface="NikoshBAN" panose="02000000000000000000" pitchFamily="2" charset="0"/>
                <a:cs typeface="NikoshBAN" panose="02000000000000000000" pitchFamily="2" charset="0"/>
              </a:rPr>
              <a:t>জ</a:t>
            </a:r>
            <a:r>
              <a:rPr lang="en-US" sz="3200" b="1" dirty="0">
                <a:solidFill>
                  <a:srgbClr val="0070C0"/>
                </a:solidFill>
                <a:latin typeface="NikoshBAN" panose="02000000000000000000" pitchFamily="2" charset="0"/>
                <a:cs typeface="NikoshBAN" panose="02000000000000000000" pitchFamily="2" charset="0"/>
              </a:rPr>
              <a:t>্</a:t>
            </a:r>
            <a:r>
              <a:rPr lang="as-IN" sz="3200" b="1" dirty="0">
                <a:solidFill>
                  <a:srgbClr val="0070C0"/>
                </a:solidFill>
                <a:latin typeface="NikoshBAN" panose="02000000000000000000" pitchFamily="2" charset="0"/>
                <a:cs typeface="NikoshBAN" panose="02000000000000000000" pitchFamily="2" charset="0"/>
              </a:rPr>
              <a:t>ঞ</a:t>
            </a:r>
            <a:r>
              <a:rPr lang="en-US" sz="3200" b="1" dirty="0">
                <a:solidFill>
                  <a:srgbClr val="0070C0"/>
                </a:solidFill>
                <a:latin typeface="NikoshBAN" panose="02000000000000000000" pitchFamily="2" charset="0"/>
                <a:cs typeface="NikoshBAN" panose="02000000000000000000" pitchFamily="2" charset="0"/>
              </a:rPr>
              <a:t>া</a:t>
            </a:r>
          </a:p>
        </p:txBody>
      </p:sp>
      <p:sp>
        <p:nvSpPr>
          <p:cNvPr id="12" name="TextBox 11">
            <a:extLst>
              <a:ext uri="{FF2B5EF4-FFF2-40B4-BE49-F238E27FC236}">
                <a16:creationId xmlns:a16="http://schemas.microsoft.com/office/drawing/2014/main" xmlns="" id="{37A84BFB-69B3-4C12-8AEF-0448F8D960BC}"/>
              </a:ext>
            </a:extLst>
          </p:cNvPr>
          <p:cNvSpPr txBox="1"/>
          <p:nvPr/>
        </p:nvSpPr>
        <p:spPr>
          <a:xfrm>
            <a:off x="914400" y="1440226"/>
            <a:ext cx="10862442" cy="1077218"/>
          </a:xfrm>
          <a:prstGeom prst="rect">
            <a:avLst/>
          </a:prstGeom>
          <a:noFill/>
        </p:spPr>
        <p:txBody>
          <a:bodyPr wrap="square" rtlCol="0">
            <a:spAutoFit/>
          </a:bodyPr>
          <a:lstStyle/>
          <a:p>
            <a:pPr algn="ctr"/>
            <a:r>
              <a:rPr lang="en-US" sz="3200" b="1" dirty="0">
                <a:solidFill>
                  <a:srgbClr val="0070C0"/>
                </a:solidFill>
                <a:latin typeface="NikoshBAN" panose="02000000000000000000" pitchFamily="2" charset="0"/>
                <a:cs typeface="NikoshBAN" panose="02000000000000000000" pitchFamily="2" charset="0"/>
              </a:rPr>
              <a:t>ম</a:t>
            </a:r>
            <a:r>
              <a:rPr lang="as-IN" sz="3200" b="1" dirty="0">
                <a:solidFill>
                  <a:srgbClr val="0070C0"/>
                </a:solidFill>
                <a:latin typeface="NikoshBAN" panose="02000000000000000000" pitchFamily="2" charset="0"/>
                <a:cs typeface="NikoshBAN" panose="02000000000000000000" pitchFamily="2" charset="0"/>
              </a:rPr>
              <a:t>া</a:t>
            </a:r>
            <a:r>
              <a:rPr lang="en-US" sz="3200" b="1" dirty="0">
                <a:solidFill>
                  <a:srgbClr val="0070C0"/>
                </a:solidFill>
                <a:latin typeface="NikoshBAN" panose="02000000000000000000" pitchFamily="2" charset="0"/>
                <a:cs typeface="NikoshBAN" panose="02000000000000000000" pitchFamily="2" charset="0"/>
              </a:rPr>
              <a:t>ন</a:t>
            </a:r>
            <a:r>
              <a:rPr lang="as-IN" sz="3200" b="1" dirty="0">
                <a:solidFill>
                  <a:srgbClr val="0070C0"/>
                </a:solidFill>
                <a:latin typeface="NikoshBAN" panose="02000000000000000000" pitchFamily="2" charset="0"/>
                <a:cs typeface="NikoshBAN" panose="02000000000000000000" pitchFamily="2" charset="0"/>
              </a:rPr>
              <a:t>ু</a:t>
            </a:r>
            <a:r>
              <a:rPr lang="en-US" sz="3200" b="1" dirty="0">
                <a:solidFill>
                  <a:srgbClr val="0070C0"/>
                </a:solidFill>
                <a:latin typeface="NikoshBAN" panose="02000000000000000000" pitchFamily="2" charset="0"/>
                <a:cs typeface="NikoshBAN" panose="02000000000000000000" pitchFamily="2" charset="0"/>
              </a:rPr>
              <a:t>ষ </a:t>
            </a:r>
            <a:r>
              <a:rPr lang="en-US" sz="3200" b="1" dirty="0" err="1">
                <a:solidFill>
                  <a:srgbClr val="0070C0"/>
                </a:solidFill>
                <a:latin typeface="NikoshBAN" panose="02000000000000000000" pitchFamily="2" charset="0"/>
                <a:cs typeface="NikoshBAN" panose="02000000000000000000" pitchFamily="2" charset="0"/>
              </a:rPr>
              <a:t>তার</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মেধা</a:t>
            </a:r>
            <a:r>
              <a:rPr lang="en-US" sz="3200" b="1" dirty="0">
                <a:solidFill>
                  <a:srgbClr val="0070C0"/>
                </a:solidFill>
                <a:latin typeface="NikoshBAN" panose="02000000000000000000" pitchFamily="2" charset="0"/>
                <a:cs typeface="NikoshBAN" panose="02000000000000000000" pitchFamily="2" charset="0"/>
              </a:rPr>
              <a:t> </a:t>
            </a:r>
            <a:r>
              <a:rPr lang="as-IN" sz="3200" b="1" dirty="0">
                <a:solidFill>
                  <a:srgbClr val="0070C0"/>
                </a:solidFill>
                <a:latin typeface="NikoshBAN" panose="02000000000000000000" pitchFamily="2" charset="0"/>
                <a:cs typeface="NikoshBAN" panose="02000000000000000000" pitchFamily="2" charset="0"/>
              </a:rPr>
              <a:t>শ</a:t>
            </a:r>
            <a:r>
              <a:rPr lang="en-US" sz="3200" b="1" dirty="0" err="1">
                <a:solidFill>
                  <a:srgbClr val="0070C0"/>
                </a:solidFill>
                <a:latin typeface="NikoshBAN" panose="02000000000000000000" pitchFamily="2" charset="0"/>
                <a:cs typeface="NikoshBAN" panose="02000000000000000000" pitchFamily="2" charset="0"/>
              </a:rPr>
              <a:t>্রম</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বা</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কায়িক</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শ্রম</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দিয়ে</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যদি</a:t>
            </a:r>
            <a:r>
              <a:rPr lang="en-US" sz="3200" b="1" dirty="0">
                <a:solidFill>
                  <a:srgbClr val="0070C0"/>
                </a:solidFill>
                <a:latin typeface="NikoshBAN" panose="02000000000000000000" pitchFamily="2" charset="0"/>
                <a:cs typeface="NikoshBAN" panose="02000000000000000000" pitchFamily="2" charset="0"/>
              </a:rPr>
              <a:t> </a:t>
            </a:r>
            <a:r>
              <a:rPr lang="as-IN" sz="3200" b="1" dirty="0">
                <a:solidFill>
                  <a:srgbClr val="0070C0"/>
                </a:solidFill>
                <a:latin typeface="NikoshBAN" panose="02000000000000000000" pitchFamily="2" charset="0"/>
                <a:cs typeface="NikoshBAN" panose="02000000000000000000" pitchFamily="2" charset="0"/>
              </a:rPr>
              <a:t>র</a:t>
            </a:r>
            <a:r>
              <a:rPr lang="en-US" sz="3200" b="1" dirty="0" err="1">
                <a:solidFill>
                  <a:srgbClr val="0070C0"/>
                </a:solidFill>
                <a:latin typeface="NikoshBAN" panose="02000000000000000000" pitchFamily="2" charset="0"/>
                <a:cs typeface="NikoshBAN" panose="02000000000000000000" pitchFamily="2" charset="0"/>
              </a:rPr>
              <a:t>াষ</a:t>
            </a:r>
            <a:r>
              <a:rPr lang="as-IN" sz="3200" b="1" dirty="0">
                <a:solidFill>
                  <a:srgbClr val="0070C0"/>
                </a:solidFill>
                <a:latin typeface="NikoshBAN" panose="02000000000000000000" pitchFamily="2" charset="0"/>
                <a:cs typeface="NikoshBAN" panose="02000000000000000000" pitchFamily="2" charset="0"/>
              </a:rPr>
              <a:t>্</a:t>
            </a:r>
            <a:r>
              <a:rPr lang="en-US" sz="3200" b="1" dirty="0">
                <a:solidFill>
                  <a:srgbClr val="0070C0"/>
                </a:solidFill>
                <a:latin typeface="NikoshBAN" panose="02000000000000000000" pitchFamily="2" charset="0"/>
                <a:cs typeface="NikoshBAN" panose="02000000000000000000" pitchFamily="2" charset="0"/>
              </a:rPr>
              <a:t>ট</a:t>
            </a:r>
            <a:r>
              <a:rPr lang="as-IN" sz="3200" b="1" dirty="0">
                <a:solidFill>
                  <a:srgbClr val="0070C0"/>
                </a:solidFill>
                <a:latin typeface="NikoshBAN" panose="02000000000000000000" pitchFamily="2" charset="0"/>
                <a:cs typeface="NikoshBAN" panose="02000000000000000000" pitchFamily="2" charset="0"/>
              </a:rPr>
              <a:t>্</a:t>
            </a:r>
            <a:r>
              <a:rPr lang="en-US" sz="3200" b="1" dirty="0">
                <a:solidFill>
                  <a:srgbClr val="0070C0"/>
                </a:solidFill>
                <a:latin typeface="NikoshBAN" panose="02000000000000000000" pitchFamily="2" charset="0"/>
                <a:cs typeface="NikoshBAN" panose="02000000000000000000" pitchFamily="2" charset="0"/>
              </a:rPr>
              <a:t>র </a:t>
            </a:r>
            <a:r>
              <a:rPr lang="as-IN" sz="3200" b="1" dirty="0">
                <a:solidFill>
                  <a:srgbClr val="0070C0"/>
                </a:solidFill>
                <a:latin typeface="NikoshBAN" panose="02000000000000000000" pitchFamily="2" charset="0"/>
                <a:cs typeface="NikoshBAN" panose="02000000000000000000" pitchFamily="2" charset="0"/>
              </a:rPr>
              <a:t>ব</a:t>
            </a:r>
            <a:r>
              <a:rPr lang="en-US" sz="3200" b="1" dirty="0">
                <a:solidFill>
                  <a:srgbClr val="0070C0"/>
                </a:solidFill>
                <a:latin typeface="NikoshBAN" panose="02000000000000000000" pitchFamily="2" charset="0"/>
                <a:cs typeface="NikoshBAN" panose="02000000000000000000" pitchFamily="2" charset="0"/>
              </a:rPr>
              <a:t>া </a:t>
            </a:r>
            <a:r>
              <a:rPr lang="as-IN" sz="3200" b="1" dirty="0">
                <a:solidFill>
                  <a:srgbClr val="0070C0"/>
                </a:solidFill>
                <a:latin typeface="NikoshBAN" panose="02000000000000000000" pitchFamily="2" charset="0"/>
                <a:cs typeface="NikoshBAN" panose="02000000000000000000" pitchFamily="2" charset="0"/>
              </a:rPr>
              <a:t>প</a:t>
            </a:r>
            <a:r>
              <a:rPr lang="en-US" sz="3200" b="1" dirty="0" err="1">
                <a:solidFill>
                  <a:srgbClr val="0070C0"/>
                </a:solidFill>
                <a:latin typeface="NikoshBAN" panose="02000000000000000000" pitchFamily="2" charset="0"/>
                <a:cs typeface="NikoshBAN" panose="02000000000000000000" pitchFamily="2" charset="0"/>
              </a:rPr>
              <a:t>ৃথিবি</a:t>
            </a:r>
            <a:r>
              <a:rPr lang="as-IN" sz="3200" b="1" dirty="0">
                <a:solidFill>
                  <a:srgbClr val="0070C0"/>
                </a:solidFill>
                <a:latin typeface="NikoshBAN" panose="02000000000000000000" pitchFamily="2" charset="0"/>
                <a:cs typeface="NikoshBAN" panose="02000000000000000000" pitchFamily="2" charset="0"/>
              </a:rPr>
              <a:t>ত</a:t>
            </a:r>
            <a:r>
              <a:rPr lang="en-US" sz="3200" b="1" dirty="0">
                <a:solidFill>
                  <a:srgbClr val="0070C0"/>
                </a:solidFill>
                <a:latin typeface="NikoshBAN" panose="02000000000000000000" pitchFamily="2" charset="0"/>
                <a:cs typeface="NikoshBAN" panose="02000000000000000000" pitchFamily="2" charset="0"/>
              </a:rPr>
              <a:t>ে </a:t>
            </a:r>
            <a:r>
              <a:rPr lang="as-IN" sz="3200" b="1" dirty="0">
                <a:solidFill>
                  <a:srgbClr val="0070C0"/>
                </a:solidFill>
                <a:latin typeface="NikoshBAN" panose="02000000000000000000" pitchFamily="2" charset="0"/>
                <a:cs typeface="NikoshBAN" panose="02000000000000000000" pitchFamily="2" charset="0"/>
              </a:rPr>
              <a:t>অ</a:t>
            </a:r>
            <a:r>
              <a:rPr lang="en-US" sz="3200" b="1" dirty="0">
                <a:solidFill>
                  <a:srgbClr val="0070C0"/>
                </a:solidFill>
                <a:latin typeface="NikoshBAN" panose="02000000000000000000" pitchFamily="2" charset="0"/>
                <a:cs typeface="NikoshBAN" panose="02000000000000000000" pitchFamily="2" charset="0"/>
              </a:rPr>
              <a:t>ব</a:t>
            </a:r>
            <a:r>
              <a:rPr lang="as-IN" sz="3200" b="1" dirty="0">
                <a:solidFill>
                  <a:srgbClr val="0070C0"/>
                </a:solidFill>
                <a:latin typeface="NikoshBAN" panose="02000000000000000000" pitchFamily="2" charset="0"/>
                <a:cs typeface="NikoshBAN" panose="02000000000000000000" pitchFamily="2" charset="0"/>
              </a:rPr>
              <a:t>দ</a:t>
            </a:r>
            <a:r>
              <a:rPr lang="en-US" sz="3200" b="1" dirty="0">
                <a:solidFill>
                  <a:srgbClr val="0070C0"/>
                </a:solidFill>
                <a:latin typeface="NikoshBAN" panose="02000000000000000000" pitchFamily="2" charset="0"/>
                <a:cs typeface="NikoshBAN" panose="02000000000000000000" pitchFamily="2" charset="0"/>
              </a:rPr>
              <a:t>া</a:t>
            </a:r>
            <a:r>
              <a:rPr lang="as-IN" sz="3200" b="1" dirty="0">
                <a:solidFill>
                  <a:srgbClr val="0070C0"/>
                </a:solidFill>
                <a:latin typeface="NikoshBAN" panose="02000000000000000000" pitchFamily="2" charset="0"/>
                <a:cs typeface="NikoshBAN" panose="02000000000000000000" pitchFamily="2" charset="0"/>
              </a:rPr>
              <a:t>ন</a:t>
            </a:r>
            <a:r>
              <a:rPr lang="en-US" sz="3200" b="1" dirty="0">
                <a:solidFill>
                  <a:srgbClr val="0070C0"/>
                </a:solidFill>
                <a:latin typeface="NikoshBAN" panose="02000000000000000000" pitchFamily="2" charset="0"/>
                <a:cs typeface="NikoshBAN" panose="02000000000000000000" pitchFamily="2" charset="0"/>
              </a:rPr>
              <a:t> </a:t>
            </a:r>
            <a:r>
              <a:rPr lang="as-IN" sz="3200" b="1" dirty="0">
                <a:solidFill>
                  <a:srgbClr val="0070C0"/>
                </a:solidFill>
                <a:latin typeface="NikoshBAN" panose="02000000000000000000" pitchFamily="2" charset="0"/>
                <a:cs typeface="NikoshBAN" panose="02000000000000000000" pitchFamily="2" charset="0"/>
              </a:rPr>
              <a:t>র</a:t>
            </a:r>
            <a:r>
              <a:rPr lang="en-US" sz="3200" b="1" dirty="0" err="1">
                <a:solidFill>
                  <a:srgbClr val="0070C0"/>
                </a:solidFill>
                <a:latin typeface="NikoshBAN" panose="02000000000000000000" pitchFamily="2" charset="0"/>
                <a:cs typeface="NikoshBAN" panose="02000000000000000000" pitchFamily="2" charset="0"/>
              </a:rPr>
              <a:t>াখে</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তাহলে</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সেই</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মানুষকে</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মানব</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সম্পদ</a:t>
            </a:r>
            <a:r>
              <a:rPr lang="en-US" sz="3200" b="1" dirty="0">
                <a:solidFill>
                  <a:srgbClr val="0070C0"/>
                </a:solidFill>
                <a:latin typeface="NikoshBAN" panose="02000000000000000000" pitchFamily="2" charset="0"/>
                <a:cs typeface="NikoshBAN" panose="02000000000000000000" pitchFamily="2" charset="0"/>
              </a:rPr>
              <a:t> </a:t>
            </a:r>
            <a:r>
              <a:rPr lang="en-US" sz="3200" b="1" dirty="0" err="1">
                <a:solidFill>
                  <a:srgbClr val="0070C0"/>
                </a:solidFill>
                <a:latin typeface="NikoshBAN" panose="02000000000000000000" pitchFamily="2" charset="0"/>
                <a:cs typeface="NikoshBAN" panose="02000000000000000000" pitchFamily="2" charset="0"/>
              </a:rPr>
              <a:t>বলে</a:t>
            </a:r>
            <a:r>
              <a:rPr lang="en-US" sz="3200" b="1" dirty="0">
                <a:solidFill>
                  <a:srgbClr val="0070C0"/>
                </a:solidFill>
                <a:latin typeface="NikoshBAN" panose="02000000000000000000" pitchFamily="2" charset="0"/>
                <a:cs typeface="NikoshBAN" panose="02000000000000000000" pitchFamily="2" charset="0"/>
              </a:rPr>
              <a:t>। </a:t>
            </a:r>
          </a:p>
        </p:txBody>
      </p:sp>
      <p:pic>
        <p:nvPicPr>
          <p:cNvPr id="2050" name="Picture 2" descr="Related image">
            <a:extLst>
              <a:ext uri="{FF2B5EF4-FFF2-40B4-BE49-F238E27FC236}">
                <a16:creationId xmlns:a16="http://schemas.microsoft.com/office/drawing/2014/main" xmlns="" id="{8FA0499A-6629-4290-9DA5-F6E45FF5B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855" y="2018249"/>
            <a:ext cx="7219083" cy="4331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1884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5A08DE4E-A7E8-4538-A6A5-19D024137271}"/>
              </a:ext>
            </a:extLst>
          </p:cNvPr>
          <p:cNvSpPr/>
          <p:nvPr/>
        </p:nvSpPr>
        <p:spPr>
          <a:xfrm>
            <a:off x="3786553" y="655770"/>
            <a:ext cx="5386475" cy="1077218"/>
          </a:xfrm>
          <a:prstGeom prst="rect">
            <a:avLst/>
          </a:prstGeom>
          <a:solidFill>
            <a:srgbClr val="00B0F0"/>
          </a:solidFill>
          <a:scene3d>
            <a:camera prst="orthographicFront"/>
            <a:lightRig rig="threePt" dir="t"/>
          </a:scene3d>
          <a:sp3d>
            <a:bevelT w="114300" prst="artDeco"/>
          </a:sp3d>
        </p:spPr>
        <p:txBody>
          <a:bodyPr wrap="square">
            <a:spAutoFit/>
          </a:bodyPr>
          <a:lstStyle/>
          <a:p>
            <a:pPr algn="ctr"/>
            <a:r>
              <a:rPr lang="en-US" sz="3200" b="1" i="1" dirty="0" err="1">
                <a:solidFill>
                  <a:srgbClr val="0000CC"/>
                </a:solidFill>
                <a:latin typeface="NikoshBAN" panose="02000000000000000000" pitchFamily="2" charset="0"/>
                <a:cs typeface="NikoshBAN" panose="02000000000000000000" pitchFamily="2" charset="0"/>
              </a:rPr>
              <a:t>শ্রমিকের</a:t>
            </a:r>
            <a:r>
              <a:rPr lang="en-US" sz="3200" b="1" i="1" dirty="0">
                <a:solidFill>
                  <a:srgbClr val="0000CC"/>
                </a:solidFill>
                <a:latin typeface="NikoshBAN" panose="02000000000000000000" pitchFamily="2" charset="0"/>
                <a:cs typeface="NikoshBAN" panose="02000000000000000000" pitchFamily="2" charset="0"/>
              </a:rPr>
              <a:t> </a:t>
            </a:r>
            <a:r>
              <a:rPr lang="en-US" sz="3200" b="1" i="1" dirty="0" err="1">
                <a:solidFill>
                  <a:srgbClr val="0000CC"/>
                </a:solidFill>
                <a:latin typeface="NikoshBAN" panose="02000000000000000000" pitchFamily="2" charset="0"/>
                <a:cs typeface="NikoshBAN" panose="02000000000000000000" pitchFamily="2" charset="0"/>
              </a:rPr>
              <a:t>কাজ</a:t>
            </a:r>
            <a:r>
              <a:rPr lang="en-US" sz="3200" b="1" i="1" dirty="0">
                <a:solidFill>
                  <a:srgbClr val="0000CC"/>
                </a:solidFill>
                <a:latin typeface="NikoshBAN" panose="02000000000000000000" pitchFamily="2" charset="0"/>
                <a:cs typeface="NikoshBAN" panose="02000000000000000000" pitchFamily="2" charset="0"/>
              </a:rPr>
              <a:t> </a:t>
            </a:r>
            <a:r>
              <a:rPr lang="en-US" sz="3200" b="1" i="1" dirty="0" err="1">
                <a:solidFill>
                  <a:srgbClr val="0000CC"/>
                </a:solidFill>
                <a:latin typeface="NikoshBAN" panose="02000000000000000000" pitchFamily="2" charset="0"/>
                <a:cs typeface="NikoshBAN" panose="02000000000000000000" pitchFamily="2" charset="0"/>
              </a:rPr>
              <a:t>কে</a:t>
            </a:r>
            <a:r>
              <a:rPr lang="en-US" sz="3200" b="1" i="1" dirty="0">
                <a:solidFill>
                  <a:srgbClr val="0000CC"/>
                </a:solidFill>
                <a:latin typeface="NikoshBAN" panose="02000000000000000000" pitchFamily="2" charset="0"/>
                <a:cs typeface="NikoshBAN" panose="02000000000000000000" pitchFamily="2" charset="0"/>
              </a:rPr>
              <a:t>  </a:t>
            </a:r>
            <a:r>
              <a:rPr lang="as-IN" sz="3200" b="1" i="1" dirty="0">
                <a:solidFill>
                  <a:srgbClr val="0000CC"/>
                </a:solidFill>
                <a:latin typeface="NikoshBAN" panose="02000000000000000000" pitchFamily="2" charset="0"/>
                <a:cs typeface="NikoshBAN" panose="02000000000000000000" pitchFamily="2" charset="0"/>
              </a:rPr>
              <a:t>আ</a:t>
            </a:r>
            <a:r>
              <a:rPr lang="en-US" sz="3200" b="1" i="1" dirty="0" err="1">
                <a:solidFill>
                  <a:srgbClr val="0000CC"/>
                </a:solidFill>
                <a:latin typeface="NikoshBAN" panose="02000000000000000000" pitchFamily="2" charset="0"/>
                <a:cs typeface="NikoshBAN" panose="02000000000000000000" pitchFamily="2" charset="0"/>
              </a:rPr>
              <a:t>রও</a:t>
            </a:r>
            <a:r>
              <a:rPr lang="en-US" sz="3200" b="1" i="1" dirty="0">
                <a:solidFill>
                  <a:srgbClr val="0000CC"/>
                </a:solidFill>
                <a:latin typeface="NikoshBAN" panose="02000000000000000000" pitchFamily="2" charset="0"/>
                <a:cs typeface="NikoshBAN" panose="02000000000000000000" pitchFamily="2" charset="0"/>
              </a:rPr>
              <a:t> </a:t>
            </a:r>
            <a:r>
              <a:rPr lang="en-US" sz="3200" b="1" i="1" dirty="0" err="1">
                <a:solidFill>
                  <a:srgbClr val="0000CC"/>
                </a:solidFill>
                <a:latin typeface="NikoshBAN" panose="02000000000000000000" pitchFamily="2" charset="0"/>
                <a:cs typeface="NikoshBAN" panose="02000000000000000000" pitchFamily="2" charset="0"/>
              </a:rPr>
              <a:t>বেশি</a:t>
            </a:r>
            <a:r>
              <a:rPr lang="en-US" sz="3200" b="1" i="1" dirty="0">
                <a:solidFill>
                  <a:srgbClr val="0000CC"/>
                </a:solidFill>
                <a:latin typeface="NikoshBAN" panose="02000000000000000000" pitchFamily="2" charset="0"/>
                <a:cs typeface="NikoshBAN" panose="02000000000000000000" pitchFamily="2" charset="0"/>
              </a:rPr>
              <a:t> </a:t>
            </a:r>
            <a:r>
              <a:rPr lang="en-US" sz="3200" b="1" i="1" dirty="0" err="1">
                <a:solidFill>
                  <a:srgbClr val="0000CC"/>
                </a:solidFill>
                <a:latin typeface="NikoshBAN" panose="02000000000000000000" pitchFamily="2" charset="0"/>
                <a:cs typeface="NikoshBAN" panose="02000000000000000000" pitchFamily="2" charset="0"/>
              </a:rPr>
              <a:t>উন্নত</a:t>
            </a:r>
            <a:r>
              <a:rPr lang="en-US" sz="3200" b="1" i="1" dirty="0">
                <a:solidFill>
                  <a:srgbClr val="0000CC"/>
                </a:solidFill>
                <a:latin typeface="NikoshBAN" panose="02000000000000000000" pitchFamily="2" charset="0"/>
                <a:cs typeface="NikoshBAN" panose="02000000000000000000" pitchFamily="2" charset="0"/>
              </a:rPr>
              <a:t> ক</a:t>
            </a:r>
            <a:r>
              <a:rPr lang="as-IN" sz="3200" b="1" i="1" dirty="0">
                <a:solidFill>
                  <a:srgbClr val="0000CC"/>
                </a:solidFill>
                <a:latin typeface="NikoshBAN" panose="02000000000000000000" pitchFamily="2" charset="0"/>
                <a:cs typeface="NikoshBAN" panose="02000000000000000000" pitchFamily="2" charset="0"/>
              </a:rPr>
              <a:t>র</a:t>
            </a:r>
            <a:r>
              <a:rPr lang="en-US" sz="3200" b="1" i="1" dirty="0">
                <a:solidFill>
                  <a:srgbClr val="0000CC"/>
                </a:solidFill>
                <a:latin typeface="NikoshBAN" panose="02000000000000000000" pitchFamily="2" charset="0"/>
                <a:cs typeface="NikoshBAN" panose="02000000000000000000" pitchFamily="2" charset="0"/>
              </a:rPr>
              <a:t>ত</a:t>
            </a:r>
            <a:r>
              <a:rPr lang="as-IN" sz="3200" b="1" i="1" dirty="0">
                <a:solidFill>
                  <a:srgbClr val="0000CC"/>
                </a:solidFill>
                <a:latin typeface="NikoshBAN" panose="02000000000000000000" pitchFamily="2" charset="0"/>
                <a:cs typeface="NikoshBAN" panose="02000000000000000000" pitchFamily="2" charset="0"/>
              </a:rPr>
              <a:t>ে</a:t>
            </a:r>
            <a:r>
              <a:rPr lang="en-US" sz="3200" b="1" i="1" dirty="0">
                <a:solidFill>
                  <a:srgbClr val="0000CC"/>
                </a:solidFill>
                <a:latin typeface="NikoshBAN" panose="02000000000000000000" pitchFamily="2" charset="0"/>
                <a:cs typeface="NikoshBAN" panose="02000000000000000000" pitchFamily="2" charset="0"/>
              </a:rPr>
              <a:t> </a:t>
            </a:r>
            <a:r>
              <a:rPr lang="as-IN" sz="3200" b="1" i="1" dirty="0">
                <a:solidFill>
                  <a:srgbClr val="0000CC"/>
                </a:solidFill>
                <a:latin typeface="NikoshBAN" panose="02000000000000000000" pitchFamily="2" charset="0"/>
                <a:cs typeface="NikoshBAN" panose="02000000000000000000" pitchFamily="2" charset="0"/>
              </a:rPr>
              <a:t>গ</a:t>
            </a:r>
            <a:r>
              <a:rPr lang="en-US" sz="3200" b="1" i="1" dirty="0">
                <a:solidFill>
                  <a:srgbClr val="0000CC"/>
                </a:solidFill>
                <a:latin typeface="NikoshBAN" panose="02000000000000000000" pitchFamily="2" charset="0"/>
                <a:cs typeface="NikoshBAN" panose="02000000000000000000" pitchFamily="2" charset="0"/>
              </a:rPr>
              <a:t>ে</a:t>
            </a:r>
            <a:r>
              <a:rPr lang="as-IN" sz="3200" b="1" i="1" dirty="0">
                <a:solidFill>
                  <a:srgbClr val="0000CC"/>
                </a:solidFill>
                <a:latin typeface="NikoshBAN" panose="02000000000000000000" pitchFamily="2" charset="0"/>
                <a:cs typeface="NikoshBAN" panose="02000000000000000000" pitchFamily="2" charset="0"/>
              </a:rPr>
              <a:t>ল</a:t>
            </a:r>
            <a:r>
              <a:rPr lang="en-US" sz="3200" b="1" i="1" dirty="0">
                <a:solidFill>
                  <a:srgbClr val="0000CC"/>
                </a:solidFill>
                <a:latin typeface="NikoshBAN" panose="02000000000000000000" pitchFamily="2" charset="0"/>
                <a:cs typeface="NikoshBAN" panose="02000000000000000000" pitchFamily="2" charset="0"/>
              </a:rPr>
              <a:t>ে </a:t>
            </a:r>
            <a:r>
              <a:rPr lang="as-IN" sz="3200" b="1" i="1" dirty="0">
                <a:solidFill>
                  <a:srgbClr val="0000CC"/>
                </a:solidFill>
                <a:latin typeface="NikoshBAN" panose="02000000000000000000" pitchFamily="2" charset="0"/>
                <a:cs typeface="NikoshBAN" panose="02000000000000000000" pitchFamily="2" charset="0"/>
              </a:rPr>
              <a:t>ক</a:t>
            </a:r>
            <a:r>
              <a:rPr lang="en-US" sz="3200" b="1" i="1" dirty="0">
                <a:solidFill>
                  <a:srgbClr val="0000CC"/>
                </a:solidFill>
                <a:latin typeface="NikoshBAN" panose="02000000000000000000" pitchFamily="2" charset="0"/>
                <a:cs typeface="NikoshBAN" panose="02000000000000000000" pitchFamily="2" charset="0"/>
              </a:rPr>
              <a:t>ি </a:t>
            </a:r>
            <a:r>
              <a:rPr lang="as-IN" sz="3200" b="1" i="1" dirty="0">
                <a:solidFill>
                  <a:srgbClr val="0000CC"/>
                </a:solidFill>
                <a:latin typeface="NikoshBAN" panose="02000000000000000000" pitchFamily="2" charset="0"/>
                <a:cs typeface="NikoshBAN" panose="02000000000000000000" pitchFamily="2" charset="0"/>
              </a:rPr>
              <a:t>ক</a:t>
            </a:r>
            <a:r>
              <a:rPr lang="en-US" sz="3200" b="1" i="1" dirty="0">
                <a:solidFill>
                  <a:srgbClr val="0000CC"/>
                </a:solidFill>
                <a:latin typeface="NikoshBAN" panose="02000000000000000000" pitchFamily="2" charset="0"/>
                <a:cs typeface="NikoshBAN" panose="02000000000000000000" pitchFamily="2" charset="0"/>
              </a:rPr>
              <a:t>র</a:t>
            </a:r>
            <a:r>
              <a:rPr lang="as-IN" sz="3200" b="1" i="1" dirty="0">
                <a:solidFill>
                  <a:srgbClr val="0000CC"/>
                </a:solidFill>
                <a:latin typeface="NikoshBAN" panose="02000000000000000000" pitchFamily="2" charset="0"/>
                <a:cs typeface="NikoshBAN" panose="02000000000000000000" pitchFamily="2" charset="0"/>
              </a:rPr>
              <a:t>ত</a:t>
            </a:r>
            <a:r>
              <a:rPr lang="en-US" sz="3200" b="1" i="1" dirty="0">
                <a:solidFill>
                  <a:srgbClr val="0000CC"/>
                </a:solidFill>
                <a:latin typeface="NikoshBAN" panose="02000000000000000000" pitchFamily="2" charset="0"/>
                <a:cs typeface="NikoshBAN" panose="02000000000000000000" pitchFamily="2" charset="0"/>
              </a:rPr>
              <a:t>ে </a:t>
            </a:r>
            <a:r>
              <a:rPr lang="as-IN" sz="3200" b="1" i="1" dirty="0">
                <a:solidFill>
                  <a:srgbClr val="0000CC"/>
                </a:solidFill>
                <a:latin typeface="NikoshBAN" panose="02000000000000000000" pitchFamily="2" charset="0"/>
                <a:cs typeface="NikoshBAN" panose="02000000000000000000" pitchFamily="2" charset="0"/>
              </a:rPr>
              <a:t>হ</a:t>
            </a:r>
            <a:r>
              <a:rPr lang="en-US" sz="3200" b="1" i="1" dirty="0">
                <a:solidFill>
                  <a:srgbClr val="0000CC"/>
                </a:solidFill>
                <a:latin typeface="NikoshBAN" panose="02000000000000000000" pitchFamily="2" charset="0"/>
                <a:cs typeface="NikoshBAN" panose="02000000000000000000" pitchFamily="2" charset="0"/>
              </a:rPr>
              <a:t>ব</a:t>
            </a:r>
            <a:r>
              <a:rPr lang="as-IN" sz="3200" b="1" i="1" dirty="0">
                <a:solidFill>
                  <a:srgbClr val="0000CC"/>
                </a:solidFill>
                <a:latin typeface="NikoshBAN" panose="02000000000000000000" pitchFamily="2" charset="0"/>
                <a:cs typeface="NikoshBAN" panose="02000000000000000000" pitchFamily="2" charset="0"/>
              </a:rPr>
              <a:t>ে</a:t>
            </a:r>
            <a:r>
              <a:rPr lang="en-US" sz="3200" b="1" i="1" dirty="0">
                <a:solidFill>
                  <a:srgbClr val="0000CC"/>
                </a:solidFill>
                <a:latin typeface="NikoshBAN" panose="02000000000000000000" pitchFamily="2" charset="0"/>
                <a:cs typeface="NikoshBAN" panose="02000000000000000000" pitchFamily="2" charset="0"/>
              </a:rPr>
              <a:t> ? </a:t>
            </a:r>
          </a:p>
        </p:txBody>
      </p:sp>
      <p:pic>
        <p:nvPicPr>
          <p:cNvPr id="2052" name="Picture 4" descr="Image result for গার্মেন্টস">
            <a:extLst>
              <a:ext uri="{FF2B5EF4-FFF2-40B4-BE49-F238E27FC236}">
                <a16:creationId xmlns:a16="http://schemas.microsoft.com/office/drawing/2014/main" xmlns="" id="{1F0DF22C-CF28-4910-B787-27C55B3E118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8803" y="2668907"/>
            <a:ext cx="3666746" cy="2200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xmlns="" id="{FAEFE4E3-C5F0-4761-B278-B90A397EE8E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1249" y="2714624"/>
            <a:ext cx="3666746" cy="2108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Image result for শ্রমিক প্রশিক্ষণ">
            <a:extLst>
              <a:ext uri="{FF2B5EF4-FFF2-40B4-BE49-F238E27FC236}">
                <a16:creationId xmlns:a16="http://schemas.microsoft.com/office/drawing/2014/main" xmlns="" id="{A06B9D11-C4EF-4F95-BA32-F0263F429B9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63695" y="2670280"/>
            <a:ext cx="3666746" cy="2200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63CC2EB0-985B-4F82-B426-701D7FC2BCA2}"/>
              </a:ext>
            </a:extLst>
          </p:cNvPr>
          <p:cNvSpPr txBox="1"/>
          <p:nvPr/>
        </p:nvSpPr>
        <p:spPr>
          <a:xfrm>
            <a:off x="2884026" y="5713445"/>
            <a:ext cx="6749143" cy="461665"/>
          </a:xfrm>
          <a:prstGeom prst="rect">
            <a:avLst/>
          </a:prstGeom>
          <a:noFill/>
        </p:spPr>
        <p:txBody>
          <a:bodyPr wrap="square" rtlCol="0">
            <a:spAutoFit/>
          </a:bodyPr>
          <a:lstStyle/>
          <a:p>
            <a:pPr algn="ctr"/>
            <a:r>
              <a:rPr lang="as-IN" sz="2400" b="1" dirty="0">
                <a:solidFill>
                  <a:srgbClr val="0000CC"/>
                </a:solidFill>
                <a:latin typeface="NikoshBAN" panose="02000000000000000000" pitchFamily="2" charset="0"/>
                <a:cs typeface="NikoshBAN" panose="02000000000000000000" pitchFamily="2" charset="0"/>
              </a:rPr>
              <a:t>প</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র</a:t>
            </a:r>
            <a:r>
              <a:rPr lang="en-US" sz="2400" b="1" dirty="0" err="1">
                <a:solidFill>
                  <a:srgbClr val="0000CC"/>
                </a:solidFill>
                <a:latin typeface="NikoshBAN" panose="02000000000000000000" pitchFamily="2" charset="0"/>
                <a:cs typeface="NikoshBAN" panose="02000000000000000000" pitchFamily="2" charset="0"/>
              </a:rPr>
              <a:t>শিক্</a:t>
            </a:r>
            <a:r>
              <a:rPr lang="as-IN" sz="2400" b="1" dirty="0">
                <a:solidFill>
                  <a:srgbClr val="0000CC"/>
                </a:solidFill>
                <a:latin typeface="NikoshBAN" panose="02000000000000000000" pitchFamily="2" charset="0"/>
                <a:cs typeface="NikoshBAN" panose="02000000000000000000" pitchFamily="2" charset="0"/>
              </a:rPr>
              <a:t>ষ</a:t>
            </a:r>
            <a:r>
              <a:rPr lang="en-US" sz="2400" b="1" dirty="0">
                <a:solidFill>
                  <a:srgbClr val="0000CC"/>
                </a:solidFill>
                <a:latin typeface="NikoshBAN" panose="02000000000000000000" pitchFamily="2" charset="0"/>
                <a:cs typeface="NikoshBAN" panose="02000000000000000000" pitchFamily="2" charset="0"/>
              </a:rPr>
              <a:t>ন </a:t>
            </a:r>
            <a:r>
              <a:rPr lang="as-IN" sz="2400" b="1" dirty="0">
                <a:solidFill>
                  <a:srgbClr val="0000CC"/>
                </a:solidFill>
                <a:latin typeface="NikoshBAN" panose="02000000000000000000" pitchFamily="2" charset="0"/>
                <a:cs typeface="NikoshBAN" panose="02000000000000000000" pitchFamily="2" charset="0"/>
              </a:rPr>
              <a:t>গ</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র</a:t>
            </a:r>
            <a:r>
              <a:rPr lang="en-US" sz="2400" b="1" dirty="0">
                <a:solidFill>
                  <a:srgbClr val="0000CC"/>
                </a:solidFill>
                <a:latin typeface="NikoshBAN" panose="02000000000000000000" pitchFamily="2" charset="0"/>
                <a:cs typeface="NikoshBAN" panose="02000000000000000000" pitchFamily="2" charset="0"/>
              </a:rPr>
              <a:t>হ</a:t>
            </a:r>
            <a:r>
              <a:rPr lang="as-IN" sz="2400" b="1" dirty="0">
                <a:solidFill>
                  <a:srgbClr val="0000CC"/>
                </a:solidFill>
                <a:latin typeface="NikoshBAN" panose="02000000000000000000" pitchFamily="2" charset="0"/>
                <a:cs typeface="NikoshBAN" panose="02000000000000000000" pitchFamily="2" charset="0"/>
              </a:rPr>
              <a:t>ন</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র</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ফ</a:t>
            </a:r>
            <a:r>
              <a:rPr lang="en-US" sz="2400" b="1" dirty="0">
                <a:solidFill>
                  <a:srgbClr val="0000CC"/>
                </a:solidFill>
                <a:latin typeface="NikoshBAN" panose="02000000000000000000" pitchFamily="2" charset="0"/>
                <a:cs typeface="NikoshBAN" panose="02000000000000000000" pitchFamily="2" charset="0"/>
              </a:rPr>
              <a:t>ল</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আ</a:t>
            </a:r>
            <a:r>
              <a:rPr lang="en-US" sz="2400" b="1" dirty="0">
                <a:solidFill>
                  <a:srgbClr val="0000CC"/>
                </a:solidFill>
                <a:latin typeface="NikoshBAN" panose="02000000000000000000" pitchFamily="2" charset="0"/>
                <a:cs typeface="NikoshBAN" panose="02000000000000000000" pitchFamily="2" charset="0"/>
              </a:rPr>
              <a:t>ম</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দ</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র </a:t>
            </a:r>
            <a:r>
              <a:rPr lang="as-IN" sz="2400" b="1" dirty="0">
                <a:solidFill>
                  <a:srgbClr val="0000CC"/>
                </a:solidFill>
                <a:latin typeface="NikoshBAN" panose="02000000000000000000" pitchFamily="2" charset="0"/>
                <a:cs typeface="NikoshBAN" panose="02000000000000000000" pitchFamily="2" charset="0"/>
              </a:rPr>
              <a:t>জ</a:t>
            </a:r>
            <a:r>
              <a:rPr lang="en-US" sz="2400" b="1" dirty="0" err="1">
                <a:solidFill>
                  <a:srgbClr val="0000CC"/>
                </a:solidFill>
                <a:latin typeface="NikoshBAN" panose="02000000000000000000" pitchFamily="2" charset="0"/>
                <a:cs typeface="NikoshBAN" panose="02000000000000000000" pitchFamily="2" charset="0"/>
              </a:rPr>
              <a:t>নসম্পদ</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মানব</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সম্পদে</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পরিনত</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হবে</a:t>
            </a:r>
            <a:r>
              <a:rPr lang="en-US" sz="2400" b="1" dirty="0">
                <a:solidFill>
                  <a:srgbClr val="0000CC"/>
                </a:solidFill>
                <a:latin typeface="NikoshBAN" panose="02000000000000000000" pitchFamily="2" charset="0"/>
                <a:cs typeface="NikoshBAN" panose="02000000000000000000" pitchFamily="2" charset="0"/>
              </a:rPr>
              <a:t>। </a:t>
            </a:r>
          </a:p>
        </p:txBody>
      </p:sp>
      <p:sp>
        <p:nvSpPr>
          <p:cNvPr id="17" name="TextBox 16">
            <a:extLst>
              <a:ext uri="{FF2B5EF4-FFF2-40B4-BE49-F238E27FC236}">
                <a16:creationId xmlns:a16="http://schemas.microsoft.com/office/drawing/2014/main" xmlns="" id="{0A078A1C-6D0B-4387-8977-7AD40134F5F2}"/>
              </a:ext>
            </a:extLst>
          </p:cNvPr>
          <p:cNvSpPr txBox="1"/>
          <p:nvPr/>
        </p:nvSpPr>
        <p:spPr>
          <a:xfrm>
            <a:off x="5210017" y="5204692"/>
            <a:ext cx="2032612" cy="461665"/>
          </a:xfrm>
          <a:prstGeom prst="rect">
            <a:avLst/>
          </a:prstGeom>
          <a:noFill/>
        </p:spPr>
        <p:txBody>
          <a:bodyPr wrap="square" rtlCol="0">
            <a:spAutoFit/>
          </a:bodyPr>
          <a:lstStyle/>
          <a:p>
            <a:pPr algn="ctr"/>
            <a:r>
              <a:rPr lang="as-IN" sz="2400" b="1" dirty="0">
                <a:solidFill>
                  <a:srgbClr val="0000CC"/>
                </a:solidFill>
                <a:latin typeface="NikoshBAN" panose="02000000000000000000" pitchFamily="2" charset="0"/>
                <a:cs typeface="NikoshBAN" panose="02000000000000000000" pitchFamily="2" charset="0"/>
              </a:rPr>
              <a:t>প</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র</a:t>
            </a:r>
            <a:r>
              <a:rPr lang="en-US" sz="2400" b="1" dirty="0" err="1">
                <a:solidFill>
                  <a:srgbClr val="0000CC"/>
                </a:solidFill>
                <a:latin typeface="NikoshBAN" panose="02000000000000000000" pitchFamily="2" charset="0"/>
                <a:cs typeface="NikoshBAN" panose="02000000000000000000" pitchFamily="2" charset="0"/>
              </a:rPr>
              <a:t>শিক্</a:t>
            </a:r>
            <a:r>
              <a:rPr lang="as-IN" sz="2400" b="1" dirty="0">
                <a:solidFill>
                  <a:srgbClr val="0000CC"/>
                </a:solidFill>
                <a:latin typeface="NikoshBAN" panose="02000000000000000000" pitchFamily="2" charset="0"/>
                <a:cs typeface="NikoshBAN" panose="02000000000000000000" pitchFamily="2" charset="0"/>
              </a:rPr>
              <a:t>ষ</a:t>
            </a:r>
            <a:r>
              <a:rPr lang="en-US" sz="2400" b="1" dirty="0">
                <a:solidFill>
                  <a:srgbClr val="0000CC"/>
                </a:solidFill>
                <a:latin typeface="NikoshBAN" panose="02000000000000000000" pitchFamily="2" charset="0"/>
                <a:cs typeface="NikoshBAN" panose="02000000000000000000" pitchFamily="2" charset="0"/>
              </a:rPr>
              <a:t>ন দ</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ত</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হ</a:t>
            </a:r>
            <a:r>
              <a:rPr lang="en-US" sz="2400" b="1" dirty="0">
                <a:solidFill>
                  <a:srgbClr val="0000CC"/>
                </a:solidFill>
                <a:latin typeface="NikoshBAN" panose="02000000000000000000" pitchFamily="2" charset="0"/>
                <a:cs typeface="NikoshBAN" panose="02000000000000000000" pitchFamily="2" charset="0"/>
              </a:rPr>
              <a:t>ব</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211662162"/>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7443321-D7AC-4381-8931-5CC1B3713E1C}"/>
              </a:ext>
            </a:extLst>
          </p:cNvPr>
          <p:cNvSpPr/>
          <p:nvPr/>
        </p:nvSpPr>
        <p:spPr>
          <a:xfrm>
            <a:off x="1208696" y="1332679"/>
            <a:ext cx="9880217" cy="954107"/>
          </a:xfrm>
          <a:prstGeom prst="rect">
            <a:avLst/>
          </a:prstGeom>
          <a:ln>
            <a:solidFill>
              <a:srgbClr val="FF0000"/>
            </a:solidFill>
          </a:ln>
          <a:effectLst>
            <a:glow rad="63500">
              <a:srgbClr val="0000CC">
                <a:alpha val="40000"/>
              </a:srgbClr>
            </a:glow>
          </a:effectLst>
        </p:spPr>
        <p:txBody>
          <a:bodyPr wrap="square">
            <a:spAutoFit/>
          </a:bodyPr>
          <a:lstStyle/>
          <a:p>
            <a:pPr algn="just"/>
            <a:r>
              <a:rPr lang="bn-IN" sz="2800" b="1" dirty="0">
                <a:solidFill>
                  <a:srgbClr val="0000CC"/>
                </a:solidFill>
                <a:latin typeface="NikoshBAN" panose="02000000000000000000" pitchFamily="2" charset="0"/>
                <a:cs typeface="NikoshBAN" panose="02000000000000000000" pitchFamily="2" charset="0"/>
              </a:rPr>
              <a:t>মানব সম্পদ উন্নয়ন হল মানুষের উৎপাদন ক্ষমতা বৃদ্বিকরণ অর্থাৎ, উৎপাদন কর্মে প্রয়োজনীয় উপকরণ হিসেবে মানুষের কারিগরী দক্ষতা বা ব্যবহারের উপযোগিতা বৃদ্বিকরণ।</a:t>
            </a:r>
            <a:endParaRPr lang="en-US" sz="2800" b="1" dirty="0">
              <a:solidFill>
                <a:srgbClr val="0000CC"/>
              </a:solidFill>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xmlns="" id="{20B5D854-947E-4217-9F36-BC51C407FA38}"/>
              </a:ext>
            </a:extLst>
          </p:cNvPr>
          <p:cNvSpPr/>
          <p:nvPr/>
        </p:nvSpPr>
        <p:spPr>
          <a:xfrm>
            <a:off x="1208697" y="3146260"/>
            <a:ext cx="9880217" cy="2677656"/>
          </a:xfrm>
          <a:prstGeom prst="rect">
            <a:avLst/>
          </a:prstGeom>
          <a:ln>
            <a:solidFill>
              <a:srgbClr val="FF0000"/>
            </a:solidFill>
          </a:ln>
          <a:effectLst>
            <a:glow rad="63500">
              <a:srgbClr val="0000CC">
                <a:alpha val="40000"/>
              </a:srgbClr>
            </a:glow>
          </a:effectLst>
        </p:spPr>
        <p:txBody>
          <a:bodyPr wrap="square">
            <a:spAutoFit/>
          </a:bodyPr>
          <a:lstStyle/>
          <a:p>
            <a:pPr algn="just"/>
            <a:r>
              <a:rPr lang="bn-IN" sz="2800" b="1" dirty="0">
                <a:solidFill>
                  <a:srgbClr val="0000CC"/>
                </a:solidFill>
                <a:latin typeface="NikoshBAN" panose="02000000000000000000" pitchFamily="2" charset="0"/>
                <a:cs typeface="NikoshBAN" panose="02000000000000000000" pitchFamily="2" charset="0"/>
              </a:rPr>
              <a:t>মানবসম্পদ উন্নয়ন একটি প্রক্রিয়া। এই প্রক্রিয়ার মাধ্যমে দেশের জনগোষ্ঠী একটি বিশাল সম্পদে পরিণত হতে পারে।মানবসম্পদ উন্নয়নের মাধ্যমে একটি মানবগোষ্ঠীর সুপ্ত প্রতিভা,প্রচ্ছন্ন শক্তি, লুকায়িত সামর্থ্য,যোগ্যতার প্রসার ঘটে। মানব সম্পদের উন্নয়নের মাধ্যমে মানুষের আশা-আকংখা পূর্ণ হয়।মানুষকে যেখানে সম্পদ হিসেবে ধরা হয় সেখানে তার অর্থনৈতিক উন্নয়নে মানবসম্পদের উন্নয়ন ঘটে অন্যথায় তা ব্যর্থ হবে।মানুষের অর্থনৈতিক দায়বদ্বতা থেকে মুক্ত করা হল অর্থনীতির অন্যতম মূল বৈশিষ্ট্য।</a:t>
            </a:r>
            <a:endParaRPr lang="en-US" sz="2800" b="1" dirty="0">
              <a:solidFill>
                <a:srgbClr val="0000CC"/>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xmlns="" id="{6161DE10-59FB-48C2-8762-84FE001FEEF7}"/>
              </a:ext>
            </a:extLst>
          </p:cNvPr>
          <p:cNvSpPr/>
          <p:nvPr/>
        </p:nvSpPr>
        <p:spPr>
          <a:xfrm>
            <a:off x="5304758" y="577544"/>
            <a:ext cx="2361544" cy="523220"/>
          </a:xfrm>
          <a:prstGeom prst="rect">
            <a:avLst/>
          </a:prstGeom>
          <a:ln>
            <a:solidFill>
              <a:srgbClr val="FF0000"/>
            </a:solidFill>
          </a:ln>
          <a:effectLst>
            <a:glow rad="63500">
              <a:srgbClr val="0000CC">
                <a:alpha val="40000"/>
              </a:srgbClr>
            </a:glow>
          </a:effectLst>
        </p:spPr>
        <p:txBody>
          <a:bodyPr wrap="square">
            <a:spAutoFit/>
          </a:bodyPr>
          <a:lstStyle/>
          <a:p>
            <a:pPr algn="just"/>
            <a:r>
              <a:rPr lang="bn-IN" sz="2800" b="1" dirty="0">
                <a:solidFill>
                  <a:srgbClr val="0000CC"/>
                </a:solidFill>
                <a:latin typeface="NikoshBAN" panose="02000000000000000000" pitchFamily="2" charset="0"/>
                <a:cs typeface="NikoshBAN" panose="02000000000000000000" pitchFamily="2" charset="0"/>
              </a:rPr>
              <a:t>মানব সম্পদ উন্নয়ন </a:t>
            </a:r>
            <a:endParaRPr lang="en-US" sz="2800" b="1" dirty="0">
              <a:solidFill>
                <a:srgbClr val="0000CC"/>
              </a:solidFill>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xmlns="" id="{7149D099-EB32-44E3-B450-74340F883ED5}"/>
              </a:ext>
            </a:extLst>
          </p:cNvPr>
          <p:cNvSpPr/>
          <p:nvPr/>
        </p:nvSpPr>
        <p:spPr>
          <a:xfrm>
            <a:off x="4970929" y="2456713"/>
            <a:ext cx="3258671" cy="523220"/>
          </a:xfrm>
          <a:prstGeom prst="rect">
            <a:avLst/>
          </a:prstGeom>
          <a:ln>
            <a:solidFill>
              <a:srgbClr val="FF0000"/>
            </a:solidFill>
          </a:ln>
          <a:effectLst>
            <a:glow rad="63500">
              <a:srgbClr val="0000CC">
                <a:alpha val="40000"/>
              </a:srgbClr>
            </a:glow>
          </a:effectLst>
        </p:spPr>
        <p:txBody>
          <a:bodyPr wrap="square">
            <a:spAutoFit/>
          </a:bodyPr>
          <a:lstStyle/>
          <a:p>
            <a:pPr algn="just"/>
            <a:r>
              <a:rPr lang="bn-IN" sz="2800" b="1" dirty="0">
                <a:solidFill>
                  <a:srgbClr val="0000CC"/>
                </a:solidFill>
                <a:latin typeface="NikoshBAN" panose="02000000000000000000" pitchFamily="2" charset="0"/>
                <a:cs typeface="NikoshBAN" panose="02000000000000000000" pitchFamily="2" charset="0"/>
              </a:rPr>
              <a:t>মানব সম্পদ উন্নয়</a:t>
            </a:r>
            <a:r>
              <a:rPr lang="en-US" sz="2800" b="1" dirty="0">
                <a:solidFill>
                  <a:srgbClr val="0000CC"/>
                </a:solidFill>
                <a:latin typeface="NikoshBAN" panose="02000000000000000000" pitchFamily="2" charset="0"/>
                <a:cs typeface="NikoshBAN" panose="02000000000000000000" pitchFamily="2" charset="0"/>
              </a:rPr>
              <a:t>ন</a:t>
            </a:r>
            <a:r>
              <a:rPr lang="as-IN" sz="2800" b="1" dirty="0">
                <a:solidFill>
                  <a:srgbClr val="0000CC"/>
                </a:solidFill>
                <a:latin typeface="NikoshBAN" panose="02000000000000000000" pitchFamily="2" charset="0"/>
                <a:cs typeface="NikoshBAN" panose="02000000000000000000" pitchFamily="2" charset="0"/>
              </a:rPr>
              <a:t>ে</a:t>
            </a:r>
            <a:r>
              <a:rPr lang="en-US" sz="2800" b="1" dirty="0">
                <a:solidFill>
                  <a:srgbClr val="0000CC"/>
                </a:solidFill>
                <a:latin typeface="NikoshBAN" panose="02000000000000000000" pitchFamily="2" charset="0"/>
                <a:cs typeface="NikoshBAN" panose="02000000000000000000" pitchFamily="2" charset="0"/>
              </a:rPr>
              <a:t>র </a:t>
            </a:r>
            <a:r>
              <a:rPr lang="as-IN" sz="2800" b="1" dirty="0">
                <a:solidFill>
                  <a:srgbClr val="0000CC"/>
                </a:solidFill>
                <a:latin typeface="NikoshBAN" panose="02000000000000000000" pitchFamily="2" charset="0"/>
                <a:cs typeface="NikoshBAN" panose="02000000000000000000" pitchFamily="2" charset="0"/>
              </a:rPr>
              <a:t>ল</a:t>
            </a:r>
            <a:r>
              <a:rPr lang="en-US" sz="2800" b="1" dirty="0" err="1">
                <a:solidFill>
                  <a:srgbClr val="0000CC"/>
                </a:solidFill>
                <a:latin typeface="NikoshBAN" panose="02000000000000000000" pitchFamily="2" charset="0"/>
                <a:cs typeface="NikoshBAN" panose="02000000000000000000" pitchFamily="2" charset="0"/>
              </a:rPr>
              <a:t>ক্ষ্য</a:t>
            </a:r>
            <a:r>
              <a:rPr lang="en-US" sz="2800" b="1" dirty="0">
                <a:solidFill>
                  <a:srgbClr val="0000CC"/>
                </a:solidFill>
                <a:latin typeface="NikoshBAN" panose="02000000000000000000" pitchFamily="2" charset="0"/>
                <a:cs typeface="NikoshBAN" panose="02000000000000000000" pitchFamily="2" charset="0"/>
              </a:rPr>
              <a:t>  </a:t>
            </a:r>
            <a:r>
              <a:rPr lang="bn-IN" sz="2800" b="1" dirty="0">
                <a:solidFill>
                  <a:srgbClr val="0000CC"/>
                </a:solidFill>
                <a:latin typeface="NikoshBAN" panose="02000000000000000000" pitchFamily="2" charset="0"/>
                <a:cs typeface="NikoshBAN" panose="02000000000000000000" pitchFamily="2" charset="0"/>
              </a:rPr>
              <a:t> </a:t>
            </a:r>
            <a:endParaRPr lang="en-US" sz="2800" b="1"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8365418"/>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1519DCC-5979-4B9C-ABEF-3A7DBFE1453B}"/>
              </a:ext>
            </a:extLst>
          </p:cNvPr>
          <p:cNvSpPr/>
          <p:nvPr/>
        </p:nvSpPr>
        <p:spPr>
          <a:xfrm>
            <a:off x="5119808" y="601483"/>
            <a:ext cx="1952384" cy="707886"/>
          </a:xfrm>
          <a:prstGeom prst="rect">
            <a:avLst/>
          </a:prstGeom>
        </p:spPr>
        <p:txBody>
          <a:bodyPr wrap="square">
            <a:spAutoFit/>
          </a:bodyPr>
          <a:lstStyle/>
          <a:p>
            <a:r>
              <a:rPr lang="en-US" sz="4000" b="1" dirty="0">
                <a:solidFill>
                  <a:srgbClr val="0000CC"/>
                </a:solidFill>
                <a:latin typeface="NikoshBAN" panose="02000000000000000000" pitchFamily="2" charset="0"/>
                <a:cs typeface="NikoshBAN" panose="02000000000000000000" pitchFamily="2" charset="0"/>
              </a:rPr>
              <a:t>এ</a:t>
            </a:r>
            <a:r>
              <a:rPr lang="as-IN" sz="4000" b="1" dirty="0">
                <a:solidFill>
                  <a:srgbClr val="0000CC"/>
                </a:solidFill>
                <a:latin typeface="NikoshBAN" panose="02000000000000000000" pitchFamily="2" charset="0"/>
                <a:cs typeface="NikoshBAN" panose="02000000000000000000" pitchFamily="2" charset="0"/>
              </a:rPr>
              <a:t>ক</a:t>
            </a:r>
            <a:r>
              <a:rPr lang="en-US" sz="4000" b="1" dirty="0">
                <a:solidFill>
                  <a:srgbClr val="0000CC"/>
                </a:solidFill>
                <a:latin typeface="NikoshBAN" panose="02000000000000000000" pitchFamily="2" charset="0"/>
                <a:cs typeface="NikoshBAN" panose="02000000000000000000" pitchFamily="2" charset="0"/>
              </a:rPr>
              <a:t>ক </a:t>
            </a:r>
            <a:r>
              <a:rPr lang="as-IN" sz="4000" b="1" dirty="0">
                <a:solidFill>
                  <a:srgbClr val="0000CC"/>
                </a:solidFill>
                <a:latin typeface="NikoshBAN" panose="02000000000000000000" pitchFamily="2" charset="0"/>
                <a:cs typeface="NikoshBAN" panose="02000000000000000000" pitchFamily="2" charset="0"/>
              </a:rPr>
              <a:t>ক</a:t>
            </a:r>
            <a:r>
              <a:rPr lang="en-US" sz="4000" b="1" dirty="0">
                <a:solidFill>
                  <a:srgbClr val="0000CC"/>
                </a:solidFill>
                <a:latin typeface="NikoshBAN" panose="02000000000000000000" pitchFamily="2" charset="0"/>
                <a:cs typeface="NikoshBAN" panose="02000000000000000000" pitchFamily="2" charset="0"/>
              </a:rPr>
              <a:t>া</a:t>
            </a:r>
            <a:r>
              <a:rPr lang="as-IN" sz="4000" b="1" dirty="0">
                <a:solidFill>
                  <a:srgbClr val="0000CC"/>
                </a:solidFill>
                <a:latin typeface="NikoshBAN" panose="02000000000000000000" pitchFamily="2" charset="0"/>
                <a:cs typeface="NikoshBAN" panose="02000000000000000000" pitchFamily="2" charset="0"/>
              </a:rPr>
              <a:t>জ</a:t>
            </a:r>
            <a:r>
              <a:rPr lang="en-US" sz="4000" b="1" dirty="0">
                <a:solidFill>
                  <a:srgbClr val="0000CC"/>
                </a:solidFill>
                <a:latin typeface="NikoshBAN" panose="02000000000000000000" pitchFamily="2" charset="0"/>
                <a:cs typeface="NikoshBAN" panose="02000000000000000000" pitchFamily="2" charset="0"/>
              </a:rPr>
              <a:t> </a:t>
            </a:r>
            <a:endParaRPr lang="en-US" sz="4000" dirty="0"/>
          </a:p>
        </p:txBody>
      </p:sp>
      <p:pic>
        <p:nvPicPr>
          <p:cNvPr id="4098" name="Picture 2" descr="Related image">
            <a:extLst>
              <a:ext uri="{FF2B5EF4-FFF2-40B4-BE49-F238E27FC236}">
                <a16:creationId xmlns:a16="http://schemas.microsoft.com/office/drawing/2014/main" xmlns="" id="{0DCDE236-A5F7-4100-84BA-22FAED7BDBF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9703" y="199401"/>
            <a:ext cx="2929489" cy="3041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2A22BFBB-EEBB-4ABF-83FA-498CA12A25F5}"/>
              </a:ext>
            </a:extLst>
          </p:cNvPr>
          <p:cNvGrpSpPr/>
          <p:nvPr/>
        </p:nvGrpSpPr>
        <p:grpSpPr>
          <a:xfrm>
            <a:off x="4713680" y="739277"/>
            <a:ext cx="444154" cy="432298"/>
            <a:chOff x="4406647" y="601483"/>
            <a:chExt cx="577892" cy="577892"/>
          </a:xfrm>
        </p:grpSpPr>
        <p:pic>
          <p:nvPicPr>
            <p:cNvPr id="13" name="Picture 12">
              <a:extLst>
                <a:ext uri="{FF2B5EF4-FFF2-40B4-BE49-F238E27FC236}">
                  <a16:creationId xmlns:a16="http://schemas.microsoft.com/office/drawing/2014/main" xmlns="" id="{E7AB92DA-B20F-4C46-BDCD-FC99071623A3}"/>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4423609" y="685801"/>
              <a:ext cx="543969" cy="409256"/>
            </a:xfrm>
            <a:prstGeom prst="rect">
              <a:avLst/>
            </a:prstGeom>
          </p:spPr>
        </p:pic>
        <p:sp>
          <p:nvSpPr>
            <p:cNvPr id="14" name="Oval 13">
              <a:extLst>
                <a:ext uri="{FF2B5EF4-FFF2-40B4-BE49-F238E27FC236}">
                  <a16:creationId xmlns:a16="http://schemas.microsoft.com/office/drawing/2014/main" xmlns="" id="{4A027AC4-73A7-43F3-BCA8-25187D14DE15}"/>
                </a:ext>
              </a:extLst>
            </p:cNvPr>
            <p:cNvSpPr/>
            <p:nvPr/>
          </p:nvSpPr>
          <p:spPr>
            <a:xfrm>
              <a:off x="4406647" y="601483"/>
              <a:ext cx="577892" cy="5778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AEA44556-EBED-45B3-8441-33FCF2FF2C9A}"/>
              </a:ext>
            </a:extLst>
          </p:cNvPr>
          <p:cNvSpPr/>
          <p:nvPr/>
        </p:nvSpPr>
        <p:spPr>
          <a:xfrm>
            <a:off x="4146768" y="5035422"/>
            <a:ext cx="3842719" cy="646331"/>
          </a:xfrm>
          <a:prstGeom prst="rect">
            <a:avLst/>
          </a:prstGeom>
        </p:spPr>
        <p:txBody>
          <a:bodyPr wrap="none">
            <a:spAutoFit/>
          </a:bodyPr>
          <a:lstStyle/>
          <a:p>
            <a:r>
              <a:rPr lang="en-US" sz="3600" b="1" dirty="0">
                <a:solidFill>
                  <a:srgbClr val="0000CC"/>
                </a:solidFill>
                <a:latin typeface="NikoshBAN" panose="02000000000000000000" pitchFamily="2" charset="0"/>
                <a:cs typeface="NikoshBAN" panose="02000000000000000000" pitchFamily="2" charset="0"/>
              </a:rPr>
              <a:t>ম</a:t>
            </a:r>
            <a:r>
              <a:rPr lang="as-IN" sz="3600" b="1" dirty="0">
                <a:solidFill>
                  <a:srgbClr val="0000CC"/>
                </a:solidFill>
                <a:latin typeface="NikoshBAN" panose="02000000000000000000" pitchFamily="2" charset="0"/>
                <a:cs typeface="NikoshBAN" panose="02000000000000000000" pitchFamily="2" charset="0"/>
              </a:rPr>
              <a:t>া</a:t>
            </a:r>
            <a:r>
              <a:rPr lang="en-US" sz="3600" b="1" dirty="0">
                <a:solidFill>
                  <a:srgbClr val="0000CC"/>
                </a:solidFill>
                <a:latin typeface="NikoshBAN" panose="02000000000000000000" pitchFamily="2" charset="0"/>
                <a:cs typeface="NikoshBAN" panose="02000000000000000000" pitchFamily="2" charset="0"/>
              </a:rPr>
              <a:t>ন</a:t>
            </a:r>
            <a:r>
              <a:rPr lang="as-IN" sz="3600" b="1" dirty="0">
                <a:solidFill>
                  <a:srgbClr val="0000CC"/>
                </a:solidFill>
                <a:latin typeface="NikoshBAN" panose="02000000000000000000" pitchFamily="2" charset="0"/>
                <a:cs typeface="NikoshBAN" panose="02000000000000000000" pitchFamily="2" charset="0"/>
              </a:rPr>
              <a:t>ব</a:t>
            </a:r>
            <a:r>
              <a:rPr lang="en-US" sz="3600" b="1" dirty="0">
                <a:solidFill>
                  <a:srgbClr val="0000CC"/>
                </a:solidFill>
                <a:latin typeface="NikoshBAN" panose="02000000000000000000" pitchFamily="2" charset="0"/>
                <a:cs typeface="NikoshBAN" panose="02000000000000000000" pitchFamily="2" charset="0"/>
              </a:rPr>
              <a:t> </a:t>
            </a:r>
            <a:r>
              <a:rPr lang="as-IN" sz="3600" b="1" dirty="0">
                <a:solidFill>
                  <a:srgbClr val="0000CC"/>
                </a:solidFill>
                <a:latin typeface="NikoshBAN" panose="02000000000000000000" pitchFamily="2" charset="0"/>
                <a:cs typeface="NikoshBAN" panose="02000000000000000000" pitchFamily="2" charset="0"/>
              </a:rPr>
              <a:t>স</a:t>
            </a:r>
            <a:r>
              <a:rPr lang="en-US" sz="3600" b="1" dirty="0">
                <a:solidFill>
                  <a:srgbClr val="0000CC"/>
                </a:solidFill>
                <a:latin typeface="NikoshBAN" panose="02000000000000000000" pitchFamily="2" charset="0"/>
                <a:cs typeface="NikoshBAN" panose="02000000000000000000" pitchFamily="2" charset="0"/>
              </a:rPr>
              <a:t>ম</a:t>
            </a:r>
            <a:r>
              <a:rPr lang="as-IN" sz="3600" b="1" dirty="0">
                <a:solidFill>
                  <a:srgbClr val="0000CC"/>
                </a:solidFill>
                <a:latin typeface="NikoshBAN" panose="02000000000000000000" pitchFamily="2" charset="0"/>
                <a:cs typeface="NikoshBAN" panose="02000000000000000000" pitchFamily="2" charset="0"/>
              </a:rPr>
              <a:t>্</a:t>
            </a:r>
            <a:r>
              <a:rPr lang="en-US" sz="3600" b="1" dirty="0">
                <a:solidFill>
                  <a:srgbClr val="0000CC"/>
                </a:solidFill>
                <a:latin typeface="NikoshBAN" panose="02000000000000000000" pitchFamily="2" charset="0"/>
                <a:cs typeface="NikoshBAN" panose="02000000000000000000" pitchFamily="2" charset="0"/>
              </a:rPr>
              <a:t>প</a:t>
            </a:r>
            <a:r>
              <a:rPr lang="as-IN" sz="3600" b="1" dirty="0">
                <a:solidFill>
                  <a:srgbClr val="0000CC"/>
                </a:solidFill>
                <a:latin typeface="NikoshBAN" panose="02000000000000000000" pitchFamily="2" charset="0"/>
                <a:cs typeface="NikoshBAN" panose="02000000000000000000" pitchFamily="2" charset="0"/>
              </a:rPr>
              <a:t>দ</a:t>
            </a:r>
            <a:r>
              <a:rPr lang="en-US" sz="3600" b="1" dirty="0">
                <a:solidFill>
                  <a:srgbClr val="0000CC"/>
                </a:solidFill>
                <a:latin typeface="NikoshBAN" panose="02000000000000000000" pitchFamily="2" charset="0"/>
                <a:cs typeface="NikoshBAN" panose="02000000000000000000" pitchFamily="2" charset="0"/>
              </a:rPr>
              <a:t> </a:t>
            </a:r>
            <a:r>
              <a:rPr lang="as-IN" sz="3600" b="1" dirty="0">
                <a:solidFill>
                  <a:srgbClr val="0000CC"/>
                </a:solidFill>
                <a:latin typeface="NikoshBAN" panose="02000000000000000000" pitchFamily="2" charset="0"/>
                <a:cs typeface="NikoshBAN" panose="02000000000000000000" pitchFamily="2" charset="0"/>
              </a:rPr>
              <a:t>ক</a:t>
            </a:r>
            <a:r>
              <a:rPr lang="en-US" sz="3600" b="1" dirty="0">
                <a:solidFill>
                  <a:srgbClr val="0000CC"/>
                </a:solidFill>
                <a:latin typeface="NikoshBAN" panose="02000000000000000000" pitchFamily="2" charset="0"/>
                <a:cs typeface="NikoshBAN" panose="02000000000000000000" pitchFamily="2" charset="0"/>
              </a:rPr>
              <a:t>া</a:t>
            </a:r>
            <a:r>
              <a:rPr lang="as-IN" sz="3600" b="1" dirty="0">
                <a:solidFill>
                  <a:srgbClr val="0000CC"/>
                </a:solidFill>
                <a:latin typeface="NikoshBAN" panose="02000000000000000000" pitchFamily="2" charset="0"/>
                <a:cs typeface="NikoshBAN" panose="02000000000000000000" pitchFamily="2" charset="0"/>
              </a:rPr>
              <a:t>ক</a:t>
            </a:r>
            <a:r>
              <a:rPr lang="en-US" sz="3600" b="1" dirty="0">
                <a:solidFill>
                  <a:srgbClr val="0000CC"/>
                </a:solidFill>
                <a:latin typeface="NikoshBAN" panose="02000000000000000000" pitchFamily="2" charset="0"/>
                <a:cs typeface="NikoshBAN" panose="02000000000000000000" pitchFamily="2" charset="0"/>
              </a:rPr>
              <a:t>ে </a:t>
            </a:r>
            <a:r>
              <a:rPr lang="as-IN" sz="3600" b="1" dirty="0">
                <a:solidFill>
                  <a:srgbClr val="0000CC"/>
                </a:solidFill>
                <a:latin typeface="NikoshBAN" panose="02000000000000000000" pitchFamily="2" charset="0"/>
                <a:cs typeface="NikoshBAN" panose="02000000000000000000" pitchFamily="2" charset="0"/>
              </a:rPr>
              <a:t>ব</a:t>
            </a:r>
            <a:r>
              <a:rPr lang="en-US" sz="3600" b="1" dirty="0">
                <a:solidFill>
                  <a:srgbClr val="0000CC"/>
                </a:solidFill>
                <a:latin typeface="NikoshBAN" panose="02000000000000000000" pitchFamily="2" charset="0"/>
                <a:cs typeface="NikoshBAN" panose="02000000000000000000" pitchFamily="2" charset="0"/>
              </a:rPr>
              <a:t>ল</a:t>
            </a:r>
            <a:r>
              <a:rPr lang="as-IN" sz="3600" b="1" dirty="0">
                <a:solidFill>
                  <a:srgbClr val="0000CC"/>
                </a:solidFill>
                <a:latin typeface="NikoshBAN" panose="02000000000000000000" pitchFamily="2" charset="0"/>
                <a:cs typeface="NikoshBAN" panose="02000000000000000000" pitchFamily="2" charset="0"/>
              </a:rPr>
              <a:t>ে</a:t>
            </a:r>
            <a:r>
              <a:rPr lang="en-US" sz="36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43631413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904D6022-70E9-4B1F-BB21-EC3487B37510}"/>
              </a:ext>
            </a:extLst>
          </p:cNvPr>
          <p:cNvSpPr/>
          <p:nvPr/>
        </p:nvSpPr>
        <p:spPr>
          <a:xfrm>
            <a:off x="5540467" y="2873467"/>
            <a:ext cx="1111064" cy="1111064"/>
          </a:xfrm>
          <a:custGeom>
            <a:avLst/>
            <a:gdLst>
              <a:gd name="connsiteX0" fmla="*/ 0 w 1111064"/>
              <a:gd name="connsiteY0" fmla="*/ 555532 h 1111064"/>
              <a:gd name="connsiteX1" fmla="*/ 555532 w 1111064"/>
              <a:gd name="connsiteY1" fmla="*/ 0 h 1111064"/>
              <a:gd name="connsiteX2" fmla="*/ 1111064 w 1111064"/>
              <a:gd name="connsiteY2" fmla="*/ 555532 h 1111064"/>
              <a:gd name="connsiteX3" fmla="*/ 555532 w 1111064"/>
              <a:gd name="connsiteY3" fmla="*/ 1111064 h 1111064"/>
              <a:gd name="connsiteX4" fmla="*/ 0 w 1111064"/>
              <a:gd name="connsiteY4" fmla="*/ 555532 h 1111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64" h="1111064">
                <a:moveTo>
                  <a:pt x="0" y="555532"/>
                </a:moveTo>
                <a:cubicBezTo>
                  <a:pt x="0" y="248720"/>
                  <a:pt x="248720" y="0"/>
                  <a:pt x="555532" y="0"/>
                </a:cubicBezTo>
                <a:cubicBezTo>
                  <a:pt x="862344" y="0"/>
                  <a:pt x="1111064" y="248720"/>
                  <a:pt x="1111064" y="555532"/>
                </a:cubicBezTo>
                <a:cubicBezTo>
                  <a:pt x="1111064" y="862344"/>
                  <a:pt x="862344" y="1111064"/>
                  <a:pt x="555532" y="1111064"/>
                </a:cubicBezTo>
                <a:cubicBezTo>
                  <a:pt x="248720" y="1111064"/>
                  <a:pt x="0" y="862344"/>
                  <a:pt x="0" y="555532"/>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88112" tIns="188112" rIns="188112" bIns="188112"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মানব</a:t>
            </a:r>
            <a:r>
              <a:rPr lang="en-US" sz="2000" kern="1200" dirty="0">
                <a:latin typeface="NikoshBAN" panose="02000000000000000000" pitchFamily="2" charset="0"/>
                <a:cs typeface="NikoshBAN" panose="02000000000000000000" pitchFamily="2" charset="0"/>
              </a:rPr>
              <a:t> </a:t>
            </a:r>
            <a:r>
              <a:rPr lang="en-US" sz="2000" kern="1200" dirty="0" err="1">
                <a:latin typeface="NikoshBAN" panose="02000000000000000000" pitchFamily="2" charset="0"/>
                <a:cs typeface="NikoshBAN" panose="02000000000000000000" pitchFamily="2" charset="0"/>
              </a:rPr>
              <a:t>সম্পদ</a:t>
            </a:r>
            <a:r>
              <a:rPr lang="en-US" sz="2000" kern="1200" dirty="0">
                <a:latin typeface="NikoshBAN" panose="02000000000000000000" pitchFamily="2" charset="0"/>
                <a:cs typeface="NikoshBAN" panose="02000000000000000000" pitchFamily="2" charset="0"/>
              </a:rPr>
              <a:t> </a:t>
            </a:r>
          </a:p>
        </p:txBody>
      </p:sp>
      <p:sp>
        <p:nvSpPr>
          <p:cNvPr id="28" name="Freeform: Shape 27">
            <a:extLst>
              <a:ext uri="{FF2B5EF4-FFF2-40B4-BE49-F238E27FC236}">
                <a16:creationId xmlns:a16="http://schemas.microsoft.com/office/drawing/2014/main" xmlns="" id="{29A90B43-08FA-4399-9451-DB89B805F599}"/>
              </a:ext>
            </a:extLst>
          </p:cNvPr>
          <p:cNvSpPr/>
          <p:nvPr/>
        </p:nvSpPr>
        <p:spPr>
          <a:xfrm rot="16200000">
            <a:off x="5924974" y="2371577"/>
            <a:ext cx="342051" cy="377761"/>
          </a:xfrm>
          <a:custGeom>
            <a:avLst/>
            <a:gdLst>
              <a:gd name="connsiteX0" fmla="*/ 0 w 342051"/>
              <a:gd name="connsiteY0" fmla="*/ 75552 h 377761"/>
              <a:gd name="connsiteX1" fmla="*/ 171026 w 342051"/>
              <a:gd name="connsiteY1" fmla="*/ 75552 h 377761"/>
              <a:gd name="connsiteX2" fmla="*/ 171026 w 342051"/>
              <a:gd name="connsiteY2" fmla="*/ 0 h 377761"/>
              <a:gd name="connsiteX3" fmla="*/ 342051 w 342051"/>
              <a:gd name="connsiteY3" fmla="*/ 188881 h 377761"/>
              <a:gd name="connsiteX4" fmla="*/ 171026 w 342051"/>
              <a:gd name="connsiteY4" fmla="*/ 377761 h 377761"/>
              <a:gd name="connsiteX5" fmla="*/ 171026 w 342051"/>
              <a:gd name="connsiteY5" fmla="*/ 302209 h 377761"/>
              <a:gd name="connsiteX6" fmla="*/ 0 w 342051"/>
              <a:gd name="connsiteY6" fmla="*/ 302209 h 377761"/>
              <a:gd name="connsiteX7" fmla="*/ 0 w 342051"/>
              <a:gd name="connsiteY7" fmla="*/ 75552 h 3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1" h="377761">
                <a:moveTo>
                  <a:pt x="0" y="75552"/>
                </a:moveTo>
                <a:lnTo>
                  <a:pt x="171026" y="75552"/>
                </a:lnTo>
                <a:lnTo>
                  <a:pt x="171026" y="0"/>
                </a:lnTo>
                <a:lnTo>
                  <a:pt x="342051" y="188881"/>
                </a:lnTo>
                <a:lnTo>
                  <a:pt x="171026" y="377761"/>
                </a:lnTo>
                <a:lnTo>
                  <a:pt x="171026" y="302209"/>
                </a:lnTo>
                <a:lnTo>
                  <a:pt x="0" y="302209"/>
                </a:lnTo>
                <a:lnTo>
                  <a:pt x="0" y="75552"/>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 tIns="75552" rIns="102616" bIns="75551" numCol="1" spcCol="1270" anchor="ctr" anchorCtr="0">
            <a:noAutofit/>
          </a:bodyPr>
          <a:lstStyle/>
          <a:p>
            <a:pPr marL="0" lvl="0" indent="0" algn="ctr" defTabSz="889000">
              <a:lnSpc>
                <a:spcPct val="90000"/>
              </a:lnSpc>
              <a:spcBef>
                <a:spcPct val="0"/>
              </a:spcBef>
              <a:spcAft>
                <a:spcPct val="35000"/>
              </a:spcAft>
              <a:buNone/>
            </a:pPr>
            <a:endParaRPr lang="en-US" sz="2000" kern="1200">
              <a:latin typeface="NikoshBAN" panose="02000000000000000000" pitchFamily="2" charset="0"/>
              <a:cs typeface="NikoshBAN" panose="02000000000000000000" pitchFamily="2" charset="0"/>
            </a:endParaRPr>
          </a:p>
        </p:txBody>
      </p:sp>
      <p:sp>
        <p:nvSpPr>
          <p:cNvPr id="29" name="Freeform: Shape 28">
            <a:extLst>
              <a:ext uri="{FF2B5EF4-FFF2-40B4-BE49-F238E27FC236}">
                <a16:creationId xmlns:a16="http://schemas.microsoft.com/office/drawing/2014/main" xmlns="" id="{8D8D532F-13A3-4E5B-BD1D-0E97D2D464F7}"/>
              </a:ext>
            </a:extLst>
          </p:cNvPr>
          <p:cNvSpPr/>
          <p:nvPr/>
        </p:nvSpPr>
        <p:spPr>
          <a:xfrm>
            <a:off x="5596021" y="1228129"/>
            <a:ext cx="999957" cy="999957"/>
          </a:xfrm>
          <a:custGeom>
            <a:avLst/>
            <a:gdLst>
              <a:gd name="connsiteX0" fmla="*/ 0 w 999957"/>
              <a:gd name="connsiteY0" fmla="*/ 499979 h 999957"/>
              <a:gd name="connsiteX1" fmla="*/ 499979 w 999957"/>
              <a:gd name="connsiteY1" fmla="*/ 0 h 999957"/>
              <a:gd name="connsiteX2" fmla="*/ 999958 w 999957"/>
              <a:gd name="connsiteY2" fmla="*/ 499979 h 999957"/>
              <a:gd name="connsiteX3" fmla="*/ 499979 w 999957"/>
              <a:gd name="connsiteY3" fmla="*/ 999958 h 999957"/>
              <a:gd name="connsiteX4" fmla="*/ 0 w 999957"/>
              <a:gd name="connsiteY4" fmla="*/ 499979 h 99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57" h="999957">
                <a:moveTo>
                  <a:pt x="0" y="499979"/>
                </a:moveTo>
                <a:cubicBezTo>
                  <a:pt x="0" y="223848"/>
                  <a:pt x="223848" y="0"/>
                  <a:pt x="499979" y="0"/>
                </a:cubicBezTo>
                <a:cubicBezTo>
                  <a:pt x="776110" y="0"/>
                  <a:pt x="999958" y="223848"/>
                  <a:pt x="999958" y="499979"/>
                </a:cubicBezTo>
                <a:cubicBezTo>
                  <a:pt x="999958" y="776110"/>
                  <a:pt x="776110" y="999958"/>
                  <a:pt x="499979" y="999958"/>
                </a:cubicBezTo>
                <a:cubicBezTo>
                  <a:pt x="223848" y="999958"/>
                  <a:pt x="0" y="776110"/>
                  <a:pt x="0" y="499979"/>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71840" tIns="171840" rIns="171840" bIns="1718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সম্ভাবনা</a:t>
            </a:r>
            <a:r>
              <a:rPr lang="en-US" sz="2000" kern="1200" dirty="0">
                <a:latin typeface="NikoshBAN" panose="02000000000000000000" pitchFamily="2" charset="0"/>
                <a:cs typeface="NikoshBAN" panose="02000000000000000000" pitchFamily="2" charset="0"/>
              </a:rPr>
              <a:t> </a:t>
            </a:r>
          </a:p>
        </p:txBody>
      </p:sp>
      <p:sp>
        <p:nvSpPr>
          <p:cNvPr id="30" name="Freeform: Shape 29">
            <a:extLst>
              <a:ext uri="{FF2B5EF4-FFF2-40B4-BE49-F238E27FC236}">
                <a16:creationId xmlns:a16="http://schemas.microsoft.com/office/drawing/2014/main" xmlns="" id="{AE2A854E-EE6B-4D42-9E4B-B82E7C7AA429}"/>
              </a:ext>
            </a:extLst>
          </p:cNvPr>
          <p:cNvSpPr/>
          <p:nvPr/>
        </p:nvSpPr>
        <p:spPr>
          <a:xfrm rot="18900000">
            <a:off x="6539125" y="2625966"/>
            <a:ext cx="342051" cy="377761"/>
          </a:xfrm>
          <a:custGeom>
            <a:avLst/>
            <a:gdLst>
              <a:gd name="connsiteX0" fmla="*/ 0 w 342051"/>
              <a:gd name="connsiteY0" fmla="*/ 75552 h 377761"/>
              <a:gd name="connsiteX1" fmla="*/ 171026 w 342051"/>
              <a:gd name="connsiteY1" fmla="*/ 75552 h 377761"/>
              <a:gd name="connsiteX2" fmla="*/ 171026 w 342051"/>
              <a:gd name="connsiteY2" fmla="*/ 0 h 377761"/>
              <a:gd name="connsiteX3" fmla="*/ 342051 w 342051"/>
              <a:gd name="connsiteY3" fmla="*/ 188881 h 377761"/>
              <a:gd name="connsiteX4" fmla="*/ 171026 w 342051"/>
              <a:gd name="connsiteY4" fmla="*/ 377761 h 377761"/>
              <a:gd name="connsiteX5" fmla="*/ 171026 w 342051"/>
              <a:gd name="connsiteY5" fmla="*/ 302209 h 377761"/>
              <a:gd name="connsiteX6" fmla="*/ 0 w 342051"/>
              <a:gd name="connsiteY6" fmla="*/ 302209 h 377761"/>
              <a:gd name="connsiteX7" fmla="*/ 0 w 342051"/>
              <a:gd name="connsiteY7" fmla="*/ 75552 h 3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1" h="377761">
                <a:moveTo>
                  <a:pt x="0" y="75552"/>
                </a:moveTo>
                <a:lnTo>
                  <a:pt x="171026" y="75552"/>
                </a:lnTo>
                <a:lnTo>
                  <a:pt x="171026" y="0"/>
                </a:lnTo>
                <a:lnTo>
                  <a:pt x="342051" y="188881"/>
                </a:lnTo>
                <a:lnTo>
                  <a:pt x="171026" y="377761"/>
                </a:lnTo>
                <a:lnTo>
                  <a:pt x="171026" y="302209"/>
                </a:lnTo>
                <a:lnTo>
                  <a:pt x="0" y="302209"/>
                </a:lnTo>
                <a:lnTo>
                  <a:pt x="0" y="75552"/>
                </a:lnTo>
                <a:close/>
              </a:path>
            </a:pathLst>
          </a:custGeom>
        </p:spPr>
        <p:style>
          <a:lnRef idx="0">
            <a:schemeClr val="lt1">
              <a:hueOff val="0"/>
              <a:satOff val="0"/>
              <a:lumOff val="0"/>
              <a:alphaOff val="0"/>
            </a:schemeClr>
          </a:lnRef>
          <a:fillRef idx="3">
            <a:schemeClr val="accent2">
              <a:hueOff val="-269771"/>
              <a:satOff val="5019"/>
              <a:lumOff val="672"/>
              <a:alphaOff val="0"/>
            </a:schemeClr>
          </a:fillRef>
          <a:effectRef idx="3">
            <a:schemeClr val="accent2">
              <a:hueOff val="-269771"/>
              <a:satOff val="5019"/>
              <a:lumOff val="672"/>
              <a:alphaOff val="0"/>
            </a:schemeClr>
          </a:effectRef>
          <a:fontRef idx="minor">
            <a:schemeClr val="lt1"/>
          </a:fontRef>
        </p:style>
        <p:txBody>
          <a:bodyPr spcFirstLastPara="0" vert="horz" wrap="square" lIns="-1" tIns="75552" rIns="102615" bIns="75551" numCol="1" spcCol="1270" anchor="ctr" anchorCtr="0">
            <a:noAutofit/>
          </a:bodyPr>
          <a:lstStyle/>
          <a:p>
            <a:pPr marL="0" lvl="0" indent="0" algn="ctr" defTabSz="889000">
              <a:lnSpc>
                <a:spcPct val="90000"/>
              </a:lnSpc>
              <a:spcBef>
                <a:spcPct val="0"/>
              </a:spcBef>
              <a:spcAft>
                <a:spcPct val="35000"/>
              </a:spcAft>
              <a:buNone/>
            </a:pPr>
            <a:endParaRPr lang="en-US" sz="2000" kern="1200">
              <a:latin typeface="NikoshBAN" panose="02000000000000000000" pitchFamily="2" charset="0"/>
              <a:cs typeface="NikoshBAN" panose="02000000000000000000" pitchFamily="2" charset="0"/>
            </a:endParaRPr>
          </a:p>
        </p:txBody>
      </p:sp>
      <p:sp>
        <p:nvSpPr>
          <p:cNvPr id="31" name="Freeform: Shape 30">
            <a:extLst>
              <a:ext uri="{FF2B5EF4-FFF2-40B4-BE49-F238E27FC236}">
                <a16:creationId xmlns:a16="http://schemas.microsoft.com/office/drawing/2014/main" xmlns="" id="{DB32D46F-BABD-4D86-9733-0D5305C7B51A}"/>
              </a:ext>
            </a:extLst>
          </p:cNvPr>
          <p:cNvSpPr/>
          <p:nvPr/>
        </p:nvSpPr>
        <p:spPr>
          <a:xfrm>
            <a:off x="6798732" y="1726308"/>
            <a:ext cx="999957" cy="999957"/>
          </a:xfrm>
          <a:custGeom>
            <a:avLst/>
            <a:gdLst>
              <a:gd name="connsiteX0" fmla="*/ 0 w 999957"/>
              <a:gd name="connsiteY0" fmla="*/ 499979 h 999957"/>
              <a:gd name="connsiteX1" fmla="*/ 499979 w 999957"/>
              <a:gd name="connsiteY1" fmla="*/ 0 h 999957"/>
              <a:gd name="connsiteX2" fmla="*/ 999958 w 999957"/>
              <a:gd name="connsiteY2" fmla="*/ 499979 h 999957"/>
              <a:gd name="connsiteX3" fmla="*/ 499979 w 999957"/>
              <a:gd name="connsiteY3" fmla="*/ 999958 h 999957"/>
              <a:gd name="connsiteX4" fmla="*/ 0 w 999957"/>
              <a:gd name="connsiteY4" fmla="*/ 499979 h 99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57" h="999957">
                <a:moveTo>
                  <a:pt x="0" y="499979"/>
                </a:moveTo>
                <a:cubicBezTo>
                  <a:pt x="0" y="223848"/>
                  <a:pt x="223848" y="0"/>
                  <a:pt x="499979" y="0"/>
                </a:cubicBezTo>
                <a:cubicBezTo>
                  <a:pt x="776110" y="0"/>
                  <a:pt x="999958" y="223848"/>
                  <a:pt x="999958" y="499979"/>
                </a:cubicBezTo>
                <a:cubicBezTo>
                  <a:pt x="999958" y="776110"/>
                  <a:pt x="776110" y="999958"/>
                  <a:pt x="499979" y="999958"/>
                </a:cubicBezTo>
                <a:cubicBezTo>
                  <a:pt x="223848" y="999958"/>
                  <a:pt x="0" y="776110"/>
                  <a:pt x="0" y="499979"/>
                </a:cubicBezTo>
                <a:close/>
              </a:path>
            </a:pathLst>
          </a:custGeom>
        </p:spPr>
        <p:style>
          <a:lnRef idx="0">
            <a:schemeClr val="lt1">
              <a:hueOff val="0"/>
              <a:satOff val="0"/>
              <a:lumOff val="0"/>
              <a:alphaOff val="0"/>
            </a:schemeClr>
          </a:lnRef>
          <a:fillRef idx="3">
            <a:schemeClr val="accent2">
              <a:hueOff val="-269771"/>
              <a:satOff val="5019"/>
              <a:lumOff val="672"/>
              <a:alphaOff val="0"/>
            </a:schemeClr>
          </a:fillRef>
          <a:effectRef idx="3">
            <a:schemeClr val="accent2">
              <a:hueOff val="-269771"/>
              <a:satOff val="5019"/>
              <a:lumOff val="672"/>
              <a:alphaOff val="0"/>
            </a:schemeClr>
          </a:effectRef>
          <a:fontRef idx="minor">
            <a:schemeClr val="lt1"/>
          </a:fontRef>
        </p:style>
        <p:txBody>
          <a:bodyPr spcFirstLastPara="0" vert="horz" wrap="square" lIns="171840" tIns="171840" rIns="171840" bIns="1718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কর্মী</a:t>
            </a:r>
            <a:endParaRPr lang="en-US" sz="2000" kern="1200" dirty="0">
              <a:latin typeface="NikoshBAN" panose="02000000000000000000" pitchFamily="2" charset="0"/>
              <a:cs typeface="NikoshBAN" panose="02000000000000000000" pitchFamily="2" charset="0"/>
            </a:endParaRPr>
          </a:p>
        </p:txBody>
      </p:sp>
      <p:sp>
        <p:nvSpPr>
          <p:cNvPr id="32" name="Freeform: Shape 31">
            <a:extLst>
              <a:ext uri="{FF2B5EF4-FFF2-40B4-BE49-F238E27FC236}">
                <a16:creationId xmlns:a16="http://schemas.microsoft.com/office/drawing/2014/main" xmlns="" id="{82C6541C-A4BD-440C-81E3-5FBA550512BE}"/>
              </a:ext>
            </a:extLst>
          </p:cNvPr>
          <p:cNvSpPr/>
          <p:nvPr/>
        </p:nvSpPr>
        <p:spPr>
          <a:xfrm>
            <a:off x="6793515" y="3240118"/>
            <a:ext cx="342051" cy="377761"/>
          </a:xfrm>
          <a:custGeom>
            <a:avLst/>
            <a:gdLst>
              <a:gd name="connsiteX0" fmla="*/ 0 w 342051"/>
              <a:gd name="connsiteY0" fmla="*/ 75552 h 377761"/>
              <a:gd name="connsiteX1" fmla="*/ 171026 w 342051"/>
              <a:gd name="connsiteY1" fmla="*/ 75552 h 377761"/>
              <a:gd name="connsiteX2" fmla="*/ 171026 w 342051"/>
              <a:gd name="connsiteY2" fmla="*/ 0 h 377761"/>
              <a:gd name="connsiteX3" fmla="*/ 342051 w 342051"/>
              <a:gd name="connsiteY3" fmla="*/ 188881 h 377761"/>
              <a:gd name="connsiteX4" fmla="*/ 171026 w 342051"/>
              <a:gd name="connsiteY4" fmla="*/ 377761 h 377761"/>
              <a:gd name="connsiteX5" fmla="*/ 171026 w 342051"/>
              <a:gd name="connsiteY5" fmla="*/ 302209 h 377761"/>
              <a:gd name="connsiteX6" fmla="*/ 0 w 342051"/>
              <a:gd name="connsiteY6" fmla="*/ 302209 h 377761"/>
              <a:gd name="connsiteX7" fmla="*/ 0 w 342051"/>
              <a:gd name="connsiteY7" fmla="*/ 75552 h 3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1" h="377761">
                <a:moveTo>
                  <a:pt x="0" y="75552"/>
                </a:moveTo>
                <a:lnTo>
                  <a:pt x="171026" y="75552"/>
                </a:lnTo>
                <a:lnTo>
                  <a:pt x="171026" y="0"/>
                </a:lnTo>
                <a:lnTo>
                  <a:pt x="342051" y="188881"/>
                </a:lnTo>
                <a:lnTo>
                  <a:pt x="171026" y="377761"/>
                </a:lnTo>
                <a:lnTo>
                  <a:pt x="171026" y="302209"/>
                </a:lnTo>
                <a:lnTo>
                  <a:pt x="0" y="302209"/>
                </a:lnTo>
                <a:lnTo>
                  <a:pt x="0" y="75552"/>
                </a:lnTo>
                <a:close/>
              </a:path>
            </a:pathLst>
          </a:custGeom>
        </p:spPr>
        <p:style>
          <a:lnRef idx="0">
            <a:schemeClr val="lt1">
              <a:hueOff val="0"/>
              <a:satOff val="0"/>
              <a:lumOff val="0"/>
              <a:alphaOff val="0"/>
            </a:schemeClr>
          </a:lnRef>
          <a:fillRef idx="3">
            <a:schemeClr val="accent2">
              <a:hueOff val="-539541"/>
              <a:satOff val="10039"/>
              <a:lumOff val="1344"/>
              <a:alphaOff val="0"/>
            </a:schemeClr>
          </a:fillRef>
          <a:effectRef idx="3">
            <a:schemeClr val="accent2">
              <a:hueOff val="-539541"/>
              <a:satOff val="10039"/>
              <a:lumOff val="1344"/>
              <a:alphaOff val="0"/>
            </a:schemeClr>
          </a:effectRef>
          <a:fontRef idx="minor">
            <a:schemeClr val="lt1"/>
          </a:fontRef>
        </p:style>
        <p:txBody>
          <a:bodyPr spcFirstLastPara="0" vert="horz" wrap="square" lIns="0" tIns="75552" rIns="102615" bIns="75552" numCol="1" spcCol="1270" anchor="ctr" anchorCtr="0">
            <a:noAutofit/>
          </a:bodyPr>
          <a:lstStyle/>
          <a:p>
            <a:pPr marL="0" lvl="0" indent="0" algn="ctr" defTabSz="889000">
              <a:lnSpc>
                <a:spcPct val="90000"/>
              </a:lnSpc>
              <a:spcBef>
                <a:spcPct val="0"/>
              </a:spcBef>
              <a:spcAft>
                <a:spcPct val="35000"/>
              </a:spcAft>
              <a:buNone/>
            </a:pPr>
            <a:endParaRPr lang="en-US" sz="2000" kern="1200">
              <a:latin typeface="NikoshBAN" panose="02000000000000000000" pitchFamily="2" charset="0"/>
              <a:cs typeface="NikoshBAN" panose="02000000000000000000" pitchFamily="2" charset="0"/>
            </a:endParaRPr>
          </a:p>
        </p:txBody>
      </p:sp>
      <p:sp>
        <p:nvSpPr>
          <p:cNvPr id="33" name="Freeform: Shape 32">
            <a:extLst>
              <a:ext uri="{FF2B5EF4-FFF2-40B4-BE49-F238E27FC236}">
                <a16:creationId xmlns:a16="http://schemas.microsoft.com/office/drawing/2014/main" xmlns="" id="{E052B56B-98A7-4334-A19F-26C8251BF43A}"/>
              </a:ext>
            </a:extLst>
          </p:cNvPr>
          <p:cNvSpPr/>
          <p:nvPr/>
        </p:nvSpPr>
        <p:spPr>
          <a:xfrm>
            <a:off x="7296912" y="2929020"/>
            <a:ext cx="999957" cy="999957"/>
          </a:xfrm>
          <a:custGeom>
            <a:avLst/>
            <a:gdLst>
              <a:gd name="connsiteX0" fmla="*/ 0 w 999957"/>
              <a:gd name="connsiteY0" fmla="*/ 499979 h 999957"/>
              <a:gd name="connsiteX1" fmla="*/ 499979 w 999957"/>
              <a:gd name="connsiteY1" fmla="*/ 0 h 999957"/>
              <a:gd name="connsiteX2" fmla="*/ 999958 w 999957"/>
              <a:gd name="connsiteY2" fmla="*/ 499979 h 999957"/>
              <a:gd name="connsiteX3" fmla="*/ 499979 w 999957"/>
              <a:gd name="connsiteY3" fmla="*/ 999958 h 999957"/>
              <a:gd name="connsiteX4" fmla="*/ 0 w 999957"/>
              <a:gd name="connsiteY4" fmla="*/ 499979 h 99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57" h="999957">
                <a:moveTo>
                  <a:pt x="0" y="499979"/>
                </a:moveTo>
                <a:cubicBezTo>
                  <a:pt x="0" y="223848"/>
                  <a:pt x="223848" y="0"/>
                  <a:pt x="499979" y="0"/>
                </a:cubicBezTo>
                <a:cubicBezTo>
                  <a:pt x="776110" y="0"/>
                  <a:pt x="999958" y="223848"/>
                  <a:pt x="999958" y="499979"/>
                </a:cubicBezTo>
                <a:cubicBezTo>
                  <a:pt x="999958" y="776110"/>
                  <a:pt x="776110" y="999958"/>
                  <a:pt x="499979" y="999958"/>
                </a:cubicBezTo>
                <a:cubicBezTo>
                  <a:pt x="223848" y="999958"/>
                  <a:pt x="0" y="776110"/>
                  <a:pt x="0" y="499979"/>
                </a:cubicBezTo>
                <a:close/>
              </a:path>
            </a:pathLst>
          </a:custGeom>
        </p:spPr>
        <p:style>
          <a:lnRef idx="0">
            <a:schemeClr val="lt1">
              <a:hueOff val="0"/>
              <a:satOff val="0"/>
              <a:lumOff val="0"/>
              <a:alphaOff val="0"/>
            </a:schemeClr>
          </a:lnRef>
          <a:fillRef idx="3">
            <a:schemeClr val="accent2">
              <a:hueOff val="-539541"/>
              <a:satOff val="10039"/>
              <a:lumOff val="1344"/>
              <a:alphaOff val="0"/>
            </a:schemeClr>
          </a:fillRef>
          <a:effectRef idx="3">
            <a:schemeClr val="accent2">
              <a:hueOff val="-539541"/>
              <a:satOff val="10039"/>
              <a:lumOff val="1344"/>
              <a:alphaOff val="0"/>
            </a:schemeClr>
          </a:effectRef>
          <a:fontRef idx="minor">
            <a:schemeClr val="lt1"/>
          </a:fontRef>
        </p:style>
        <p:txBody>
          <a:bodyPr spcFirstLastPara="0" vert="horz" wrap="square" lIns="171840" tIns="171840" rIns="171840" bIns="1718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দক্ষতা</a:t>
            </a:r>
            <a:r>
              <a:rPr lang="en-US" sz="2000" kern="1200" dirty="0">
                <a:latin typeface="NikoshBAN" panose="02000000000000000000" pitchFamily="2" charset="0"/>
                <a:cs typeface="NikoshBAN" panose="02000000000000000000" pitchFamily="2" charset="0"/>
              </a:rPr>
              <a:t> </a:t>
            </a:r>
          </a:p>
        </p:txBody>
      </p:sp>
      <p:sp>
        <p:nvSpPr>
          <p:cNvPr id="34" name="Freeform: Shape 33">
            <a:extLst>
              <a:ext uri="{FF2B5EF4-FFF2-40B4-BE49-F238E27FC236}">
                <a16:creationId xmlns:a16="http://schemas.microsoft.com/office/drawing/2014/main" xmlns="" id="{CC2F023A-E8FF-46A4-89E3-CF23FB5554B4}"/>
              </a:ext>
            </a:extLst>
          </p:cNvPr>
          <p:cNvSpPr/>
          <p:nvPr/>
        </p:nvSpPr>
        <p:spPr>
          <a:xfrm rot="2700000">
            <a:off x="6539125" y="3854270"/>
            <a:ext cx="342051" cy="377761"/>
          </a:xfrm>
          <a:custGeom>
            <a:avLst/>
            <a:gdLst>
              <a:gd name="connsiteX0" fmla="*/ 0 w 342051"/>
              <a:gd name="connsiteY0" fmla="*/ 75552 h 377761"/>
              <a:gd name="connsiteX1" fmla="*/ 171026 w 342051"/>
              <a:gd name="connsiteY1" fmla="*/ 75552 h 377761"/>
              <a:gd name="connsiteX2" fmla="*/ 171026 w 342051"/>
              <a:gd name="connsiteY2" fmla="*/ 0 h 377761"/>
              <a:gd name="connsiteX3" fmla="*/ 342051 w 342051"/>
              <a:gd name="connsiteY3" fmla="*/ 188881 h 377761"/>
              <a:gd name="connsiteX4" fmla="*/ 171026 w 342051"/>
              <a:gd name="connsiteY4" fmla="*/ 377761 h 377761"/>
              <a:gd name="connsiteX5" fmla="*/ 171026 w 342051"/>
              <a:gd name="connsiteY5" fmla="*/ 302209 h 377761"/>
              <a:gd name="connsiteX6" fmla="*/ 0 w 342051"/>
              <a:gd name="connsiteY6" fmla="*/ 302209 h 377761"/>
              <a:gd name="connsiteX7" fmla="*/ 0 w 342051"/>
              <a:gd name="connsiteY7" fmla="*/ 75552 h 3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1" h="377761">
                <a:moveTo>
                  <a:pt x="0" y="75552"/>
                </a:moveTo>
                <a:lnTo>
                  <a:pt x="171026" y="75552"/>
                </a:lnTo>
                <a:lnTo>
                  <a:pt x="171026" y="0"/>
                </a:lnTo>
                <a:lnTo>
                  <a:pt x="342051" y="188881"/>
                </a:lnTo>
                <a:lnTo>
                  <a:pt x="171026" y="377761"/>
                </a:lnTo>
                <a:lnTo>
                  <a:pt x="171026" y="302209"/>
                </a:lnTo>
                <a:lnTo>
                  <a:pt x="0" y="302209"/>
                </a:lnTo>
                <a:lnTo>
                  <a:pt x="0" y="75552"/>
                </a:lnTo>
                <a:close/>
              </a:path>
            </a:pathLst>
          </a:custGeom>
        </p:spPr>
        <p:style>
          <a:lnRef idx="0">
            <a:schemeClr val="lt1">
              <a:hueOff val="0"/>
              <a:satOff val="0"/>
              <a:lumOff val="0"/>
              <a:alphaOff val="0"/>
            </a:schemeClr>
          </a:lnRef>
          <a:fillRef idx="3">
            <a:schemeClr val="accent2">
              <a:hueOff val="-809312"/>
              <a:satOff val="15058"/>
              <a:lumOff val="2016"/>
              <a:alphaOff val="0"/>
            </a:schemeClr>
          </a:fillRef>
          <a:effectRef idx="3">
            <a:schemeClr val="accent2">
              <a:hueOff val="-809312"/>
              <a:satOff val="15058"/>
              <a:lumOff val="2016"/>
              <a:alphaOff val="0"/>
            </a:schemeClr>
          </a:effectRef>
          <a:fontRef idx="minor">
            <a:schemeClr val="lt1"/>
          </a:fontRef>
        </p:style>
        <p:txBody>
          <a:bodyPr spcFirstLastPara="0" vert="horz" wrap="square" lIns="0" tIns="75551" rIns="102614" bIns="75552" numCol="1" spcCol="1270" anchor="ctr" anchorCtr="0">
            <a:noAutofit/>
          </a:bodyPr>
          <a:lstStyle/>
          <a:p>
            <a:pPr marL="0" lvl="0" indent="0" algn="ctr" defTabSz="889000">
              <a:lnSpc>
                <a:spcPct val="90000"/>
              </a:lnSpc>
              <a:spcBef>
                <a:spcPct val="0"/>
              </a:spcBef>
              <a:spcAft>
                <a:spcPct val="35000"/>
              </a:spcAft>
              <a:buNone/>
            </a:pPr>
            <a:endParaRPr lang="en-US" sz="2000" kern="1200">
              <a:latin typeface="NikoshBAN" panose="02000000000000000000" pitchFamily="2" charset="0"/>
              <a:cs typeface="NikoshBAN" panose="02000000000000000000" pitchFamily="2" charset="0"/>
            </a:endParaRPr>
          </a:p>
        </p:txBody>
      </p:sp>
      <p:sp>
        <p:nvSpPr>
          <p:cNvPr id="35" name="Freeform: Shape 34">
            <a:extLst>
              <a:ext uri="{FF2B5EF4-FFF2-40B4-BE49-F238E27FC236}">
                <a16:creationId xmlns:a16="http://schemas.microsoft.com/office/drawing/2014/main" xmlns="" id="{CEC5792A-F9B4-4E05-AB73-75899297FEC2}"/>
              </a:ext>
            </a:extLst>
          </p:cNvPr>
          <p:cNvSpPr/>
          <p:nvPr/>
        </p:nvSpPr>
        <p:spPr>
          <a:xfrm>
            <a:off x="6798732" y="4131732"/>
            <a:ext cx="999957" cy="999957"/>
          </a:xfrm>
          <a:custGeom>
            <a:avLst/>
            <a:gdLst>
              <a:gd name="connsiteX0" fmla="*/ 0 w 999957"/>
              <a:gd name="connsiteY0" fmla="*/ 499979 h 999957"/>
              <a:gd name="connsiteX1" fmla="*/ 499979 w 999957"/>
              <a:gd name="connsiteY1" fmla="*/ 0 h 999957"/>
              <a:gd name="connsiteX2" fmla="*/ 999958 w 999957"/>
              <a:gd name="connsiteY2" fmla="*/ 499979 h 999957"/>
              <a:gd name="connsiteX3" fmla="*/ 499979 w 999957"/>
              <a:gd name="connsiteY3" fmla="*/ 999958 h 999957"/>
              <a:gd name="connsiteX4" fmla="*/ 0 w 999957"/>
              <a:gd name="connsiteY4" fmla="*/ 499979 h 99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57" h="999957">
                <a:moveTo>
                  <a:pt x="0" y="499979"/>
                </a:moveTo>
                <a:cubicBezTo>
                  <a:pt x="0" y="223848"/>
                  <a:pt x="223848" y="0"/>
                  <a:pt x="499979" y="0"/>
                </a:cubicBezTo>
                <a:cubicBezTo>
                  <a:pt x="776110" y="0"/>
                  <a:pt x="999958" y="223848"/>
                  <a:pt x="999958" y="499979"/>
                </a:cubicBezTo>
                <a:cubicBezTo>
                  <a:pt x="999958" y="776110"/>
                  <a:pt x="776110" y="999958"/>
                  <a:pt x="499979" y="999958"/>
                </a:cubicBezTo>
                <a:cubicBezTo>
                  <a:pt x="223848" y="999958"/>
                  <a:pt x="0" y="776110"/>
                  <a:pt x="0" y="499979"/>
                </a:cubicBezTo>
                <a:close/>
              </a:path>
            </a:pathLst>
          </a:custGeom>
        </p:spPr>
        <p:style>
          <a:lnRef idx="0">
            <a:schemeClr val="lt1">
              <a:hueOff val="0"/>
              <a:satOff val="0"/>
              <a:lumOff val="0"/>
              <a:alphaOff val="0"/>
            </a:schemeClr>
          </a:lnRef>
          <a:fillRef idx="3">
            <a:schemeClr val="accent2">
              <a:hueOff val="-809312"/>
              <a:satOff val="15058"/>
              <a:lumOff val="2016"/>
              <a:alphaOff val="0"/>
            </a:schemeClr>
          </a:fillRef>
          <a:effectRef idx="3">
            <a:schemeClr val="accent2">
              <a:hueOff val="-809312"/>
              <a:satOff val="15058"/>
              <a:lumOff val="2016"/>
              <a:alphaOff val="0"/>
            </a:schemeClr>
          </a:effectRef>
          <a:fontRef idx="minor">
            <a:schemeClr val="lt1"/>
          </a:fontRef>
        </p:style>
        <p:txBody>
          <a:bodyPr spcFirstLastPara="0" vert="horz" wrap="square" lIns="169300" tIns="169300" rIns="169300" bIns="16930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NikoshBAN" panose="02000000000000000000" pitchFamily="2" charset="0"/>
                <a:cs typeface="NikoshBAN" panose="02000000000000000000" pitchFamily="2" charset="0"/>
              </a:rPr>
              <a:t>অনুসন্ধান</a:t>
            </a:r>
            <a:endParaRPr lang="en-US" sz="1800" kern="1200" dirty="0">
              <a:latin typeface="NikoshBAN" panose="02000000000000000000" pitchFamily="2" charset="0"/>
              <a:cs typeface="NikoshBAN" panose="02000000000000000000" pitchFamily="2" charset="0"/>
            </a:endParaRPr>
          </a:p>
        </p:txBody>
      </p:sp>
      <p:sp>
        <p:nvSpPr>
          <p:cNvPr id="36" name="Freeform: Shape 35">
            <a:extLst>
              <a:ext uri="{FF2B5EF4-FFF2-40B4-BE49-F238E27FC236}">
                <a16:creationId xmlns:a16="http://schemas.microsoft.com/office/drawing/2014/main" xmlns="" id="{3B7B7E66-275B-4E7B-B547-F7A5D0D5D81E}"/>
              </a:ext>
            </a:extLst>
          </p:cNvPr>
          <p:cNvSpPr/>
          <p:nvPr/>
        </p:nvSpPr>
        <p:spPr>
          <a:xfrm rot="5400000">
            <a:off x="5924974" y="4108660"/>
            <a:ext cx="342051" cy="377761"/>
          </a:xfrm>
          <a:custGeom>
            <a:avLst/>
            <a:gdLst>
              <a:gd name="connsiteX0" fmla="*/ 0 w 342051"/>
              <a:gd name="connsiteY0" fmla="*/ 75552 h 377761"/>
              <a:gd name="connsiteX1" fmla="*/ 171026 w 342051"/>
              <a:gd name="connsiteY1" fmla="*/ 75552 h 377761"/>
              <a:gd name="connsiteX2" fmla="*/ 171026 w 342051"/>
              <a:gd name="connsiteY2" fmla="*/ 0 h 377761"/>
              <a:gd name="connsiteX3" fmla="*/ 342051 w 342051"/>
              <a:gd name="connsiteY3" fmla="*/ 188881 h 377761"/>
              <a:gd name="connsiteX4" fmla="*/ 171026 w 342051"/>
              <a:gd name="connsiteY4" fmla="*/ 377761 h 377761"/>
              <a:gd name="connsiteX5" fmla="*/ 171026 w 342051"/>
              <a:gd name="connsiteY5" fmla="*/ 302209 h 377761"/>
              <a:gd name="connsiteX6" fmla="*/ 0 w 342051"/>
              <a:gd name="connsiteY6" fmla="*/ 302209 h 377761"/>
              <a:gd name="connsiteX7" fmla="*/ 0 w 342051"/>
              <a:gd name="connsiteY7" fmla="*/ 75552 h 3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1" h="377761">
                <a:moveTo>
                  <a:pt x="0" y="75552"/>
                </a:moveTo>
                <a:lnTo>
                  <a:pt x="171026" y="75552"/>
                </a:lnTo>
                <a:lnTo>
                  <a:pt x="171026" y="0"/>
                </a:lnTo>
                <a:lnTo>
                  <a:pt x="342051" y="188881"/>
                </a:lnTo>
                <a:lnTo>
                  <a:pt x="171026" y="377761"/>
                </a:lnTo>
                <a:lnTo>
                  <a:pt x="171026" y="302209"/>
                </a:lnTo>
                <a:lnTo>
                  <a:pt x="0" y="302209"/>
                </a:lnTo>
                <a:lnTo>
                  <a:pt x="0" y="75552"/>
                </a:lnTo>
                <a:close/>
              </a:path>
            </a:pathLst>
          </a:custGeom>
        </p:spPr>
        <p:style>
          <a:lnRef idx="0">
            <a:schemeClr val="lt1">
              <a:hueOff val="0"/>
              <a:satOff val="0"/>
              <a:lumOff val="0"/>
              <a:alphaOff val="0"/>
            </a:schemeClr>
          </a:lnRef>
          <a:fillRef idx="3">
            <a:schemeClr val="accent2">
              <a:hueOff val="-1079083"/>
              <a:satOff val="20078"/>
              <a:lumOff val="2689"/>
              <a:alphaOff val="0"/>
            </a:schemeClr>
          </a:fillRef>
          <a:effectRef idx="3">
            <a:schemeClr val="accent2">
              <a:hueOff val="-1079083"/>
              <a:satOff val="20078"/>
              <a:lumOff val="2689"/>
              <a:alphaOff val="0"/>
            </a:schemeClr>
          </a:effectRef>
          <a:fontRef idx="minor">
            <a:schemeClr val="lt1"/>
          </a:fontRef>
        </p:style>
        <p:txBody>
          <a:bodyPr spcFirstLastPara="0" vert="horz" wrap="square" lIns="0" tIns="75550" rIns="102614" bIns="75553"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sp>
        <p:nvSpPr>
          <p:cNvPr id="37" name="Freeform: Shape 36">
            <a:extLst>
              <a:ext uri="{FF2B5EF4-FFF2-40B4-BE49-F238E27FC236}">
                <a16:creationId xmlns:a16="http://schemas.microsoft.com/office/drawing/2014/main" xmlns="" id="{317F2505-54E1-44F3-A94A-D7D8B3C663C0}"/>
              </a:ext>
            </a:extLst>
          </p:cNvPr>
          <p:cNvSpPr/>
          <p:nvPr/>
        </p:nvSpPr>
        <p:spPr>
          <a:xfrm>
            <a:off x="5596021" y="4629911"/>
            <a:ext cx="999957" cy="999957"/>
          </a:xfrm>
          <a:custGeom>
            <a:avLst/>
            <a:gdLst>
              <a:gd name="connsiteX0" fmla="*/ 0 w 999957"/>
              <a:gd name="connsiteY0" fmla="*/ 499979 h 999957"/>
              <a:gd name="connsiteX1" fmla="*/ 499979 w 999957"/>
              <a:gd name="connsiteY1" fmla="*/ 0 h 999957"/>
              <a:gd name="connsiteX2" fmla="*/ 999958 w 999957"/>
              <a:gd name="connsiteY2" fmla="*/ 499979 h 999957"/>
              <a:gd name="connsiteX3" fmla="*/ 499979 w 999957"/>
              <a:gd name="connsiteY3" fmla="*/ 999958 h 999957"/>
              <a:gd name="connsiteX4" fmla="*/ 0 w 999957"/>
              <a:gd name="connsiteY4" fmla="*/ 499979 h 99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57" h="999957">
                <a:moveTo>
                  <a:pt x="0" y="499979"/>
                </a:moveTo>
                <a:cubicBezTo>
                  <a:pt x="0" y="223848"/>
                  <a:pt x="223848" y="0"/>
                  <a:pt x="499979" y="0"/>
                </a:cubicBezTo>
                <a:cubicBezTo>
                  <a:pt x="776110" y="0"/>
                  <a:pt x="999958" y="223848"/>
                  <a:pt x="999958" y="499979"/>
                </a:cubicBezTo>
                <a:cubicBezTo>
                  <a:pt x="999958" y="776110"/>
                  <a:pt x="776110" y="999958"/>
                  <a:pt x="499979" y="999958"/>
                </a:cubicBezTo>
                <a:cubicBezTo>
                  <a:pt x="223848" y="999958"/>
                  <a:pt x="0" y="776110"/>
                  <a:pt x="0" y="499979"/>
                </a:cubicBezTo>
                <a:close/>
              </a:path>
            </a:pathLst>
          </a:custGeom>
        </p:spPr>
        <p:style>
          <a:lnRef idx="0">
            <a:schemeClr val="lt1">
              <a:hueOff val="0"/>
              <a:satOff val="0"/>
              <a:lumOff val="0"/>
              <a:alphaOff val="0"/>
            </a:schemeClr>
          </a:lnRef>
          <a:fillRef idx="3">
            <a:schemeClr val="accent2">
              <a:hueOff val="-1079083"/>
              <a:satOff val="20078"/>
              <a:lumOff val="2689"/>
              <a:alphaOff val="0"/>
            </a:schemeClr>
          </a:fillRef>
          <a:effectRef idx="3">
            <a:schemeClr val="accent2">
              <a:hueOff val="-1079083"/>
              <a:satOff val="20078"/>
              <a:lumOff val="2689"/>
              <a:alphaOff val="0"/>
            </a:schemeClr>
          </a:effectRef>
          <a:fontRef idx="minor">
            <a:schemeClr val="lt1"/>
          </a:fontRef>
        </p:style>
        <p:txBody>
          <a:bodyPr spcFirstLastPara="0" vert="horz" wrap="square" lIns="171840" tIns="171840" rIns="171840" bIns="1718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প্রশিক্ষণ</a:t>
            </a:r>
            <a:r>
              <a:rPr lang="en-US" sz="2000" kern="1200" dirty="0">
                <a:latin typeface="NikoshBAN" panose="02000000000000000000" pitchFamily="2" charset="0"/>
                <a:cs typeface="NikoshBAN" panose="02000000000000000000" pitchFamily="2" charset="0"/>
              </a:rPr>
              <a:t> </a:t>
            </a:r>
          </a:p>
        </p:txBody>
      </p:sp>
      <p:sp>
        <p:nvSpPr>
          <p:cNvPr id="38" name="Freeform: Shape 37">
            <a:extLst>
              <a:ext uri="{FF2B5EF4-FFF2-40B4-BE49-F238E27FC236}">
                <a16:creationId xmlns:a16="http://schemas.microsoft.com/office/drawing/2014/main" xmlns="" id="{27475BEF-790B-4E64-B684-5670DC6F80BE}"/>
              </a:ext>
            </a:extLst>
          </p:cNvPr>
          <p:cNvSpPr/>
          <p:nvPr/>
        </p:nvSpPr>
        <p:spPr>
          <a:xfrm rot="18900000">
            <a:off x="5310822" y="3854269"/>
            <a:ext cx="342051" cy="377762"/>
          </a:xfrm>
          <a:custGeom>
            <a:avLst/>
            <a:gdLst>
              <a:gd name="connsiteX0" fmla="*/ 0 w 342051"/>
              <a:gd name="connsiteY0" fmla="*/ 75552 h 377761"/>
              <a:gd name="connsiteX1" fmla="*/ 171026 w 342051"/>
              <a:gd name="connsiteY1" fmla="*/ 75552 h 377761"/>
              <a:gd name="connsiteX2" fmla="*/ 171026 w 342051"/>
              <a:gd name="connsiteY2" fmla="*/ 0 h 377761"/>
              <a:gd name="connsiteX3" fmla="*/ 342051 w 342051"/>
              <a:gd name="connsiteY3" fmla="*/ 188881 h 377761"/>
              <a:gd name="connsiteX4" fmla="*/ 171026 w 342051"/>
              <a:gd name="connsiteY4" fmla="*/ 377761 h 377761"/>
              <a:gd name="connsiteX5" fmla="*/ 171026 w 342051"/>
              <a:gd name="connsiteY5" fmla="*/ 302209 h 377761"/>
              <a:gd name="connsiteX6" fmla="*/ 0 w 342051"/>
              <a:gd name="connsiteY6" fmla="*/ 302209 h 377761"/>
              <a:gd name="connsiteX7" fmla="*/ 0 w 342051"/>
              <a:gd name="connsiteY7" fmla="*/ 75552 h 3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1" h="377761">
                <a:moveTo>
                  <a:pt x="342051" y="302209"/>
                </a:moveTo>
                <a:lnTo>
                  <a:pt x="171025" y="302209"/>
                </a:lnTo>
                <a:lnTo>
                  <a:pt x="171025" y="377761"/>
                </a:lnTo>
                <a:lnTo>
                  <a:pt x="0" y="188880"/>
                </a:lnTo>
                <a:lnTo>
                  <a:pt x="171025" y="0"/>
                </a:lnTo>
                <a:lnTo>
                  <a:pt x="171025" y="75552"/>
                </a:lnTo>
                <a:lnTo>
                  <a:pt x="342051" y="75552"/>
                </a:lnTo>
                <a:lnTo>
                  <a:pt x="342051" y="302209"/>
                </a:lnTo>
                <a:close/>
              </a:path>
            </a:pathLst>
          </a:custGeom>
        </p:spPr>
        <p:style>
          <a:lnRef idx="0">
            <a:schemeClr val="lt1">
              <a:hueOff val="0"/>
              <a:satOff val="0"/>
              <a:lumOff val="0"/>
              <a:alphaOff val="0"/>
            </a:schemeClr>
          </a:lnRef>
          <a:fillRef idx="3">
            <a:schemeClr val="accent2">
              <a:hueOff val="-1348854"/>
              <a:satOff val="25097"/>
              <a:lumOff val="3361"/>
              <a:alphaOff val="0"/>
            </a:schemeClr>
          </a:fillRef>
          <a:effectRef idx="3">
            <a:schemeClr val="accent2">
              <a:hueOff val="-1348854"/>
              <a:satOff val="25097"/>
              <a:lumOff val="3361"/>
              <a:alphaOff val="0"/>
            </a:schemeClr>
          </a:effectRef>
          <a:fontRef idx="minor">
            <a:schemeClr val="lt1"/>
          </a:fontRef>
        </p:style>
        <p:txBody>
          <a:bodyPr spcFirstLastPara="0" vert="horz" wrap="square" lIns="102614" tIns="75552" rIns="0" bIns="75552"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sp>
        <p:nvSpPr>
          <p:cNvPr id="39" name="Freeform: Shape 38">
            <a:extLst>
              <a:ext uri="{FF2B5EF4-FFF2-40B4-BE49-F238E27FC236}">
                <a16:creationId xmlns:a16="http://schemas.microsoft.com/office/drawing/2014/main" xmlns="" id="{A638222C-09AB-47A8-BC9D-36BDA8CCCCDD}"/>
              </a:ext>
            </a:extLst>
          </p:cNvPr>
          <p:cNvSpPr/>
          <p:nvPr/>
        </p:nvSpPr>
        <p:spPr>
          <a:xfrm>
            <a:off x="4393309" y="4131732"/>
            <a:ext cx="999957" cy="999957"/>
          </a:xfrm>
          <a:custGeom>
            <a:avLst/>
            <a:gdLst>
              <a:gd name="connsiteX0" fmla="*/ 0 w 999957"/>
              <a:gd name="connsiteY0" fmla="*/ 499979 h 999957"/>
              <a:gd name="connsiteX1" fmla="*/ 499979 w 999957"/>
              <a:gd name="connsiteY1" fmla="*/ 0 h 999957"/>
              <a:gd name="connsiteX2" fmla="*/ 999958 w 999957"/>
              <a:gd name="connsiteY2" fmla="*/ 499979 h 999957"/>
              <a:gd name="connsiteX3" fmla="*/ 499979 w 999957"/>
              <a:gd name="connsiteY3" fmla="*/ 999958 h 999957"/>
              <a:gd name="connsiteX4" fmla="*/ 0 w 999957"/>
              <a:gd name="connsiteY4" fmla="*/ 499979 h 99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57" h="999957">
                <a:moveTo>
                  <a:pt x="0" y="499979"/>
                </a:moveTo>
                <a:cubicBezTo>
                  <a:pt x="0" y="223848"/>
                  <a:pt x="223848" y="0"/>
                  <a:pt x="499979" y="0"/>
                </a:cubicBezTo>
                <a:cubicBezTo>
                  <a:pt x="776110" y="0"/>
                  <a:pt x="999958" y="223848"/>
                  <a:pt x="999958" y="499979"/>
                </a:cubicBezTo>
                <a:cubicBezTo>
                  <a:pt x="999958" y="776110"/>
                  <a:pt x="776110" y="999958"/>
                  <a:pt x="499979" y="999958"/>
                </a:cubicBezTo>
                <a:cubicBezTo>
                  <a:pt x="223848" y="999958"/>
                  <a:pt x="0" y="776110"/>
                  <a:pt x="0" y="499979"/>
                </a:cubicBezTo>
                <a:close/>
              </a:path>
            </a:pathLst>
          </a:custGeom>
        </p:spPr>
        <p:style>
          <a:lnRef idx="0">
            <a:schemeClr val="lt1">
              <a:hueOff val="0"/>
              <a:satOff val="0"/>
              <a:lumOff val="0"/>
              <a:alphaOff val="0"/>
            </a:schemeClr>
          </a:lnRef>
          <a:fillRef idx="3">
            <a:schemeClr val="accent2">
              <a:hueOff val="-1348854"/>
              <a:satOff val="25097"/>
              <a:lumOff val="3361"/>
              <a:alphaOff val="0"/>
            </a:schemeClr>
          </a:fillRef>
          <a:effectRef idx="3">
            <a:schemeClr val="accent2">
              <a:hueOff val="-1348854"/>
              <a:satOff val="25097"/>
              <a:lumOff val="3361"/>
              <a:alphaOff val="0"/>
            </a:schemeClr>
          </a:effectRef>
          <a:fontRef idx="minor">
            <a:schemeClr val="lt1"/>
          </a:fontRef>
        </p:style>
        <p:txBody>
          <a:bodyPr spcFirstLastPara="0" vert="horz" wrap="square" lIns="171840" tIns="171840" rIns="171840" bIns="1718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নিয়োগ</a:t>
            </a:r>
            <a:r>
              <a:rPr lang="en-US" sz="2000" kern="1200" dirty="0">
                <a:latin typeface="NikoshBAN" panose="02000000000000000000" pitchFamily="2" charset="0"/>
                <a:cs typeface="NikoshBAN" panose="02000000000000000000" pitchFamily="2" charset="0"/>
              </a:rPr>
              <a:t> </a:t>
            </a:r>
          </a:p>
        </p:txBody>
      </p:sp>
      <p:sp>
        <p:nvSpPr>
          <p:cNvPr id="40" name="Freeform: Shape 39">
            <a:extLst>
              <a:ext uri="{FF2B5EF4-FFF2-40B4-BE49-F238E27FC236}">
                <a16:creationId xmlns:a16="http://schemas.microsoft.com/office/drawing/2014/main" xmlns="" id="{A9C762EA-B1D9-4478-B372-86782E31E11E}"/>
              </a:ext>
            </a:extLst>
          </p:cNvPr>
          <p:cNvSpPr/>
          <p:nvPr/>
        </p:nvSpPr>
        <p:spPr>
          <a:xfrm>
            <a:off x="5056432" y="3240117"/>
            <a:ext cx="342052" cy="377762"/>
          </a:xfrm>
          <a:custGeom>
            <a:avLst/>
            <a:gdLst>
              <a:gd name="connsiteX0" fmla="*/ 0 w 342051"/>
              <a:gd name="connsiteY0" fmla="*/ 75552 h 377761"/>
              <a:gd name="connsiteX1" fmla="*/ 171026 w 342051"/>
              <a:gd name="connsiteY1" fmla="*/ 75552 h 377761"/>
              <a:gd name="connsiteX2" fmla="*/ 171026 w 342051"/>
              <a:gd name="connsiteY2" fmla="*/ 0 h 377761"/>
              <a:gd name="connsiteX3" fmla="*/ 342051 w 342051"/>
              <a:gd name="connsiteY3" fmla="*/ 188881 h 377761"/>
              <a:gd name="connsiteX4" fmla="*/ 171026 w 342051"/>
              <a:gd name="connsiteY4" fmla="*/ 377761 h 377761"/>
              <a:gd name="connsiteX5" fmla="*/ 171026 w 342051"/>
              <a:gd name="connsiteY5" fmla="*/ 302209 h 377761"/>
              <a:gd name="connsiteX6" fmla="*/ 0 w 342051"/>
              <a:gd name="connsiteY6" fmla="*/ 302209 h 377761"/>
              <a:gd name="connsiteX7" fmla="*/ 0 w 342051"/>
              <a:gd name="connsiteY7" fmla="*/ 75552 h 3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1" h="377761">
                <a:moveTo>
                  <a:pt x="342051" y="302209"/>
                </a:moveTo>
                <a:lnTo>
                  <a:pt x="171025" y="302209"/>
                </a:lnTo>
                <a:lnTo>
                  <a:pt x="171025" y="377761"/>
                </a:lnTo>
                <a:lnTo>
                  <a:pt x="0" y="188880"/>
                </a:lnTo>
                <a:lnTo>
                  <a:pt x="171025" y="0"/>
                </a:lnTo>
                <a:lnTo>
                  <a:pt x="171025" y="75552"/>
                </a:lnTo>
                <a:lnTo>
                  <a:pt x="342051" y="75552"/>
                </a:lnTo>
                <a:lnTo>
                  <a:pt x="342051" y="302209"/>
                </a:lnTo>
                <a:close/>
              </a:path>
            </a:pathLst>
          </a:custGeom>
        </p:spPr>
        <p:style>
          <a:lnRef idx="0">
            <a:schemeClr val="lt1">
              <a:hueOff val="0"/>
              <a:satOff val="0"/>
              <a:lumOff val="0"/>
              <a:alphaOff val="0"/>
            </a:schemeClr>
          </a:lnRef>
          <a:fillRef idx="3">
            <a:schemeClr val="accent2">
              <a:hueOff val="-1618624"/>
              <a:satOff val="30117"/>
              <a:lumOff val="4033"/>
              <a:alphaOff val="0"/>
            </a:schemeClr>
          </a:fillRef>
          <a:effectRef idx="3">
            <a:schemeClr val="accent2">
              <a:hueOff val="-1618624"/>
              <a:satOff val="30117"/>
              <a:lumOff val="4033"/>
              <a:alphaOff val="0"/>
            </a:schemeClr>
          </a:effectRef>
          <a:fontRef idx="minor">
            <a:schemeClr val="lt1"/>
          </a:fontRef>
        </p:style>
        <p:txBody>
          <a:bodyPr spcFirstLastPara="0" vert="horz" wrap="square" lIns="102615" tIns="75553" rIns="1" bIns="75552"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sp>
        <p:nvSpPr>
          <p:cNvPr id="41" name="Freeform: Shape 40">
            <a:extLst>
              <a:ext uri="{FF2B5EF4-FFF2-40B4-BE49-F238E27FC236}">
                <a16:creationId xmlns:a16="http://schemas.microsoft.com/office/drawing/2014/main" xmlns="" id="{507EA40E-3FEA-46D5-A087-9334EF754EA0}"/>
              </a:ext>
            </a:extLst>
          </p:cNvPr>
          <p:cNvSpPr/>
          <p:nvPr/>
        </p:nvSpPr>
        <p:spPr>
          <a:xfrm>
            <a:off x="3895129" y="2929020"/>
            <a:ext cx="999957" cy="999957"/>
          </a:xfrm>
          <a:custGeom>
            <a:avLst/>
            <a:gdLst>
              <a:gd name="connsiteX0" fmla="*/ 0 w 999957"/>
              <a:gd name="connsiteY0" fmla="*/ 499979 h 999957"/>
              <a:gd name="connsiteX1" fmla="*/ 499979 w 999957"/>
              <a:gd name="connsiteY1" fmla="*/ 0 h 999957"/>
              <a:gd name="connsiteX2" fmla="*/ 999958 w 999957"/>
              <a:gd name="connsiteY2" fmla="*/ 499979 h 999957"/>
              <a:gd name="connsiteX3" fmla="*/ 499979 w 999957"/>
              <a:gd name="connsiteY3" fmla="*/ 999958 h 999957"/>
              <a:gd name="connsiteX4" fmla="*/ 0 w 999957"/>
              <a:gd name="connsiteY4" fmla="*/ 499979 h 99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57" h="999957">
                <a:moveTo>
                  <a:pt x="0" y="499979"/>
                </a:moveTo>
                <a:cubicBezTo>
                  <a:pt x="0" y="223848"/>
                  <a:pt x="223848" y="0"/>
                  <a:pt x="499979" y="0"/>
                </a:cubicBezTo>
                <a:cubicBezTo>
                  <a:pt x="776110" y="0"/>
                  <a:pt x="999958" y="223848"/>
                  <a:pt x="999958" y="499979"/>
                </a:cubicBezTo>
                <a:cubicBezTo>
                  <a:pt x="999958" y="776110"/>
                  <a:pt x="776110" y="999958"/>
                  <a:pt x="499979" y="999958"/>
                </a:cubicBezTo>
                <a:cubicBezTo>
                  <a:pt x="223848" y="999958"/>
                  <a:pt x="0" y="776110"/>
                  <a:pt x="0" y="499979"/>
                </a:cubicBezTo>
                <a:close/>
              </a:path>
            </a:pathLst>
          </a:custGeom>
        </p:spPr>
        <p:style>
          <a:lnRef idx="0">
            <a:schemeClr val="lt1">
              <a:hueOff val="0"/>
              <a:satOff val="0"/>
              <a:lumOff val="0"/>
              <a:alphaOff val="0"/>
            </a:schemeClr>
          </a:lnRef>
          <a:fillRef idx="3">
            <a:schemeClr val="accent2">
              <a:hueOff val="-1618624"/>
              <a:satOff val="30117"/>
              <a:lumOff val="4033"/>
              <a:alphaOff val="0"/>
            </a:schemeClr>
          </a:fillRef>
          <a:effectRef idx="3">
            <a:schemeClr val="accent2">
              <a:hueOff val="-1618624"/>
              <a:satOff val="30117"/>
              <a:lumOff val="4033"/>
              <a:alphaOff val="0"/>
            </a:schemeClr>
          </a:effectRef>
          <a:fontRef idx="minor">
            <a:schemeClr val="lt1"/>
          </a:fontRef>
        </p:style>
        <p:txBody>
          <a:bodyPr spcFirstLastPara="0" vert="horz" wrap="square" lIns="166760" tIns="166760" rIns="166760" bIns="166760" numCol="1" spcCol="1270" anchor="ctr" anchorCtr="0">
            <a:noAutofit/>
          </a:bodyPr>
          <a:lstStyle/>
          <a:p>
            <a:pPr marL="0" lvl="0" indent="0" algn="ctr" defTabSz="711200">
              <a:lnSpc>
                <a:spcPct val="90000"/>
              </a:lnSpc>
              <a:spcBef>
                <a:spcPct val="0"/>
              </a:spcBef>
              <a:spcAft>
                <a:spcPct val="35000"/>
              </a:spcAft>
              <a:buNone/>
            </a:pPr>
            <a:r>
              <a:rPr lang="en-US" sz="1600" kern="1200" dirty="0" err="1">
                <a:latin typeface="NikoshBAN" panose="02000000000000000000" pitchFamily="2" charset="0"/>
                <a:cs typeface="NikoshBAN" panose="02000000000000000000" pitchFamily="2" charset="0"/>
              </a:rPr>
              <a:t>কর্মদক্ষতা</a:t>
            </a:r>
            <a:r>
              <a:rPr lang="en-US" sz="1600" kern="1200" dirty="0">
                <a:latin typeface="NikoshBAN" panose="02000000000000000000" pitchFamily="2" charset="0"/>
                <a:cs typeface="NikoshBAN" panose="02000000000000000000" pitchFamily="2" charset="0"/>
              </a:rPr>
              <a:t> </a:t>
            </a:r>
          </a:p>
        </p:txBody>
      </p:sp>
      <p:sp>
        <p:nvSpPr>
          <p:cNvPr id="42" name="Freeform: Shape 41">
            <a:extLst>
              <a:ext uri="{FF2B5EF4-FFF2-40B4-BE49-F238E27FC236}">
                <a16:creationId xmlns:a16="http://schemas.microsoft.com/office/drawing/2014/main" xmlns="" id="{4EC27B2C-CF07-4056-A389-902B96925D23}"/>
              </a:ext>
            </a:extLst>
          </p:cNvPr>
          <p:cNvSpPr/>
          <p:nvPr/>
        </p:nvSpPr>
        <p:spPr>
          <a:xfrm rot="2700000">
            <a:off x="5310822" y="2625966"/>
            <a:ext cx="342051" cy="377761"/>
          </a:xfrm>
          <a:custGeom>
            <a:avLst/>
            <a:gdLst>
              <a:gd name="connsiteX0" fmla="*/ 0 w 342051"/>
              <a:gd name="connsiteY0" fmla="*/ 75552 h 377761"/>
              <a:gd name="connsiteX1" fmla="*/ 171026 w 342051"/>
              <a:gd name="connsiteY1" fmla="*/ 75552 h 377761"/>
              <a:gd name="connsiteX2" fmla="*/ 171026 w 342051"/>
              <a:gd name="connsiteY2" fmla="*/ 0 h 377761"/>
              <a:gd name="connsiteX3" fmla="*/ 342051 w 342051"/>
              <a:gd name="connsiteY3" fmla="*/ 188881 h 377761"/>
              <a:gd name="connsiteX4" fmla="*/ 171026 w 342051"/>
              <a:gd name="connsiteY4" fmla="*/ 377761 h 377761"/>
              <a:gd name="connsiteX5" fmla="*/ 171026 w 342051"/>
              <a:gd name="connsiteY5" fmla="*/ 302209 h 377761"/>
              <a:gd name="connsiteX6" fmla="*/ 0 w 342051"/>
              <a:gd name="connsiteY6" fmla="*/ 302209 h 377761"/>
              <a:gd name="connsiteX7" fmla="*/ 0 w 342051"/>
              <a:gd name="connsiteY7" fmla="*/ 75552 h 37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051" h="377761">
                <a:moveTo>
                  <a:pt x="342051" y="302209"/>
                </a:moveTo>
                <a:lnTo>
                  <a:pt x="171025" y="302209"/>
                </a:lnTo>
                <a:lnTo>
                  <a:pt x="171025" y="377761"/>
                </a:lnTo>
                <a:lnTo>
                  <a:pt x="0" y="188880"/>
                </a:lnTo>
                <a:lnTo>
                  <a:pt x="171025" y="0"/>
                </a:lnTo>
                <a:lnTo>
                  <a:pt x="171025" y="75552"/>
                </a:lnTo>
                <a:lnTo>
                  <a:pt x="342051" y="75552"/>
                </a:lnTo>
                <a:lnTo>
                  <a:pt x="342051" y="302209"/>
                </a:lnTo>
                <a:close/>
              </a:path>
            </a:pathLst>
          </a:custGeom>
        </p:spPr>
        <p:style>
          <a:lnRef idx="0">
            <a:schemeClr val="lt1">
              <a:hueOff val="0"/>
              <a:satOff val="0"/>
              <a:lumOff val="0"/>
              <a:alphaOff val="0"/>
            </a:schemeClr>
          </a:lnRef>
          <a:fillRef idx="3">
            <a:schemeClr val="accent2">
              <a:hueOff val="-1888395"/>
              <a:satOff val="35136"/>
              <a:lumOff val="4705"/>
              <a:alphaOff val="0"/>
            </a:schemeClr>
          </a:fillRef>
          <a:effectRef idx="3">
            <a:schemeClr val="accent2">
              <a:hueOff val="-1888395"/>
              <a:satOff val="35136"/>
              <a:lumOff val="4705"/>
              <a:alphaOff val="0"/>
            </a:schemeClr>
          </a:effectRef>
          <a:fontRef idx="minor">
            <a:schemeClr val="lt1"/>
          </a:fontRef>
        </p:style>
        <p:txBody>
          <a:bodyPr spcFirstLastPara="0" vert="horz" wrap="square" lIns="102615" tIns="75551" rIns="-1" bIns="75552"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sp>
        <p:nvSpPr>
          <p:cNvPr id="43" name="Freeform: Shape 42">
            <a:extLst>
              <a:ext uri="{FF2B5EF4-FFF2-40B4-BE49-F238E27FC236}">
                <a16:creationId xmlns:a16="http://schemas.microsoft.com/office/drawing/2014/main" xmlns="" id="{ADE1A071-95A1-4F21-84EF-FCCCF92A930F}"/>
              </a:ext>
            </a:extLst>
          </p:cNvPr>
          <p:cNvSpPr/>
          <p:nvPr/>
        </p:nvSpPr>
        <p:spPr>
          <a:xfrm>
            <a:off x="4393309" y="1726308"/>
            <a:ext cx="999957" cy="999957"/>
          </a:xfrm>
          <a:custGeom>
            <a:avLst/>
            <a:gdLst>
              <a:gd name="connsiteX0" fmla="*/ 0 w 999957"/>
              <a:gd name="connsiteY0" fmla="*/ 499979 h 999957"/>
              <a:gd name="connsiteX1" fmla="*/ 499979 w 999957"/>
              <a:gd name="connsiteY1" fmla="*/ 0 h 999957"/>
              <a:gd name="connsiteX2" fmla="*/ 999958 w 999957"/>
              <a:gd name="connsiteY2" fmla="*/ 499979 h 999957"/>
              <a:gd name="connsiteX3" fmla="*/ 499979 w 999957"/>
              <a:gd name="connsiteY3" fmla="*/ 999958 h 999957"/>
              <a:gd name="connsiteX4" fmla="*/ 0 w 999957"/>
              <a:gd name="connsiteY4" fmla="*/ 499979 h 999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57" h="999957">
                <a:moveTo>
                  <a:pt x="0" y="499979"/>
                </a:moveTo>
                <a:cubicBezTo>
                  <a:pt x="0" y="223848"/>
                  <a:pt x="223848" y="0"/>
                  <a:pt x="499979" y="0"/>
                </a:cubicBezTo>
                <a:cubicBezTo>
                  <a:pt x="776110" y="0"/>
                  <a:pt x="999958" y="223848"/>
                  <a:pt x="999958" y="499979"/>
                </a:cubicBezTo>
                <a:cubicBezTo>
                  <a:pt x="999958" y="776110"/>
                  <a:pt x="776110" y="999958"/>
                  <a:pt x="499979" y="999958"/>
                </a:cubicBezTo>
                <a:cubicBezTo>
                  <a:pt x="223848" y="999958"/>
                  <a:pt x="0" y="776110"/>
                  <a:pt x="0" y="499979"/>
                </a:cubicBezTo>
                <a:close/>
              </a:path>
            </a:pathLst>
          </a:custGeom>
        </p:spPr>
        <p:style>
          <a:lnRef idx="0">
            <a:schemeClr val="lt1">
              <a:hueOff val="0"/>
              <a:satOff val="0"/>
              <a:lumOff val="0"/>
              <a:alphaOff val="0"/>
            </a:schemeClr>
          </a:lnRef>
          <a:fillRef idx="3">
            <a:schemeClr val="accent2">
              <a:hueOff val="-1888395"/>
              <a:satOff val="35136"/>
              <a:lumOff val="4705"/>
              <a:alphaOff val="0"/>
            </a:schemeClr>
          </a:fillRef>
          <a:effectRef idx="3">
            <a:schemeClr val="accent2">
              <a:hueOff val="-1888395"/>
              <a:satOff val="35136"/>
              <a:lumOff val="4705"/>
              <a:alphaOff val="0"/>
            </a:schemeClr>
          </a:effectRef>
          <a:fontRef idx="minor">
            <a:schemeClr val="lt1"/>
          </a:fontRef>
        </p:style>
        <p:txBody>
          <a:bodyPr spcFirstLastPara="0" vert="horz" wrap="square" lIns="171840" tIns="171840" rIns="171840" bIns="1718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নেতৃত্ব</a:t>
            </a:r>
            <a:r>
              <a:rPr lang="en-US" sz="2000" kern="1200" dirty="0">
                <a:latin typeface="NikoshBAN" panose="02000000000000000000" pitchFamily="2" charset="0"/>
                <a:cs typeface="NikoshBAN" panose="02000000000000000000" pitchFamily="2" charset="0"/>
              </a:rPr>
              <a:t> </a:t>
            </a:r>
          </a:p>
        </p:txBody>
      </p:sp>
      <p:pic>
        <p:nvPicPr>
          <p:cNvPr id="14" name="Picture 2" descr="Image result for Human Resources">
            <a:extLst>
              <a:ext uri="{FF2B5EF4-FFF2-40B4-BE49-F238E27FC236}">
                <a16:creationId xmlns:a16="http://schemas.microsoft.com/office/drawing/2014/main" xmlns="" id="{529294BE-89CD-48CB-987D-A2AC0B09897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739993" y="442104"/>
            <a:ext cx="712014" cy="720037"/>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619AB2DB-328D-49FD-8464-81514EBE1EED}"/>
              </a:ext>
            </a:extLst>
          </p:cNvPr>
          <p:cNvPicPr>
            <a:picLocks noChangeAspect="1"/>
          </p:cNvPicPr>
          <p:nvPr/>
        </p:nvPicPr>
        <p:blipFill rotWithShape="1">
          <a:blip r:embed="rId4" cstate="email">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b="-930"/>
          <a:stretch/>
        </p:blipFill>
        <p:spPr>
          <a:xfrm>
            <a:off x="7500779" y="1140979"/>
            <a:ext cx="712014" cy="709456"/>
          </a:xfrm>
          <a:prstGeom prst="ellipse">
            <a:avLst/>
          </a:prstGeom>
          <a:ln>
            <a:solidFill>
              <a:schemeClr val="tx1"/>
            </a:solidFill>
          </a:ln>
        </p:spPr>
      </p:pic>
      <p:pic>
        <p:nvPicPr>
          <p:cNvPr id="19" name="Picture 18">
            <a:extLst>
              <a:ext uri="{FF2B5EF4-FFF2-40B4-BE49-F238E27FC236}">
                <a16:creationId xmlns:a16="http://schemas.microsoft.com/office/drawing/2014/main" xmlns="" id="{23FF9411-675B-4E1C-8A58-3159F6A16AF0}"/>
              </a:ext>
            </a:extLst>
          </p:cNvPr>
          <p:cNvPicPr>
            <a:picLocks noChangeAspect="1"/>
          </p:cNvPicPr>
          <p:nvPr/>
        </p:nvPicPr>
        <p:blipFill>
          <a:blip r:embed="rId11" cstate="email">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8360980" y="3072993"/>
            <a:ext cx="712014" cy="712014"/>
          </a:xfrm>
          <a:prstGeom prst="ellipse">
            <a:avLst/>
          </a:prstGeom>
          <a:ln>
            <a:solidFill>
              <a:schemeClr val="tx1"/>
            </a:solidFill>
          </a:ln>
        </p:spPr>
      </p:pic>
      <p:pic>
        <p:nvPicPr>
          <p:cNvPr id="21" name="Picture 20">
            <a:extLst>
              <a:ext uri="{FF2B5EF4-FFF2-40B4-BE49-F238E27FC236}">
                <a16:creationId xmlns:a16="http://schemas.microsoft.com/office/drawing/2014/main" xmlns="" id="{D5CA9732-FA96-48A7-BB2E-26B496DC2795}"/>
              </a:ext>
            </a:extLst>
          </p:cNvPr>
          <p:cNvPicPr>
            <a:picLocks noChangeAspect="1"/>
          </p:cNvPicPr>
          <p:nvPr/>
        </p:nvPicPr>
        <p:blipFill>
          <a:blip r:embed="rId13" cstate="email">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7645436" y="4897872"/>
            <a:ext cx="712014" cy="712014"/>
          </a:xfrm>
          <a:prstGeom prst="ellipse">
            <a:avLst/>
          </a:prstGeom>
          <a:ln>
            <a:solidFill>
              <a:schemeClr val="tx1"/>
            </a:solidFill>
          </a:ln>
        </p:spPr>
      </p:pic>
      <p:pic>
        <p:nvPicPr>
          <p:cNvPr id="23" name="Picture 22">
            <a:extLst>
              <a:ext uri="{FF2B5EF4-FFF2-40B4-BE49-F238E27FC236}">
                <a16:creationId xmlns:a16="http://schemas.microsoft.com/office/drawing/2014/main" xmlns="" id="{31DBAA5C-6A2E-42C9-8F4A-2DCC6C6B64C7}"/>
              </a:ext>
            </a:extLst>
          </p:cNvPr>
          <p:cNvPicPr>
            <a:picLocks noChangeAspect="1"/>
          </p:cNvPicPr>
          <p:nvPr/>
        </p:nvPicPr>
        <p:blipFill>
          <a:blip r:embed="rId15" cstate="email">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5736340" y="5705829"/>
            <a:ext cx="715646" cy="712014"/>
          </a:xfrm>
          <a:prstGeom prst="ellipse">
            <a:avLst/>
          </a:prstGeom>
          <a:ln>
            <a:solidFill>
              <a:schemeClr val="tx1"/>
            </a:solidFill>
          </a:ln>
        </p:spPr>
      </p:pic>
      <p:pic>
        <p:nvPicPr>
          <p:cNvPr id="26" name="Picture 25">
            <a:extLst>
              <a:ext uri="{FF2B5EF4-FFF2-40B4-BE49-F238E27FC236}">
                <a16:creationId xmlns:a16="http://schemas.microsoft.com/office/drawing/2014/main" xmlns="" id="{19E217FC-34DC-447B-A176-1B5434CD5D95}"/>
              </a:ext>
            </a:extLst>
          </p:cNvPr>
          <p:cNvPicPr>
            <a:picLocks noChangeAspect="1"/>
          </p:cNvPicPr>
          <p:nvPr/>
        </p:nvPicPr>
        <p:blipFill rotWithShape="1">
          <a:blip r:embed="rId17" cstate="email">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rcRect l="-7662" t="-5884" r="-10353" b="-12131"/>
          <a:stretch/>
        </p:blipFill>
        <p:spPr>
          <a:xfrm>
            <a:off x="3879456" y="4897872"/>
            <a:ext cx="712014" cy="712014"/>
          </a:xfrm>
          <a:prstGeom prst="ellipse">
            <a:avLst/>
          </a:prstGeom>
          <a:ln>
            <a:solidFill>
              <a:schemeClr val="tx1"/>
            </a:solidFill>
          </a:ln>
        </p:spPr>
      </p:pic>
      <p:pic>
        <p:nvPicPr>
          <p:cNvPr id="18" name="Picture 17">
            <a:extLst>
              <a:ext uri="{FF2B5EF4-FFF2-40B4-BE49-F238E27FC236}">
                <a16:creationId xmlns:a16="http://schemas.microsoft.com/office/drawing/2014/main" xmlns="" id="{77BD92D8-98CC-4E67-AC42-411E73C54FE8}"/>
              </a:ext>
            </a:extLst>
          </p:cNvPr>
          <p:cNvPicPr>
            <a:picLocks noChangeAspect="1"/>
          </p:cNvPicPr>
          <p:nvPr/>
        </p:nvPicPr>
        <p:blipFill>
          <a:blip r:embed="rId19" cstate="email">
            <a:extLst>
              <a:ext uri="{28A0092B-C50C-407E-A947-70E740481C1C}">
                <a14:useLocalDpi xmlns:a14="http://schemas.microsoft.com/office/drawing/2010/main" val="0"/>
              </a:ext>
              <a:ext uri="{837473B0-CC2E-450A-ABE3-18F120FF3D39}">
                <a1611:picAttrSrcUrl xmlns:a1611="http://schemas.microsoft.com/office/drawing/2016/11/main" xmlns="" r:id="rId20"/>
              </a:ext>
            </a:extLst>
          </a:blip>
          <a:stretch>
            <a:fillRect/>
          </a:stretch>
        </p:blipFill>
        <p:spPr>
          <a:xfrm>
            <a:off x="3048933" y="3004535"/>
            <a:ext cx="800585" cy="848926"/>
          </a:xfrm>
          <a:prstGeom prst="rect">
            <a:avLst/>
          </a:prstGeom>
        </p:spPr>
      </p:pic>
      <p:grpSp>
        <p:nvGrpSpPr>
          <p:cNvPr id="22" name="Group 21">
            <a:extLst>
              <a:ext uri="{FF2B5EF4-FFF2-40B4-BE49-F238E27FC236}">
                <a16:creationId xmlns:a16="http://schemas.microsoft.com/office/drawing/2014/main" xmlns="" id="{D307B6C1-96C6-47EC-ABFB-A8738E28A86E}"/>
              </a:ext>
            </a:extLst>
          </p:cNvPr>
          <p:cNvGrpSpPr/>
          <p:nvPr/>
        </p:nvGrpSpPr>
        <p:grpSpPr>
          <a:xfrm>
            <a:off x="3730075" y="1198960"/>
            <a:ext cx="812616" cy="812616"/>
            <a:chOff x="1458289" y="1196807"/>
            <a:chExt cx="812616" cy="812616"/>
          </a:xfrm>
        </p:grpSpPr>
        <p:pic>
          <p:nvPicPr>
            <p:cNvPr id="24" name="Picture 23">
              <a:extLst>
                <a:ext uri="{FF2B5EF4-FFF2-40B4-BE49-F238E27FC236}">
                  <a16:creationId xmlns:a16="http://schemas.microsoft.com/office/drawing/2014/main" xmlns="" id="{159FD221-2353-4AF0-BE80-4A6F402D687A}"/>
                </a:ext>
              </a:extLst>
            </p:cNvPr>
            <p:cNvPicPr>
              <a:picLocks noChangeAspect="1"/>
            </p:cNvPicPr>
            <p:nvPr/>
          </p:nvPicPr>
          <p:blipFill>
            <a:blip r:embed="rId21" cstate="email">
              <a:extLst>
                <a:ext uri="{28A0092B-C50C-407E-A947-70E740481C1C}">
                  <a14:useLocalDpi xmlns:a14="http://schemas.microsoft.com/office/drawing/2010/main" val="0"/>
                </a:ext>
                <a:ext uri="{837473B0-CC2E-450A-ABE3-18F120FF3D39}">
                  <a1611:picAttrSrcUrl xmlns:a1611="http://schemas.microsoft.com/office/drawing/2016/11/main" xmlns="" r:id="rId22"/>
                </a:ext>
              </a:extLst>
            </a:blip>
            <a:stretch>
              <a:fillRect/>
            </a:stretch>
          </p:blipFill>
          <p:spPr>
            <a:xfrm>
              <a:off x="1608585" y="1405632"/>
              <a:ext cx="505890" cy="414986"/>
            </a:xfrm>
            <a:prstGeom prst="rect">
              <a:avLst/>
            </a:prstGeom>
          </p:spPr>
        </p:pic>
        <p:sp>
          <p:nvSpPr>
            <p:cNvPr id="20" name="Oval 19">
              <a:extLst>
                <a:ext uri="{FF2B5EF4-FFF2-40B4-BE49-F238E27FC236}">
                  <a16:creationId xmlns:a16="http://schemas.microsoft.com/office/drawing/2014/main" xmlns="" id="{7FF62AC9-100A-4C79-AE61-C66854382A1B}"/>
                </a:ext>
              </a:extLst>
            </p:cNvPr>
            <p:cNvSpPr/>
            <p:nvPr/>
          </p:nvSpPr>
          <p:spPr>
            <a:xfrm>
              <a:off x="1458289" y="1196807"/>
              <a:ext cx="812616" cy="8126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xmlns="" id="{150887CF-4632-4477-9999-F9CA2C0EF52F}"/>
              </a:ext>
            </a:extLst>
          </p:cNvPr>
          <p:cNvSpPr txBox="1"/>
          <p:nvPr/>
        </p:nvSpPr>
        <p:spPr>
          <a:xfrm rot="18991152">
            <a:off x="-68781" y="951577"/>
            <a:ext cx="4227031" cy="1569660"/>
          </a:xfrm>
          <a:prstGeom prst="rect">
            <a:avLst/>
          </a:prstGeom>
          <a:solidFill>
            <a:srgbClr val="3BCCFF"/>
          </a:solidFill>
        </p:spPr>
        <p:txBody>
          <a:bodyPr wrap="square" rtlCol="0">
            <a:spAutoFit/>
          </a:bodyPr>
          <a:lstStyle/>
          <a:p>
            <a:r>
              <a:rPr lang="en-US" sz="4800" b="1" dirty="0" err="1">
                <a:solidFill>
                  <a:srgbClr val="0000CC"/>
                </a:solidFill>
                <a:latin typeface="NikoshBAN" panose="02000000000000000000" pitchFamily="2" charset="0"/>
                <a:cs typeface="NikoshBAN" panose="02000000000000000000" pitchFamily="2" charset="0"/>
              </a:rPr>
              <a:t>মানব</a:t>
            </a:r>
            <a:r>
              <a:rPr lang="en-US" sz="4800" b="1" dirty="0">
                <a:solidFill>
                  <a:srgbClr val="0000CC"/>
                </a:solidFill>
                <a:latin typeface="NikoshBAN" panose="02000000000000000000" pitchFamily="2" charset="0"/>
                <a:cs typeface="NikoshBAN" panose="02000000000000000000" pitchFamily="2" charset="0"/>
              </a:rPr>
              <a:t> </a:t>
            </a:r>
            <a:r>
              <a:rPr lang="en-US" sz="4800" b="1" dirty="0" err="1">
                <a:solidFill>
                  <a:srgbClr val="0000CC"/>
                </a:solidFill>
                <a:latin typeface="NikoshBAN" panose="02000000000000000000" pitchFamily="2" charset="0"/>
                <a:cs typeface="NikoshBAN" panose="02000000000000000000" pitchFamily="2" charset="0"/>
              </a:rPr>
              <a:t>সম্পদ</a:t>
            </a:r>
            <a:r>
              <a:rPr lang="en-US" sz="4800" b="1" dirty="0">
                <a:solidFill>
                  <a:srgbClr val="0000CC"/>
                </a:solidFill>
                <a:latin typeface="NikoshBAN" panose="02000000000000000000" pitchFamily="2" charset="0"/>
                <a:cs typeface="NikoshBAN" panose="02000000000000000000" pitchFamily="2" charset="0"/>
              </a:rPr>
              <a:t> </a:t>
            </a:r>
            <a:r>
              <a:rPr lang="en-US" sz="4800" b="1" dirty="0" err="1">
                <a:solidFill>
                  <a:srgbClr val="0000CC"/>
                </a:solidFill>
                <a:latin typeface="NikoshBAN" panose="02000000000000000000" pitchFamily="2" charset="0"/>
                <a:cs typeface="NikoshBAN" panose="02000000000000000000" pitchFamily="2" charset="0"/>
              </a:rPr>
              <a:t>উন্নয়ন</a:t>
            </a:r>
            <a:r>
              <a:rPr lang="en-US" sz="48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68656033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childTnLst>
                          </p:cTn>
                        </p:par>
                        <p:par>
                          <p:cTn id="49" fill="hold">
                            <p:stCondLst>
                              <p:cond delay="500"/>
                            </p:stCondLst>
                            <p:childTnLst>
                              <p:par>
                                <p:cTn id="50" presetID="53" presetClass="entr" presetSubtype="16"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par>
                          <p:cTn id="62" fill="hold">
                            <p:stCondLst>
                              <p:cond delay="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par>
                          <p:cTn id="75" fill="hold">
                            <p:stCondLst>
                              <p:cond delay="500"/>
                            </p:stCondLst>
                            <p:childTnLst>
                              <p:par>
                                <p:cTn id="76" presetID="53" presetClass="entr" presetSubtype="16"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par>
                          <p:cTn id="88" fill="hold">
                            <p:stCondLst>
                              <p:cond delay="500"/>
                            </p:stCondLst>
                            <p:childTnLst>
                              <p:par>
                                <p:cTn id="89" presetID="53" presetClass="entr" presetSubtype="16"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Effect transition="in" filter="fade">
                                      <p:cBhvr>
                                        <p:cTn id="100" dur="500"/>
                                        <p:tgtEl>
                                          <p:spTgt spid="43"/>
                                        </p:tgtEl>
                                      </p:cBhvr>
                                    </p:animEffect>
                                  </p:childTnLst>
                                </p:cTn>
                              </p:par>
                            </p:childTnLst>
                          </p:cTn>
                        </p:par>
                        <p:par>
                          <p:cTn id="101" fill="hold">
                            <p:stCondLst>
                              <p:cond delay="5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3" grpId="0" animBg="1"/>
      <p:bldP spid="35" grpId="0" animBg="1"/>
      <p:bldP spid="37" grpId="0" animBg="1"/>
      <p:bldP spid="39" grpId="0" animBg="1"/>
      <p:bldP spid="41"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xmlns="" id="{EA89178D-4F5B-465F-B95D-52814D461E2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4141" y="1063395"/>
            <a:ext cx="2708544" cy="1700557"/>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1523A11F-8782-44F3-B733-E24DC0F3559C}"/>
              </a:ext>
            </a:extLst>
          </p:cNvPr>
          <p:cNvSpPr txBox="1"/>
          <p:nvPr/>
        </p:nvSpPr>
        <p:spPr>
          <a:xfrm>
            <a:off x="1812309" y="105660"/>
            <a:ext cx="2817694" cy="523220"/>
          </a:xfrm>
          <a:prstGeom prst="rect">
            <a:avLst/>
          </a:prstGeom>
          <a:solidFill>
            <a:schemeClr val="accent2">
              <a:lumMod val="40000"/>
              <a:lumOff val="60000"/>
            </a:schemeClr>
          </a:solidFill>
        </p:spPr>
        <p:txBody>
          <a:bodyPr wrap="square" rtlCol="0">
            <a:spAutoFit/>
          </a:bodyPr>
          <a:lstStyle/>
          <a:p>
            <a:r>
              <a:rPr lang="en-US" sz="2800" b="1" dirty="0">
                <a:solidFill>
                  <a:srgbClr val="0000CC"/>
                </a:solidFill>
                <a:latin typeface="NikoshBAN" panose="02000000000000000000" pitchFamily="2" charset="0"/>
                <a:cs typeface="NikoshBAN" panose="02000000000000000000" pitchFamily="2" charset="0"/>
              </a:rPr>
              <a:t>জ</a:t>
            </a:r>
            <a:r>
              <a:rPr lang="as-IN" sz="2800" b="1" dirty="0">
                <a:solidFill>
                  <a:srgbClr val="0000CC"/>
                </a:solidFill>
                <a:latin typeface="NikoshBAN" panose="02000000000000000000" pitchFamily="2" charset="0"/>
                <a:cs typeface="NikoshBAN" panose="02000000000000000000" pitchFamily="2" charset="0"/>
              </a:rPr>
              <a:t>ন</a:t>
            </a:r>
            <a:r>
              <a:rPr lang="en-US" sz="2800" b="1" dirty="0" err="1">
                <a:solidFill>
                  <a:srgbClr val="0000CC"/>
                </a:solidFill>
                <a:latin typeface="NikoshBAN" panose="02000000000000000000" pitchFamily="2" charset="0"/>
                <a:cs typeface="NikoshBAN" panose="02000000000000000000" pitchFamily="2" charset="0"/>
              </a:rPr>
              <a:t>সংখ</a:t>
            </a:r>
            <a:r>
              <a:rPr lang="as-IN" sz="2800" b="1" dirty="0">
                <a:solidFill>
                  <a:srgbClr val="0000CC"/>
                </a:solidFill>
                <a:latin typeface="NikoshBAN" panose="02000000000000000000" pitchFamily="2" charset="0"/>
                <a:cs typeface="NikoshBAN" panose="02000000000000000000" pitchFamily="2" charset="0"/>
              </a:rPr>
              <a:t>্</a:t>
            </a:r>
            <a:r>
              <a:rPr lang="en-US" sz="2800" b="1" dirty="0">
                <a:solidFill>
                  <a:srgbClr val="0000CC"/>
                </a:solidFill>
                <a:latin typeface="NikoshBAN" panose="02000000000000000000" pitchFamily="2" charset="0"/>
                <a:cs typeface="NikoshBAN" panose="02000000000000000000" pitchFamily="2" charset="0"/>
              </a:rPr>
              <a:t>য</a:t>
            </a:r>
            <a:r>
              <a:rPr lang="as-IN" sz="2800" b="1" dirty="0">
                <a:solidFill>
                  <a:srgbClr val="0000CC"/>
                </a:solidFill>
                <a:latin typeface="NikoshBAN" panose="02000000000000000000" pitchFamily="2" charset="0"/>
                <a:cs typeface="NikoshBAN" panose="02000000000000000000" pitchFamily="2" charset="0"/>
              </a:rPr>
              <a:t>া</a:t>
            </a:r>
            <a:r>
              <a:rPr lang="en-US" sz="2800" b="1" dirty="0">
                <a:solidFill>
                  <a:srgbClr val="0000CC"/>
                </a:solidFill>
                <a:latin typeface="NikoshBAN" panose="02000000000000000000" pitchFamily="2" charset="0"/>
                <a:cs typeface="NikoshBAN" panose="02000000000000000000" pitchFamily="2" charset="0"/>
              </a:rPr>
              <a:t> </a:t>
            </a:r>
          </a:p>
        </p:txBody>
      </p:sp>
      <p:sp>
        <p:nvSpPr>
          <p:cNvPr id="19" name="TextBox 18">
            <a:extLst>
              <a:ext uri="{FF2B5EF4-FFF2-40B4-BE49-F238E27FC236}">
                <a16:creationId xmlns:a16="http://schemas.microsoft.com/office/drawing/2014/main" xmlns="" id="{D4A479A1-EC3C-4795-A1A2-3E8017ED515B}"/>
              </a:ext>
            </a:extLst>
          </p:cNvPr>
          <p:cNvSpPr txBox="1"/>
          <p:nvPr/>
        </p:nvSpPr>
        <p:spPr>
          <a:xfrm>
            <a:off x="6314856" y="1692104"/>
            <a:ext cx="3343494" cy="523220"/>
          </a:xfrm>
          <a:prstGeom prst="rect">
            <a:avLst/>
          </a:prstGeom>
          <a:solidFill>
            <a:schemeClr val="accent4">
              <a:lumMod val="40000"/>
              <a:lumOff val="60000"/>
            </a:schemeClr>
          </a:solidFill>
        </p:spPr>
        <p:txBody>
          <a:bodyPr wrap="square" rtlCol="0">
            <a:spAutoFit/>
          </a:bodyPr>
          <a:lstStyle/>
          <a:p>
            <a:r>
              <a:rPr lang="en-US" sz="2800" b="1" dirty="0">
                <a:solidFill>
                  <a:srgbClr val="0000CC"/>
                </a:solidFill>
                <a:latin typeface="NikoshBAN" panose="02000000000000000000" pitchFamily="2" charset="0"/>
                <a:cs typeface="NikoshBAN" panose="02000000000000000000" pitchFamily="2" charset="0"/>
              </a:rPr>
              <a:t>প</a:t>
            </a:r>
            <a:r>
              <a:rPr lang="as-IN" sz="2800" b="1" dirty="0">
                <a:solidFill>
                  <a:srgbClr val="0000CC"/>
                </a:solidFill>
                <a:latin typeface="NikoshBAN" panose="02000000000000000000" pitchFamily="2" charset="0"/>
                <a:cs typeface="NikoshBAN" panose="02000000000000000000" pitchFamily="2" charset="0"/>
              </a:rPr>
              <a:t>র</a:t>
            </a:r>
            <a:r>
              <a:rPr lang="en-US" sz="2800" b="1" dirty="0">
                <a:solidFill>
                  <a:srgbClr val="0000CC"/>
                </a:solidFill>
                <a:latin typeface="NikoshBAN" panose="02000000000000000000" pitchFamily="2" charset="0"/>
                <a:cs typeface="NikoshBAN" panose="02000000000000000000" pitchFamily="2" charset="0"/>
              </a:rPr>
              <a:t>ি</a:t>
            </a:r>
            <a:r>
              <a:rPr lang="as-IN" sz="2800" b="1" dirty="0" smtClean="0">
                <a:solidFill>
                  <a:srgbClr val="0000CC"/>
                </a:solidFill>
                <a:latin typeface="NikoshBAN" panose="02000000000000000000" pitchFamily="2" charset="0"/>
                <a:cs typeface="NikoshBAN" panose="02000000000000000000" pitchFamily="2" charset="0"/>
              </a:rPr>
              <a:t>স</a:t>
            </a:r>
            <a:r>
              <a:rPr lang="bn-BD" sz="2800" b="1" dirty="0" smtClean="0">
                <a:solidFill>
                  <a:srgbClr val="0000CC"/>
                </a:solidFill>
                <a:latin typeface="NikoshBAN" panose="02000000000000000000" pitchFamily="2" charset="0"/>
                <a:cs typeface="NikoshBAN" panose="02000000000000000000" pitchFamily="2" charset="0"/>
              </a:rPr>
              <a:t>ংখ্যান </a:t>
            </a:r>
            <a:r>
              <a:rPr lang="en-US" sz="2800" b="1" dirty="0" err="1" smtClean="0">
                <a:solidFill>
                  <a:srgbClr val="0000CC"/>
                </a:solidFill>
                <a:latin typeface="NikoshBAN" panose="02000000000000000000" pitchFamily="2" charset="0"/>
                <a:cs typeface="NikoshBAN" panose="02000000000000000000" pitchFamily="2" charset="0"/>
              </a:rPr>
              <a:t>খ্যান</a:t>
            </a:r>
            <a:endParaRPr lang="en-US" sz="2800" b="1" dirty="0">
              <a:solidFill>
                <a:srgbClr val="0000CC"/>
              </a:solidFill>
              <a:latin typeface="NikoshBAN" panose="02000000000000000000" pitchFamily="2" charset="0"/>
              <a:cs typeface="NikoshBAN" panose="02000000000000000000" pitchFamily="2" charset="0"/>
            </a:endParaRPr>
          </a:p>
        </p:txBody>
      </p:sp>
      <p:graphicFrame>
        <p:nvGraphicFramePr>
          <p:cNvPr id="18" name="Table 19">
            <a:extLst>
              <a:ext uri="{FF2B5EF4-FFF2-40B4-BE49-F238E27FC236}">
                <a16:creationId xmlns:a16="http://schemas.microsoft.com/office/drawing/2014/main" xmlns="" id="{0CB080A8-F7B1-41B8-B381-FA43AB39A2FF}"/>
              </a:ext>
            </a:extLst>
          </p:cNvPr>
          <p:cNvGraphicFramePr>
            <a:graphicFrameLocks noGrp="1"/>
          </p:cNvGraphicFramePr>
          <p:nvPr>
            <p:extLst>
              <p:ext uri="{D42A27DB-BD31-4B8C-83A1-F6EECF244321}">
                <p14:modId xmlns:p14="http://schemas.microsoft.com/office/powerpoint/2010/main" val="1882188044"/>
              </p:ext>
            </p:extLst>
          </p:nvPr>
        </p:nvGraphicFramePr>
        <p:xfrm>
          <a:off x="6336566" y="2642561"/>
          <a:ext cx="3006203" cy="2015448"/>
        </p:xfrm>
        <a:graphic>
          <a:graphicData uri="http://schemas.openxmlformats.org/drawingml/2006/table">
            <a:tbl>
              <a:tblPr firstRow="1" bandRow="1">
                <a:tableStyleId>{D7AC3CCA-C797-4891-BE02-D94E43425B78}</a:tableStyleId>
              </a:tblPr>
              <a:tblGrid>
                <a:gridCol w="1342754">
                  <a:extLst>
                    <a:ext uri="{9D8B030D-6E8A-4147-A177-3AD203B41FA5}">
                      <a16:colId xmlns:a16="http://schemas.microsoft.com/office/drawing/2014/main" xmlns="" val="3279495137"/>
                    </a:ext>
                  </a:extLst>
                </a:gridCol>
                <a:gridCol w="1663449">
                  <a:extLst>
                    <a:ext uri="{9D8B030D-6E8A-4147-A177-3AD203B41FA5}">
                      <a16:colId xmlns:a16="http://schemas.microsoft.com/office/drawing/2014/main" xmlns="" val="3190267192"/>
                    </a:ext>
                  </a:extLst>
                </a:gridCol>
              </a:tblGrid>
              <a:tr h="367644">
                <a:tc>
                  <a:txBody>
                    <a:bodyPr/>
                    <a:lstStyle/>
                    <a:p>
                      <a:pPr algn="ctr"/>
                      <a:r>
                        <a:rPr lang="en-US" dirty="0" err="1">
                          <a:latin typeface="NikoshBAN" panose="02000000000000000000" pitchFamily="2" charset="0"/>
                          <a:cs typeface="NikoshBAN" panose="02000000000000000000" pitchFamily="2" charset="0"/>
                        </a:rPr>
                        <a:t>বছর</a:t>
                      </a:r>
                      <a:r>
                        <a:rPr lang="en-US" dirty="0">
                          <a:latin typeface="NikoshBAN" panose="02000000000000000000" pitchFamily="2" charset="0"/>
                          <a:cs typeface="NikoshBAN" panose="02000000000000000000" pitchFamily="2" charset="0"/>
                        </a:rPr>
                        <a:t> </a:t>
                      </a:r>
                    </a:p>
                  </a:txBody>
                  <a:tcPr anchor="ctr"/>
                </a:tc>
                <a:tc>
                  <a:txBody>
                    <a:bodyPr/>
                    <a:lstStyle/>
                    <a:p>
                      <a:pPr algn="ctr"/>
                      <a:r>
                        <a:rPr lang="en-US" dirty="0">
                          <a:latin typeface="NikoshBAN" panose="02000000000000000000" pitchFamily="2" charset="0"/>
                          <a:cs typeface="NikoshBAN" panose="02000000000000000000" pitchFamily="2" charset="0"/>
                        </a:rPr>
                        <a:t>জ</a:t>
                      </a:r>
                      <a:r>
                        <a:rPr lang="as-IN" dirty="0">
                          <a:latin typeface="NikoshBAN" panose="02000000000000000000" pitchFamily="2" charset="0"/>
                          <a:cs typeface="NikoshBAN" panose="02000000000000000000" pitchFamily="2" charset="0"/>
                        </a:rPr>
                        <a:t>ন</a:t>
                      </a:r>
                      <a:r>
                        <a:rPr lang="en-US" dirty="0">
                          <a:latin typeface="NikoshBAN" panose="02000000000000000000" pitchFamily="2" charset="0"/>
                          <a:cs typeface="NikoshBAN" panose="02000000000000000000" pitchFamily="2" charset="0"/>
                        </a:rPr>
                        <a:t>স</a:t>
                      </a:r>
                      <a:r>
                        <a:rPr lang="as-IN" dirty="0">
                          <a:latin typeface="NikoshBAN" panose="02000000000000000000" pitchFamily="2" charset="0"/>
                          <a:cs typeface="NikoshBAN" panose="02000000000000000000" pitchFamily="2" charset="0"/>
                        </a:rPr>
                        <a:t>ং</a:t>
                      </a:r>
                      <a:r>
                        <a:rPr lang="en-US" dirty="0" err="1">
                          <a:latin typeface="NikoshBAN" panose="02000000000000000000" pitchFamily="2" charset="0"/>
                          <a:cs typeface="NikoshBAN" panose="02000000000000000000" pitchFamily="2" charset="0"/>
                        </a:rPr>
                        <a:t>খ্যা</a:t>
                      </a:r>
                      <a:r>
                        <a:rPr lang="en-US" dirty="0">
                          <a:latin typeface="NikoshBAN" panose="02000000000000000000" pitchFamily="2" charset="0"/>
                          <a:cs typeface="NikoshBAN" panose="02000000000000000000" pitchFamily="2" charset="0"/>
                        </a:rPr>
                        <a:t> </a:t>
                      </a:r>
                    </a:p>
                  </a:txBody>
                  <a:tcPr anchor="ctr"/>
                </a:tc>
                <a:extLst>
                  <a:ext uri="{0D108BD9-81ED-4DB2-BD59-A6C34878D82A}">
                    <a16:rowId xmlns:a16="http://schemas.microsoft.com/office/drawing/2014/main" xmlns="" val="3205472342"/>
                  </a:ext>
                </a:extLst>
              </a:tr>
              <a:tr h="367644">
                <a:tc>
                  <a:txBody>
                    <a:bodyPr/>
                    <a:lstStyle/>
                    <a:p>
                      <a:pPr algn="ctr"/>
                      <a:r>
                        <a:rPr lang="en-US" dirty="0">
                          <a:latin typeface="NikoshBAN" panose="02000000000000000000" pitchFamily="2" charset="0"/>
                          <a:cs typeface="NikoshBAN" panose="02000000000000000000" pitchFamily="2" charset="0"/>
                        </a:rPr>
                        <a:t>২</a:t>
                      </a:r>
                      <a:r>
                        <a:rPr lang="as-IN" dirty="0">
                          <a:latin typeface="NikoshBAN" panose="02000000000000000000" pitchFamily="2" charset="0"/>
                          <a:cs typeface="NikoshBAN" panose="02000000000000000000" pitchFamily="2" charset="0"/>
                        </a:rPr>
                        <a:t>০</a:t>
                      </a:r>
                      <a:r>
                        <a:rPr lang="en-US" dirty="0">
                          <a:latin typeface="NikoshBAN" panose="02000000000000000000" pitchFamily="2" charset="0"/>
                          <a:cs typeface="NikoshBAN" panose="02000000000000000000" pitchFamily="2" charset="0"/>
                        </a:rPr>
                        <a:t>১</a:t>
                      </a:r>
                      <a:r>
                        <a:rPr lang="as-IN" dirty="0">
                          <a:latin typeface="NikoshBAN" panose="02000000000000000000" pitchFamily="2" charset="0"/>
                          <a:cs typeface="NikoshBAN" panose="02000000000000000000" pitchFamily="2" charset="0"/>
                        </a:rPr>
                        <a:t>৬</a:t>
                      </a:r>
                      <a:endParaRPr lang="en-US" dirty="0">
                        <a:latin typeface="NikoshBAN" panose="02000000000000000000" pitchFamily="2" charset="0"/>
                        <a:cs typeface="NikoshBAN" panose="02000000000000000000" pitchFamily="2" charset="0"/>
                      </a:endParaRPr>
                    </a:p>
                  </a:txBody>
                  <a:tcPr anchor="ctr"/>
                </a:tc>
                <a:tc>
                  <a:txBody>
                    <a:bodyPr/>
                    <a:lstStyle/>
                    <a:p>
                      <a:pPr algn="ctr"/>
                      <a:r>
                        <a:rPr lang="en-US" dirty="0">
                          <a:latin typeface="NikoshBAN" panose="02000000000000000000" pitchFamily="2" charset="0"/>
                          <a:cs typeface="NikoshBAN" panose="02000000000000000000" pitchFamily="2" charset="0"/>
                        </a:rPr>
                        <a:t>১</a:t>
                      </a:r>
                      <a:r>
                        <a:rPr lang="as-IN" dirty="0">
                          <a:latin typeface="NikoshBAN" panose="02000000000000000000" pitchFamily="2" charset="0"/>
                          <a:cs typeface="NikoshBAN" panose="02000000000000000000" pitchFamily="2" charset="0"/>
                        </a:rPr>
                        <a:t>৫</a:t>
                      </a:r>
                      <a:r>
                        <a:rPr lang="en-US" dirty="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ক</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ট</a:t>
                      </a:r>
                      <a:r>
                        <a:rPr lang="en-US" dirty="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৯</a:t>
                      </a:r>
                      <a:r>
                        <a:rPr lang="en-US" dirty="0">
                          <a:latin typeface="NikoshBAN" panose="02000000000000000000" pitchFamily="2" charset="0"/>
                          <a:cs typeface="NikoshBAN" panose="02000000000000000000" pitchFamily="2" charset="0"/>
                        </a:rPr>
                        <a:t>৯ </a:t>
                      </a:r>
                      <a:r>
                        <a:rPr lang="as-IN" dirty="0">
                          <a:latin typeface="NikoshBAN" panose="02000000000000000000" pitchFamily="2" charset="0"/>
                          <a:cs typeface="NikoshBAN" panose="02000000000000000000" pitchFamily="2" charset="0"/>
                        </a:rPr>
                        <a:t>ল</a:t>
                      </a:r>
                      <a:r>
                        <a:rPr lang="en-US" dirty="0">
                          <a:latin typeface="NikoshBAN" panose="02000000000000000000" pitchFamily="2" charset="0"/>
                          <a:cs typeface="NikoshBAN" panose="02000000000000000000" pitchFamily="2" charset="0"/>
                        </a:rPr>
                        <a:t>ক</a:t>
                      </a:r>
                      <a:r>
                        <a:rPr lang="as-IN"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ষ </a:t>
                      </a:r>
                    </a:p>
                  </a:txBody>
                  <a:tcPr anchor="ctr"/>
                </a:tc>
                <a:extLst>
                  <a:ext uri="{0D108BD9-81ED-4DB2-BD59-A6C34878D82A}">
                    <a16:rowId xmlns:a16="http://schemas.microsoft.com/office/drawing/2014/main" xmlns="" val="3432711527"/>
                  </a:ext>
                </a:extLst>
              </a:tr>
              <a:tr h="367644">
                <a:tc>
                  <a:txBody>
                    <a:bodyPr/>
                    <a:lstStyle/>
                    <a:p>
                      <a:pPr algn="ctr"/>
                      <a:r>
                        <a:rPr lang="en-US" dirty="0">
                          <a:latin typeface="NikoshBAN" panose="02000000000000000000" pitchFamily="2" charset="0"/>
                          <a:cs typeface="NikoshBAN" panose="02000000000000000000" pitchFamily="2" charset="0"/>
                        </a:rPr>
                        <a:t>২</a:t>
                      </a:r>
                      <a:r>
                        <a:rPr lang="as-IN" dirty="0">
                          <a:latin typeface="NikoshBAN" panose="02000000000000000000" pitchFamily="2" charset="0"/>
                          <a:cs typeface="NikoshBAN" panose="02000000000000000000" pitchFamily="2" charset="0"/>
                        </a:rPr>
                        <a:t>০</a:t>
                      </a:r>
                      <a:r>
                        <a:rPr lang="en-US" dirty="0">
                          <a:latin typeface="NikoshBAN" panose="02000000000000000000" pitchFamily="2" charset="0"/>
                          <a:cs typeface="NikoshBAN" panose="02000000000000000000" pitchFamily="2" charset="0"/>
                        </a:rPr>
                        <a:t>১</a:t>
                      </a:r>
                      <a:r>
                        <a:rPr lang="as-IN" dirty="0">
                          <a:latin typeface="NikoshBAN" panose="02000000000000000000" pitchFamily="2" charset="0"/>
                          <a:cs typeface="NikoshBAN" panose="02000000000000000000" pitchFamily="2" charset="0"/>
                        </a:rPr>
                        <a:t>১</a:t>
                      </a:r>
                      <a:endParaRPr lang="en-US" dirty="0">
                        <a:latin typeface="NikoshBAN" panose="02000000000000000000" pitchFamily="2" charset="0"/>
                        <a:cs typeface="NikoshBAN" panose="02000000000000000000" pitchFamily="2" charset="0"/>
                      </a:endParaRPr>
                    </a:p>
                  </a:txBody>
                  <a:tcPr anchor="ctr"/>
                </a:tc>
                <a:tc>
                  <a:txBody>
                    <a:bodyPr/>
                    <a:lstStyle/>
                    <a:p>
                      <a:pPr algn="ctr"/>
                      <a:r>
                        <a:rPr lang="en-US" dirty="0">
                          <a:latin typeface="NikoshBAN" panose="02000000000000000000" pitchFamily="2" charset="0"/>
                          <a:cs typeface="NikoshBAN" panose="02000000000000000000" pitchFamily="2" charset="0"/>
                        </a:rPr>
                        <a:t>১</a:t>
                      </a:r>
                      <a:r>
                        <a:rPr lang="as-IN" dirty="0">
                          <a:latin typeface="NikoshBAN" panose="02000000000000000000" pitchFamily="2" charset="0"/>
                          <a:cs typeface="NikoshBAN" panose="02000000000000000000" pitchFamily="2" charset="0"/>
                        </a:rPr>
                        <a:t>৪</a:t>
                      </a:r>
                      <a:r>
                        <a:rPr lang="en-US" dirty="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ক</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ট</a:t>
                      </a:r>
                      <a:r>
                        <a:rPr lang="en-US" dirty="0">
                          <a:latin typeface="NikoshBAN" panose="02000000000000000000" pitchFamily="2" charset="0"/>
                          <a:cs typeface="NikoshBAN" panose="02000000000000000000" pitchFamily="2" charset="0"/>
                        </a:rPr>
                        <a:t>ি </a:t>
                      </a:r>
                      <a:r>
                        <a:rPr lang="as-IN" dirty="0">
                          <a:latin typeface="NikoshBAN" panose="02000000000000000000" pitchFamily="2" charset="0"/>
                          <a:cs typeface="NikoshBAN" panose="02000000000000000000" pitchFamily="2" charset="0"/>
                        </a:rPr>
                        <a:t>৯</a:t>
                      </a:r>
                      <a:r>
                        <a:rPr lang="en-US" dirty="0">
                          <a:latin typeface="NikoshBAN" panose="02000000000000000000" pitchFamily="2" charset="0"/>
                          <a:cs typeface="NikoshBAN" panose="02000000000000000000" pitchFamily="2" charset="0"/>
                        </a:rPr>
                        <a:t>৭ </a:t>
                      </a:r>
                      <a:r>
                        <a:rPr lang="as-IN" dirty="0">
                          <a:latin typeface="NikoshBAN" panose="02000000000000000000" pitchFamily="2" charset="0"/>
                          <a:cs typeface="NikoshBAN" panose="02000000000000000000" pitchFamily="2" charset="0"/>
                        </a:rPr>
                        <a:t>ল</a:t>
                      </a:r>
                      <a:r>
                        <a:rPr lang="en-US" dirty="0">
                          <a:latin typeface="NikoshBAN" panose="02000000000000000000" pitchFamily="2" charset="0"/>
                          <a:cs typeface="NikoshBAN" panose="02000000000000000000" pitchFamily="2" charset="0"/>
                        </a:rPr>
                        <a:t>ক</a:t>
                      </a:r>
                      <a:r>
                        <a:rPr lang="as-IN" dirty="0">
                          <a:latin typeface="NikoshBAN" panose="02000000000000000000" pitchFamily="2" charset="0"/>
                          <a:cs typeface="NikoshBAN" panose="02000000000000000000" pitchFamily="2" charset="0"/>
                        </a:rPr>
                        <a:t>্</a:t>
                      </a:r>
                      <a:r>
                        <a:rPr lang="en-US" dirty="0">
                          <a:latin typeface="NikoshBAN" panose="02000000000000000000" pitchFamily="2" charset="0"/>
                          <a:cs typeface="NikoshBAN" panose="02000000000000000000" pitchFamily="2" charset="0"/>
                        </a:rPr>
                        <a:t>ষ </a:t>
                      </a:r>
                    </a:p>
                  </a:txBody>
                  <a:tcPr anchor="ctr"/>
                </a:tc>
                <a:extLst>
                  <a:ext uri="{0D108BD9-81ED-4DB2-BD59-A6C34878D82A}">
                    <a16:rowId xmlns:a16="http://schemas.microsoft.com/office/drawing/2014/main" xmlns="" val="495198437"/>
                  </a:ext>
                </a:extLst>
              </a:tr>
              <a:tr h="367644">
                <a:tc>
                  <a:txBody>
                    <a:bodyPr/>
                    <a:lstStyle/>
                    <a:p>
                      <a:pPr algn="ctr"/>
                      <a:r>
                        <a:rPr lang="en-US" dirty="0">
                          <a:latin typeface="NikoshBAN" panose="02000000000000000000" pitchFamily="2" charset="0"/>
                          <a:cs typeface="NikoshBAN" panose="02000000000000000000" pitchFamily="2" charset="0"/>
                        </a:rPr>
                        <a:t>২</a:t>
                      </a:r>
                      <a:r>
                        <a:rPr lang="as-IN" dirty="0">
                          <a:latin typeface="NikoshBAN" panose="02000000000000000000" pitchFamily="2" charset="0"/>
                          <a:cs typeface="NikoshBAN" panose="02000000000000000000" pitchFamily="2" charset="0"/>
                        </a:rPr>
                        <a:t>০</a:t>
                      </a:r>
                      <a:r>
                        <a:rPr lang="en-US" dirty="0">
                          <a:latin typeface="NikoshBAN" panose="02000000000000000000" pitchFamily="2" charset="0"/>
                          <a:cs typeface="NikoshBAN" panose="02000000000000000000" pitchFamily="2" charset="0"/>
                        </a:rPr>
                        <a:t>১</a:t>
                      </a:r>
                      <a:r>
                        <a:rPr lang="as-IN" dirty="0">
                          <a:latin typeface="NikoshBAN" panose="02000000000000000000" pitchFamily="2" charset="0"/>
                          <a:cs typeface="NikoshBAN" panose="02000000000000000000" pitchFamily="2" charset="0"/>
                        </a:rPr>
                        <a:t>০</a:t>
                      </a:r>
                      <a:endParaRPr lang="en-US" dirty="0">
                        <a:latin typeface="NikoshBAN" panose="02000000000000000000" pitchFamily="2" charset="0"/>
                        <a:cs typeface="NikoshBAN" panose="02000000000000000000" pitchFamily="2" charset="0"/>
                      </a:endParaRPr>
                    </a:p>
                  </a:txBody>
                  <a:tcPr anchor="ctr"/>
                </a:tc>
                <a:tc>
                  <a:txBody>
                    <a:bodyPr/>
                    <a:lstStyle/>
                    <a:p>
                      <a:pPr algn="ctr"/>
                      <a:r>
                        <a:rPr lang="en-US" dirty="0">
                          <a:latin typeface="NikoshBAN" panose="02000000000000000000" pitchFamily="2" charset="0"/>
                          <a:cs typeface="NikoshBAN" panose="02000000000000000000" pitchFamily="2" charset="0"/>
                        </a:rPr>
                        <a:t>১৪ </a:t>
                      </a:r>
                      <a:r>
                        <a:rPr lang="en-US" dirty="0" err="1">
                          <a:latin typeface="NikoshBAN" panose="02000000000000000000" pitchFamily="2" charset="0"/>
                          <a:cs typeface="NikoshBAN" panose="02000000000000000000" pitchFamily="2" charset="0"/>
                        </a:rPr>
                        <a:t>কোটি</a:t>
                      </a:r>
                      <a:r>
                        <a:rPr lang="en-US" dirty="0">
                          <a:latin typeface="NikoshBAN" panose="02000000000000000000" pitchFamily="2" charset="0"/>
                          <a:cs typeface="NikoshBAN" panose="02000000000000000000" pitchFamily="2" charset="0"/>
                        </a:rPr>
                        <a:t> </a:t>
                      </a:r>
                    </a:p>
                  </a:txBody>
                  <a:tcPr anchor="ctr"/>
                </a:tc>
                <a:extLst>
                  <a:ext uri="{0D108BD9-81ED-4DB2-BD59-A6C34878D82A}">
                    <a16:rowId xmlns:a16="http://schemas.microsoft.com/office/drawing/2014/main" xmlns="" val="3183323584"/>
                  </a:ext>
                </a:extLst>
              </a:tr>
            </a:tbl>
          </a:graphicData>
        </a:graphic>
      </p:graphicFrame>
      <p:graphicFrame>
        <p:nvGraphicFramePr>
          <p:cNvPr id="21" name="Table 21">
            <a:extLst>
              <a:ext uri="{FF2B5EF4-FFF2-40B4-BE49-F238E27FC236}">
                <a16:creationId xmlns:a16="http://schemas.microsoft.com/office/drawing/2014/main" xmlns="" id="{E72AF72C-32C6-4A26-BDEC-083F29699D60}"/>
              </a:ext>
            </a:extLst>
          </p:cNvPr>
          <p:cNvGraphicFramePr>
            <a:graphicFrameLocks noGrp="1"/>
          </p:cNvGraphicFramePr>
          <p:nvPr>
            <p:extLst>
              <p:ext uri="{D42A27DB-BD31-4B8C-83A1-F6EECF244321}">
                <p14:modId xmlns:p14="http://schemas.microsoft.com/office/powerpoint/2010/main" val="3655507196"/>
              </p:ext>
            </p:extLst>
          </p:nvPr>
        </p:nvGraphicFramePr>
        <p:xfrm>
          <a:off x="6336566" y="4125517"/>
          <a:ext cx="3006204" cy="1005840"/>
        </p:xfrm>
        <a:graphic>
          <a:graphicData uri="http://schemas.openxmlformats.org/drawingml/2006/table">
            <a:tbl>
              <a:tblPr firstRow="1" bandRow="1">
                <a:tableStyleId>{D7AC3CCA-C797-4891-BE02-D94E43425B78}</a:tableStyleId>
              </a:tblPr>
              <a:tblGrid>
                <a:gridCol w="1002068">
                  <a:extLst>
                    <a:ext uri="{9D8B030D-6E8A-4147-A177-3AD203B41FA5}">
                      <a16:colId xmlns:a16="http://schemas.microsoft.com/office/drawing/2014/main" xmlns="" val="2208535392"/>
                    </a:ext>
                  </a:extLst>
                </a:gridCol>
                <a:gridCol w="1002068">
                  <a:extLst>
                    <a:ext uri="{9D8B030D-6E8A-4147-A177-3AD203B41FA5}">
                      <a16:colId xmlns:a16="http://schemas.microsoft.com/office/drawing/2014/main" xmlns="" val="886717680"/>
                    </a:ext>
                  </a:extLst>
                </a:gridCol>
                <a:gridCol w="1002068">
                  <a:extLst>
                    <a:ext uri="{9D8B030D-6E8A-4147-A177-3AD203B41FA5}">
                      <a16:colId xmlns:a16="http://schemas.microsoft.com/office/drawing/2014/main" xmlns="" val="1284292172"/>
                    </a:ext>
                  </a:extLst>
                </a:gridCol>
              </a:tblGrid>
              <a:tr h="336082">
                <a:tc>
                  <a:txBody>
                    <a:bodyPr/>
                    <a:lstStyle/>
                    <a:p>
                      <a:pPr algn="ctr"/>
                      <a:r>
                        <a:rPr lang="en-US" dirty="0" err="1">
                          <a:latin typeface="NikoshBAN" panose="02000000000000000000" pitchFamily="2" charset="0"/>
                          <a:cs typeface="NikoshBAN" panose="02000000000000000000" pitchFamily="2" charset="0"/>
                        </a:rPr>
                        <a:t>কৃ</a:t>
                      </a:r>
                      <a:r>
                        <a:rPr lang="as-IN" dirty="0">
                          <a:latin typeface="NikoshBAN" panose="02000000000000000000" pitchFamily="2" charset="0"/>
                          <a:cs typeface="NikoshBAN" panose="02000000000000000000" pitchFamily="2" charset="0"/>
                        </a:rPr>
                        <a:t>ষ</a:t>
                      </a:r>
                      <a:r>
                        <a:rPr lang="en-US" dirty="0">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a:txBody>
                  <a:tcPr anchor="ctr"/>
                </a:tc>
                <a:tc>
                  <a:txBody>
                    <a:bodyPr/>
                    <a:lstStyle/>
                    <a:p>
                      <a:pPr algn="ctr"/>
                      <a:r>
                        <a:rPr lang="en-US" dirty="0" err="1">
                          <a:latin typeface="NikoshBAN" panose="02000000000000000000" pitchFamily="2" charset="0"/>
                          <a:cs typeface="NikoshBAN" panose="02000000000000000000" pitchFamily="2" charset="0"/>
                        </a:rPr>
                        <a:t>শিল্প</a:t>
                      </a:r>
                      <a:r>
                        <a:rPr lang="en-US" dirty="0">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a:txBody>
                  <a:tcPr anchor="ctr"/>
                </a:tc>
                <a:tc>
                  <a:txBody>
                    <a:bodyPr/>
                    <a:lstStyle/>
                    <a:p>
                      <a:pPr algn="ctr"/>
                      <a:r>
                        <a:rPr lang="en-US" dirty="0">
                          <a:latin typeface="NikoshBAN" panose="02000000000000000000" pitchFamily="2" charset="0"/>
                          <a:cs typeface="NikoshBAN" panose="02000000000000000000" pitchFamily="2" charset="0"/>
                        </a:rPr>
                        <a:t>অ</a:t>
                      </a:r>
                      <a:r>
                        <a:rPr lang="as-IN" dirty="0">
                          <a:latin typeface="NikoshBAN" panose="02000000000000000000" pitchFamily="2" charset="0"/>
                          <a:cs typeface="NikoshBAN" panose="02000000000000000000" pitchFamily="2" charset="0"/>
                        </a:rPr>
                        <a:t>ন</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য</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ন</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য</a:t>
                      </a:r>
                      <a:r>
                        <a:rPr lang="en-US" dirty="0">
                          <a:latin typeface="NikoshBAN" panose="02000000000000000000" pitchFamily="2" charset="0"/>
                          <a:cs typeface="NikoshBAN" panose="02000000000000000000" pitchFamily="2" charset="0"/>
                        </a:rPr>
                        <a:t> </a:t>
                      </a:r>
                      <a:endParaRPr lang="en-US" dirty="0">
                        <a:solidFill>
                          <a:schemeClr val="bg1"/>
                        </a:solidFill>
                        <a:latin typeface="NikoshBAN" panose="02000000000000000000" pitchFamily="2" charset="0"/>
                        <a:cs typeface="NikoshBAN" panose="02000000000000000000" pitchFamily="2" charset="0"/>
                      </a:endParaRPr>
                    </a:p>
                  </a:txBody>
                  <a:tcPr anchor="ctr"/>
                </a:tc>
                <a:extLst>
                  <a:ext uri="{0D108BD9-81ED-4DB2-BD59-A6C34878D82A}">
                    <a16:rowId xmlns:a16="http://schemas.microsoft.com/office/drawing/2014/main" xmlns="" val="1619365653"/>
                  </a:ext>
                </a:extLst>
              </a:tr>
              <a:tr h="336082">
                <a:tc>
                  <a:txBody>
                    <a:bodyPr/>
                    <a:lstStyle/>
                    <a:p>
                      <a:pPr algn="ctr"/>
                      <a:r>
                        <a:rPr lang="en-US" dirty="0">
                          <a:latin typeface="NikoshBAN" panose="02000000000000000000" pitchFamily="2" charset="0"/>
                          <a:cs typeface="NikoshBAN" panose="02000000000000000000" pitchFamily="2" charset="0"/>
                        </a:rPr>
                        <a:t>৪</a:t>
                      </a:r>
                      <a:r>
                        <a:rPr lang="as-IN" dirty="0">
                          <a:latin typeface="NikoshBAN" panose="02000000000000000000" pitchFamily="2" charset="0"/>
                          <a:cs typeface="NikoshBAN" panose="02000000000000000000" pitchFamily="2" charset="0"/>
                        </a:rPr>
                        <a:t>৮</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৪</a:t>
                      </a:r>
                      <a:endParaRPr lang="en-US" dirty="0">
                        <a:solidFill>
                          <a:schemeClr val="tx1"/>
                        </a:solidFill>
                        <a:latin typeface="NikoshBAN" panose="02000000000000000000" pitchFamily="2" charset="0"/>
                        <a:cs typeface="NikoshBAN" panose="02000000000000000000" pitchFamily="2" charset="0"/>
                      </a:endParaRPr>
                    </a:p>
                  </a:txBody>
                  <a:tcPr anchor="ctr"/>
                </a:tc>
                <a:tc>
                  <a:txBody>
                    <a:bodyPr/>
                    <a:lstStyle/>
                    <a:p>
                      <a:pPr algn="ctr"/>
                      <a:r>
                        <a:rPr lang="en-US" dirty="0">
                          <a:latin typeface="NikoshBAN" panose="02000000000000000000" pitchFamily="2" charset="0"/>
                          <a:cs typeface="NikoshBAN" panose="02000000000000000000" pitchFamily="2" charset="0"/>
                        </a:rPr>
                        <a:t>২</a:t>
                      </a:r>
                      <a:r>
                        <a:rPr lang="as-IN" dirty="0">
                          <a:latin typeface="NikoshBAN" panose="02000000000000000000" pitchFamily="2" charset="0"/>
                          <a:cs typeface="NikoshBAN" panose="02000000000000000000" pitchFamily="2" charset="0"/>
                        </a:rPr>
                        <a:t>৪</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৩</a:t>
                      </a:r>
                      <a:r>
                        <a:rPr lang="en-US" dirty="0">
                          <a:latin typeface="NikoshBAN" panose="02000000000000000000" pitchFamily="2" charset="0"/>
                          <a:cs typeface="NikoshBAN" panose="02000000000000000000" pitchFamily="2" charset="0"/>
                        </a:rPr>
                        <a:t> </a:t>
                      </a:r>
                      <a:endParaRPr lang="en-US" dirty="0">
                        <a:solidFill>
                          <a:schemeClr val="tx1"/>
                        </a:solidFill>
                        <a:latin typeface="NikoshBAN" panose="02000000000000000000" pitchFamily="2" charset="0"/>
                        <a:cs typeface="NikoshBAN" panose="02000000000000000000" pitchFamily="2" charset="0"/>
                      </a:endParaRPr>
                    </a:p>
                  </a:txBody>
                  <a:tcPr anchor="ctr"/>
                </a:tc>
                <a:tc>
                  <a:txBody>
                    <a:bodyPr/>
                    <a:lstStyle/>
                    <a:p>
                      <a:pPr algn="ctr"/>
                      <a:r>
                        <a:rPr lang="en-US" dirty="0">
                          <a:latin typeface="NikoshBAN" panose="02000000000000000000" pitchFamily="2" charset="0"/>
                          <a:cs typeface="NikoshBAN" panose="02000000000000000000" pitchFamily="2" charset="0"/>
                        </a:rPr>
                        <a:t>১</a:t>
                      </a:r>
                      <a:r>
                        <a:rPr lang="as-IN" dirty="0">
                          <a:latin typeface="NikoshBAN" panose="02000000000000000000" pitchFamily="2" charset="0"/>
                          <a:cs typeface="NikoshBAN" panose="02000000000000000000" pitchFamily="2" charset="0"/>
                        </a:rPr>
                        <a:t>৪</a:t>
                      </a:r>
                      <a:r>
                        <a:rPr lang="en-US" dirty="0">
                          <a:latin typeface="NikoshBAN" panose="02000000000000000000" pitchFamily="2" charset="0"/>
                          <a:cs typeface="NikoshBAN" panose="02000000000000000000" pitchFamily="2" charset="0"/>
                        </a:rPr>
                        <a:t>.</a:t>
                      </a:r>
                      <a:r>
                        <a:rPr lang="as-IN" dirty="0">
                          <a:latin typeface="NikoshBAN" panose="02000000000000000000" pitchFamily="2" charset="0"/>
                          <a:cs typeface="NikoshBAN" panose="02000000000000000000" pitchFamily="2" charset="0"/>
                        </a:rPr>
                        <a:t>২</a:t>
                      </a:r>
                      <a:r>
                        <a:rPr lang="en-US" dirty="0">
                          <a:latin typeface="NikoshBAN" panose="02000000000000000000" pitchFamily="2" charset="0"/>
                          <a:cs typeface="NikoshBAN" panose="02000000000000000000" pitchFamily="2" charset="0"/>
                        </a:rPr>
                        <a:t> </a:t>
                      </a:r>
                      <a:endParaRPr lang="en-US" dirty="0">
                        <a:solidFill>
                          <a:schemeClr val="tx1"/>
                        </a:solidFill>
                        <a:latin typeface="NikoshBAN" panose="02000000000000000000" pitchFamily="2" charset="0"/>
                        <a:cs typeface="NikoshBAN" panose="02000000000000000000" pitchFamily="2" charset="0"/>
                      </a:endParaRPr>
                    </a:p>
                  </a:txBody>
                  <a:tcPr anchor="ctr"/>
                </a:tc>
                <a:extLst>
                  <a:ext uri="{0D108BD9-81ED-4DB2-BD59-A6C34878D82A}">
                    <a16:rowId xmlns:a16="http://schemas.microsoft.com/office/drawing/2014/main" xmlns="" val="3017313742"/>
                  </a:ext>
                </a:extLst>
              </a:tr>
            </a:tbl>
          </a:graphicData>
        </a:graphic>
      </p:graphicFrame>
      <p:pic>
        <p:nvPicPr>
          <p:cNvPr id="1028" name="Picture 4" descr="Image result for কৃষি">
            <a:extLst>
              <a:ext uri="{FF2B5EF4-FFF2-40B4-BE49-F238E27FC236}">
                <a16:creationId xmlns:a16="http://schemas.microsoft.com/office/drawing/2014/main" xmlns="" id="{375BDD0F-363E-44F9-9D1A-2829BBC56C3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4141" y="2885343"/>
            <a:ext cx="2708544" cy="1700557"/>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1030" name="Picture 6" descr="Image result for শিল্প">
            <a:extLst>
              <a:ext uri="{FF2B5EF4-FFF2-40B4-BE49-F238E27FC236}">
                <a16:creationId xmlns:a16="http://schemas.microsoft.com/office/drawing/2014/main" xmlns="" id="{35ACB120-3E44-4FD1-BDD2-4BE5274C0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248" y="1103436"/>
            <a:ext cx="2708544" cy="1700557"/>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4019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xmlns="" id="{4728801D-DC7C-4860-8110-4AD2B106EA9B}"/>
              </a:ext>
            </a:extLst>
          </p:cNvPr>
          <p:cNvGraphicFramePr/>
          <p:nvPr>
            <p:extLst>
              <p:ext uri="{D42A27DB-BD31-4B8C-83A1-F6EECF244321}">
                <p14:modId xmlns:p14="http://schemas.microsoft.com/office/powerpoint/2010/main" val="1137723676"/>
              </p:ext>
            </p:extLst>
          </p:nvPr>
        </p:nvGraphicFramePr>
        <p:xfrm>
          <a:off x="3182533" y="466426"/>
          <a:ext cx="9758176" cy="588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xmlns="" id="{2BF062EF-1EEF-461E-BF66-026F13186DDC}"/>
              </a:ext>
            </a:extLst>
          </p:cNvPr>
          <p:cNvSpPr txBox="1"/>
          <p:nvPr/>
        </p:nvSpPr>
        <p:spPr>
          <a:xfrm rot="19067559">
            <a:off x="-252586" y="1784600"/>
            <a:ext cx="5038576" cy="830997"/>
          </a:xfrm>
          <a:prstGeom prst="rect">
            <a:avLst/>
          </a:prstGeom>
          <a:solidFill>
            <a:schemeClr val="accent3">
              <a:lumMod val="75000"/>
            </a:schemeClr>
          </a:solidFill>
        </p:spPr>
        <p:txBody>
          <a:bodyPr wrap="square" rtlCol="0">
            <a:spAutoFit/>
          </a:bodyPr>
          <a:lstStyle/>
          <a:p>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a:t>
            </a:r>
            <a:r>
              <a:rPr lang="as-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a:t>
            </a:r>
            <a:r>
              <a:rPr lang="as-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a:t>
            </a:r>
            <a:r>
              <a:rPr lang="as-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a:t>
            </a:r>
            <a:r>
              <a:rPr lang="as-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র </a:t>
            </a:r>
            <a:r>
              <a:rPr lang="as-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দ</a:t>
            </a:r>
            <a:r>
              <a:rPr lang="en-US" sz="4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ুষ্ট</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4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চক্র</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p>
        </p:txBody>
      </p:sp>
      <p:pic>
        <p:nvPicPr>
          <p:cNvPr id="2052" name="Picture 4" descr="Related image">
            <a:extLst>
              <a:ext uri="{FF2B5EF4-FFF2-40B4-BE49-F238E27FC236}">
                <a16:creationId xmlns:a16="http://schemas.microsoft.com/office/drawing/2014/main" xmlns="" id="{78FA2EFC-A761-41CD-B534-D4EA0E071B61}"/>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00702" y="2511052"/>
            <a:ext cx="1339897" cy="191567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51F9C1DE-A9A2-4939-BEB8-4A01BD607F06}"/>
              </a:ext>
            </a:extLst>
          </p:cNvPr>
          <p:cNvSpPr txBox="1"/>
          <p:nvPr/>
        </p:nvSpPr>
        <p:spPr>
          <a:xfrm>
            <a:off x="2827162" y="4488860"/>
            <a:ext cx="2524399"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accent3"/>
                </a:solidFill>
                <a:latin typeface="NikoshBAN" panose="02000000000000000000" pitchFamily="2" charset="0"/>
                <a:cs typeface="NikoshBAN" panose="02000000000000000000" pitchFamily="2" charset="0"/>
              </a:rPr>
              <a:t>র</a:t>
            </a:r>
            <a:r>
              <a:rPr lang="as-IN" sz="2800" b="1" dirty="0">
                <a:ln/>
                <a:solidFill>
                  <a:schemeClr val="accent3"/>
                </a:solidFill>
                <a:latin typeface="NikoshBAN" panose="02000000000000000000" pitchFamily="2" charset="0"/>
                <a:cs typeface="NikoshBAN" panose="02000000000000000000" pitchFamily="2" charset="0"/>
              </a:rPr>
              <a:t>া</a:t>
            </a:r>
            <a:r>
              <a:rPr lang="en-US" sz="2800" b="1" dirty="0" err="1">
                <a:ln/>
                <a:solidFill>
                  <a:schemeClr val="accent3"/>
                </a:solidFill>
                <a:latin typeface="NikoshBAN" panose="02000000000000000000" pitchFamily="2" charset="0"/>
                <a:cs typeface="NikoshBAN" panose="02000000000000000000" pitchFamily="2" charset="0"/>
              </a:rPr>
              <a:t>গনার</a:t>
            </a:r>
            <a:r>
              <a:rPr lang="en-US" sz="2800" b="1" dirty="0">
                <a:ln/>
                <a:solidFill>
                  <a:schemeClr val="accent3"/>
                </a:solidFill>
                <a:latin typeface="NikoshBAN" panose="02000000000000000000" pitchFamily="2" charset="0"/>
                <a:cs typeface="NikoshBAN" panose="02000000000000000000" pitchFamily="2" charset="0"/>
              </a:rPr>
              <a:t> </a:t>
            </a:r>
            <a:r>
              <a:rPr lang="en-US" sz="2800" b="1" dirty="0" err="1">
                <a:ln/>
                <a:solidFill>
                  <a:schemeClr val="accent3"/>
                </a:solidFill>
                <a:latin typeface="NikoshBAN" panose="02000000000000000000" pitchFamily="2" charset="0"/>
                <a:cs typeface="NikoshBAN" panose="02000000000000000000" pitchFamily="2" charset="0"/>
              </a:rPr>
              <a:t>নার্ক</a:t>
            </a:r>
            <a:r>
              <a:rPr lang="as-IN" sz="2800" b="1" dirty="0">
                <a:ln/>
                <a:solidFill>
                  <a:schemeClr val="accent3"/>
                </a:solidFill>
                <a:latin typeface="NikoshBAN" panose="02000000000000000000" pitchFamily="2" charset="0"/>
                <a:cs typeface="NikoshBAN" panose="02000000000000000000" pitchFamily="2" charset="0"/>
              </a:rPr>
              <a:t>স</a:t>
            </a:r>
            <a:r>
              <a:rPr lang="en-US" sz="2800" b="1" dirty="0">
                <a:ln/>
                <a:solidFill>
                  <a:schemeClr val="accent3"/>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39245018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graphicEl>
                                              <a:dgm id="{3305F057-ADAA-48AE-ACEB-91219C45FE41}"/>
                                            </p:graphicEl>
                                          </p:spTgt>
                                        </p:tgtEl>
                                        <p:attrNameLst>
                                          <p:attrName>style.visibility</p:attrName>
                                        </p:attrNameLst>
                                      </p:cBhvr>
                                      <p:to>
                                        <p:strVal val="visible"/>
                                      </p:to>
                                    </p:set>
                                    <p:anim calcmode="lin" valueType="num">
                                      <p:cBhvr additive="base">
                                        <p:cTn id="7" dur="500" fill="hold"/>
                                        <p:tgtEl>
                                          <p:spTgt spid="11">
                                            <p:graphicEl>
                                              <a:dgm id="{3305F057-ADAA-48AE-ACEB-91219C45FE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3305F057-ADAA-48AE-ACEB-91219C45FE41}"/>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graphicEl>
                                              <a:dgm id="{A456AEBC-787B-41FF-A9E0-44ECE6C99947}"/>
                                            </p:graphicEl>
                                          </p:spTgt>
                                        </p:tgtEl>
                                        <p:attrNameLst>
                                          <p:attrName>style.visibility</p:attrName>
                                        </p:attrNameLst>
                                      </p:cBhvr>
                                      <p:to>
                                        <p:strVal val="visible"/>
                                      </p:to>
                                    </p:set>
                                    <p:anim calcmode="lin" valueType="num">
                                      <p:cBhvr additive="base">
                                        <p:cTn id="12" dur="500" fill="hold"/>
                                        <p:tgtEl>
                                          <p:spTgt spid="11">
                                            <p:graphicEl>
                                              <a:dgm id="{A456AEBC-787B-41FF-A9E0-44ECE6C9994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graphicEl>
                                              <a:dgm id="{A456AEBC-787B-41FF-A9E0-44ECE6C99947}"/>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graphicEl>
                                              <a:dgm id="{6D8540F9-53EC-4EAF-81C0-825330765B01}"/>
                                            </p:graphicEl>
                                          </p:spTgt>
                                        </p:tgtEl>
                                        <p:attrNameLst>
                                          <p:attrName>style.visibility</p:attrName>
                                        </p:attrNameLst>
                                      </p:cBhvr>
                                      <p:to>
                                        <p:strVal val="visible"/>
                                      </p:to>
                                    </p:set>
                                    <p:anim calcmode="lin" valueType="num">
                                      <p:cBhvr additive="base">
                                        <p:cTn id="17" dur="500" fill="hold"/>
                                        <p:tgtEl>
                                          <p:spTgt spid="11">
                                            <p:graphicEl>
                                              <a:dgm id="{6D8540F9-53EC-4EAF-81C0-825330765B0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graphicEl>
                                              <a:dgm id="{6D8540F9-53EC-4EAF-81C0-825330765B01}"/>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1">
                                            <p:graphicEl>
                                              <a:dgm id="{3D6A566F-7BBC-41BA-A04B-91D22B3B45C0}"/>
                                            </p:graphicEl>
                                          </p:spTgt>
                                        </p:tgtEl>
                                        <p:attrNameLst>
                                          <p:attrName>style.visibility</p:attrName>
                                        </p:attrNameLst>
                                      </p:cBhvr>
                                      <p:to>
                                        <p:strVal val="visible"/>
                                      </p:to>
                                    </p:set>
                                    <p:anim calcmode="lin" valueType="num">
                                      <p:cBhvr additive="base">
                                        <p:cTn id="22" dur="500" fill="hold"/>
                                        <p:tgtEl>
                                          <p:spTgt spid="11">
                                            <p:graphicEl>
                                              <a:dgm id="{3D6A566F-7BBC-41BA-A04B-91D22B3B45C0}"/>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graphicEl>
                                              <a:dgm id="{3D6A566F-7BBC-41BA-A04B-91D22B3B45C0}"/>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1">
                                            <p:graphicEl>
                                              <a:dgm id="{26DE38E3-49B3-46E0-8EA4-8DEA360D6248}"/>
                                            </p:graphicEl>
                                          </p:spTgt>
                                        </p:tgtEl>
                                        <p:attrNameLst>
                                          <p:attrName>style.visibility</p:attrName>
                                        </p:attrNameLst>
                                      </p:cBhvr>
                                      <p:to>
                                        <p:strVal val="visible"/>
                                      </p:to>
                                    </p:set>
                                    <p:anim calcmode="lin" valueType="num">
                                      <p:cBhvr additive="base">
                                        <p:cTn id="27" dur="500" fill="hold"/>
                                        <p:tgtEl>
                                          <p:spTgt spid="11">
                                            <p:graphicEl>
                                              <a:dgm id="{26DE38E3-49B3-46E0-8EA4-8DEA360D624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graphicEl>
                                              <a:dgm id="{26DE38E3-49B3-46E0-8EA4-8DEA360D6248}"/>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1">
                                            <p:graphicEl>
                                              <a:dgm id="{FDEA637F-0B44-44DC-B4E8-C0062510D706}"/>
                                            </p:graphicEl>
                                          </p:spTgt>
                                        </p:tgtEl>
                                        <p:attrNameLst>
                                          <p:attrName>style.visibility</p:attrName>
                                        </p:attrNameLst>
                                      </p:cBhvr>
                                      <p:to>
                                        <p:strVal val="visible"/>
                                      </p:to>
                                    </p:set>
                                    <p:anim calcmode="lin" valueType="num">
                                      <p:cBhvr additive="base">
                                        <p:cTn id="32" dur="500" fill="hold"/>
                                        <p:tgtEl>
                                          <p:spTgt spid="11">
                                            <p:graphicEl>
                                              <a:dgm id="{FDEA637F-0B44-44DC-B4E8-C0062510D706}"/>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graphicEl>
                                              <a:dgm id="{FDEA637F-0B44-44DC-B4E8-C0062510D706}"/>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graphicEl>
                                              <a:dgm id="{DE16BBAC-26E6-4F4A-A1C8-00FA32731EB3}"/>
                                            </p:graphicEl>
                                          </p:spTgt>
                                        </p:tgtEl>
                                        <p:attrNameLst>
                                          <p:attrName>style.visibility</p:attrName>
                                        </p:attrNameLst>
                                      </p:cBhvr>
                                      <p:to>
                                        <p:strVal val="visible"/>
                                      </p:to>
                                    </p:set>
                                    <p:anim calcmode="lin" valueType="num">
                                      <p:cBhvr additive="base">
                                        <p:cTn id="37" dur="500" fill="hold"/>
                                        <p:tgtEl>
                                          <p:spTgt spid="11">
                                            <p:graphicEl>
                                              <a:dgm id="{DE16BBAC-26E6-4F4A-A1C8-00FA32731EB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graphicEl>
                                              <a:dgm id="{DE16BBAC-26E6-4F4A-A1C8-00FA32731EB3}"/>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
                                            <p:graphicEl>
                                              <a:dgm id="{CA8BA87E-6E56-42CF-A87B-CBED8FB19B17}"/>
                                            </p:graphicEl>
                                          </p:spTgt>
                                        </p:tgtEl>
                                        <p:attrNameLst>
                                          <p:attrName>style.visibility</p:attrName>
                                        </p:attrNameLst>
                                      </p:cBhvr>
                                      <p:to>
                                        <p:strVal val="visible"/>
                                      </p:to>
                                    </p:set>
                                    <p:anim calcmode="lin" valueType="num">
                                      <p:cBhvr additive="base">
                                        <p:cTn id="42" dur="500" fill="hold"/>
                                        <p:tgtEl>
                                          <p:spTgt spid="11">
                                            <p:graphicEl>
                                              <a:dgm id="{CA8BA87E-6E56-42CF-A87B-CBED8FB19B17}"/>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graphicEl>
                                              <a:dgm id="{CA8BA87E-6E56-42CF-A87B-CBED8FB19B17}"/>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graphicEl>
                                              <a:dgm id="{54DE3635-FBB7-44CD-BF6E-3AC6AB9B5E8A}"/>
                                            </p:graphicEl>
                                          </p:spTgt>
                                        </p:tgtEl>
                                        <p:attrNameLst>
                                          <p:attrName>style.visibility</p:attrName>
                                        </p:attrNameLst>
                                      </p:cBhvr>
                                      <p:to>
                                        <p:strVal val="visible"/>
                                      </p:to>
                                    </p:set>
                                    <p:anim calcmode="lin" valueType="num">
                                      <p:cBhvr additive="base">
                                        <p:cTn id="47" dur="500" fill="hold"/>
                                        <p:tgtEl>
                                          <p:spTgt spid="11">
                                            <p:graphicEl>
                                              <a:dgm id="{54DE3635-FBB7-44CD-BF6E-3AC6AB9B5E8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graphicEl>
                                              <a:dgm id="{54DE3635-FBB7-44CD-BF6E-3AC6AB9B5E8A}"/>
                                            </p:graphic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graphicEl>
                                              <a:dgm id="{CEB972BD-790A-49A2-A5CA-78F1B436A1AB}"/>
                                            </p:graphicEl>
                                          </p:spTgt>
                                        </p:tgtEl>
                                        <p:attrNameLst>
                                          <p:attrName>style.visibility</p:attrName>
                                        </p:attrNameLst>
                                      </p:cBhvr>
                                      <p:to>
                                        <p:strVal val="visible"/>
                                      </p:to>
                                    </p:set>
                                    <p:anim calcmode="lin" valueType="num">
                                      <p:cBhvr additive="base">
                                        <p:cTn id="52" dur="500" fill="hold"/>
                                        <p:tgtEl>
                                          <p:spTgt spid="11">
                                            <p:graphicEl>
                                              <a:dgm id="{CEB972BD-790A-49A2-A5CA-78F1B436A1AB}"/>
                                            </p:graphic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
                                            <p:graphicEl>
                                              <a:dgm id="{CEB972BD-790A-49A2-A5CA-78F1B436A1AB}"/>
                                            </p:graphic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1">
                                            <p:graphicEl>
                                              <a:dgm id="{93B83B09-C31E-4CAB-9EE9-7AFAEA4A101F}"/>
                                            </p:graphicEl>
                                          </p:spTgt>
                                        </p:tgtEl>
                                        <p:attrNameLst>
                                          <p:attrName>style.visibility</p:attrName>
                                        </p:attrNameLst>
                                      </p:cBhvr>
                                      <p:to>
                                        <p:strVal val="visible"/>
                                      </p:to>
                                    </p:set>
                                    <p:anim calcmode="lin" valueType="num">
                                      <p:cBhvr additive="base">
                                        <p:cTn id="57" dur="500" fill="hold"/>
                                        <p:tgtEl>
                                          <p:spTgt spid="11">
                                            <p:graphicEl>
                                              <a:dgm id="{93B83B09-C31E-4CAB-9EE9-7AFAEA4A101F}"/>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graphicEl>
                                              <a:dgm id="{93B83B09-C31E-4CAB-9EE9-7AFAEA4A101F}"/>
                                            </p:graphic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1">
                                            <p:graphicEl>
                                              <a:dgm id="{55FCCBD6-85C0-4EB2-9F1F-6D65495ACC12}"/>
                                            </p:graphicEl>
                                          </p:spTgt>
                                        </p:tgtEl>
                                        <p:attrNameLst>
                                          <p:attrName>style.visibility</p:attrName>
                                        </p:attrNameLst>
                                      </p:cBhvr>
                                      <p:to>
                                        <p:strVal val="visible"/>
                                      </p:to>
                                    </p:set>
                                    <p:anim calcmode="lin" valueType="num">
                                      <p:cBhvr additive="base">
                                        <p:cTn id="62" dur="500" fill="hold"/>
                                        <p:tgtEl>
                                          <p:spTgt spid="11">
                                            <p:graphicEl>
                                              <a:dgm id="{55FCCBD6-85C0-4EB2-9F1F-6D65495ACC12}"/>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
                                            <p:graphicEl>
                                              <a:dgm id="{55FCCBD6-85C0-4EB2-9F1F-6D65495ACC12}"/>
                                            </p:graphicEl>
                                          </p:spTgt>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1">
                                            <p:graphicEl>
                                              <a:dgm id="{B6D349B2-8B09-4F0A-8F40-D36B001CED0C}"/>
                                            </p:graphicEl>
                                          </p:spTgt>
                                        </p:tgtEl>
                                        <p:attrNameLst>
                                          <p:attrName>style.visibility</p:attrName>
                                        </p:attrNameLst>
                                      </p:cBhvr>
                                      <p:to>
                                        <p:strVal val="visible"/>
                                      </p:to>
                                    </p:set>
                                    <p:anim calcmode="lin" valueType="num">
                                      <p:cBhvr additive="base">
                                        <p:cTn id="67" dur="500" fill="hold"/>
                                        <p:tgtEl>
                                          <p:spTgt spid="11">
                                            <p:graphicEl>
                                              <a:dgm id="{B6D349B2-8B09-4F0A-8F40-D36B001CED0C}"/>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graphicEl>
                                              <a:dgm id="{B6D349B2-8B09-4F0A-8F40-D36B001CED0C}"/>
                                            </p:graphicEl>
                                          </p:spTgt>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1">
                                            <p:graphicEl>
                                              <a:dgm id="{D27B6111-098C-48EF-9E26-31EA02D004D5}"/>
                                            </p:graphicEl>
                                          </p:spTgt>
                                        </p:tgtEl>
                                        <p:attrNameLst>
                                          <p:attrName>style.visibility</p:attrName>
                                        </p:attrNameLst>
                                      </p:cBhvr>
                                      <p:to>
                                        <p:strVal val="visible"/>
                                      </p:to>
                                    </p:set>
                                    <p:anim calcmode="lin" valueType="num">
                                      <p:cBhvr additive="base">
                                        <p:cTn id="72" dur="500" fill="hold"/>
                                        <p:tgtEl>
                                          <p:spTgt spid="11">
                                            <p:graphicEl>
                                              <a:dgm id="{D27B6111-098C-48EF-9E26-31EA02D004D5}"/>
                                            </p:graphicEl>
                                          </p:spTgt>
                                        </p:tgtEl>
                                        <p:attrNameLst>
                                          <p:attrName>ppt_x</p:attrName>
                                        </p:attrNameLst>
                                      </p:cBhvr>
                                      <p:tavLst>
                                        <p:tav tm="0">
                                          <p:val>
                                            <p:strVal val="#ppt_x"/>
                                          </p:val>
                                        </p:tav>
                                        <p:tav tm="100000">
                                          <p:val>
                                            <p:strVal val="#ppt_x"/>
                                          </p:val>
                                        </p:tav>
                                      </p:tavLst>
                                    </p:anim>
                                    <p:anim calcmode="lin" valueType="num">
                                      <p:cBhvr additive="base">
                                        <p:cTn id="73" dur="500" fill="hold"/>
                                        <p:tgtEl>
                                          <p:spTgt spid="11">
                                            <p:graphicEl>
                                              <a:dgm id="{D27B6111-098C-48EF-9E26-31EA02D004D5}"/>
                                            </p:graphicEl>
                                          </p:spTgt>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1">
                                            <p:graphicEl>
                                              <a:dgm id="{D859FDF9-3986-4367-9279-4799EC8D5CCB}"/>
                                            </p:graphicEl>
                                          </p:spTgt>
                                        </p:tgtEl>
                                        <p:attrNameLst>
                                          <p:attrName>style.visibility</p:attrName>
                                        </p:attrNameLst>
                                      </p:cBhvr>
                                      <p:to>
                                        <p:strVal val="visible"/>
                                      </p:to>
                                    </p:set>
                                    <p:anim calcmode="lin" valueType="num">
                                      <p:cBhvr additive="base">
                                        <p:cTn id="77" dur="500" fill="hold"/>
                                        <p:tgtEl>
                                          <p:spTgt spid="11">
                                            <p:graphicEl>
                                              <a:dgm id="{D859FDF9-3986-4367-9279-4799EC8D5CCB}"/>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graphicEl>
                                              <a:dgm id="{D859FDF9-3986-4367-9279-4799EC8D5CC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5C7B4B2-B9CA-46FD-AA80-08D9EF1A9921}"/>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rot="20942540">
            <a:off x="604535" y="2977646"/>
            <a:ext cx="4390690" cy="3622319"/>
          </a:xfrm>
          <a:prstGeom prst="rect">
            <a:avLst/>
          </a:prstGeom>
        </p:spPr>
      </p:pic>
      <p:grpSp>
        <p:nvGrpSpPr>
          <p:cNvPr id="17" name="Group 16">
            <a:extLst>
              <a:ext uri="{FF2B5EF4-FFF2-40B4-BE49-F238E27FC236}">
                <a16:creationId xmlns:a16="http://schemas.microsoft.com/office/drawing/2014/main" xmlns="" id="{DBE73AFF-2F03-44C8-AFBF-2CE86ED7149C}"/>
              </a:ext>
            </a:extLst>
          </p:cNvPr>
          <p:cNvGrpSpPr/>
          <p:nvPr/>
        </p:nvGrpSpPr>
        <p:grpSpPr>
          <a:xfrm>
            <a:off x="3581400" y="508850"/>
            <a:ext cx="4724400" cy="771509"/>
            <a:chOff x="4368358" y="508850"/>
            <a:chExt cx="2775392" cy="771509"/>
          </a:xfrm>
        </p:grpSpPr>
        <p:pic>
          <p:nvPicPr>
            <p:cNvPr id="15" name="Picture 14">
              <a:extLst>
                <a:ext uri="{FF2B5EF4-FFF2-40B4-BE49-F238E27FC236}">
                  <a16:creationId xmlns:a16="http://schemas.microsoft.com/office/drawing/2014/main" xmlns="" id="{2EA988B3-9A75-428A-B77F-25E727BE84B5}"/>
                </a:ext>
              </a:extLst>
            </p:cNvPr>
            <p:cNvPicPr>
              <a:picLocks noChangeAspect="1"/>
            </p:cNvPicPr>
            <p:nvPr/>
          </p:nvPicPr>
          <p:blipFill>
            <a:blip r:embed="rId10" cstate="email">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4368358" y="508850"/>
              <a:ext cx="679892" cy="771509"/>
            </a:xfrm>
            <a:prstGeom prst="rect">
              <a:avLst/>
            </a:prstGeom>
          </p:spPr>
        </p:pic>
        <p:sp>
          <p:nvSpPr>
            <p:cNvPr id="16" name="TextBox 15">
              <a:extLst>
                <a:ext uri="{FF2B5EF4-FFF2-40B4-BE49-F238E27FC236}">
                  <a16:creationId xmlns:a16="http://schemas.microsoft.com/office/drawing/2014/main" xmlns="" id="{749478AC-BC93-4201-A27B-49755E5AED2F}"/>
                </a:ext>
              </a:extLst>
            </p:cNvPr>
            <p:cNvSpPr txBox="1"/>
            <p:nvPr/>
          </p:nvSpPr>
          <p:spPr>
            <a:xfrm>
              <a:off x="5048250" y="508850"/>
              <a:ext cx="2095500" cy="646331"/>
            </a:xfrm>
            <a:prstGeom prst="rect">
              <a:avLst/>
            </a:prstGeom>
            <a:solidFill>
              <a:srgbClr val="FFFF00"/>
            </a:solidFill>
          </p:spPr>
          <p:txBody>
            <a:bodyPr wrap="square" rtlCol="0">
              <a:spAutoFit/>
            </a:bodyPr>
            <a:lstStyle/>
            <a:p>
              <a:r>
                <a:rPr lang="en-US" sz="3600" b="1" dirty="0" err="1">
                  <a:solidFill>
                    <a:srgbClr val="0000CC"/>
                  </a:solidFill>
                  <a:latin typeface="NikoshBAN" panose="02000000000000000000" pitchFamily="2" charset="0"/>
                  <a:cs typeface="NikoshBAN" panose="02000000000000000000" pitchFamily="2" charset="0"/>
                </a:rPr>
                <a:t>জোড়ায়</a:t>
              </a:r>
              <a:r>
                <a:rPr lang="en-US" sz="3600" b="1" dirty="0">
                  <a:solidFill>
                    <a:srgbClr val="0000CC"/>
                  </a:solidFill>
                  <a:latin typeface="NikoshBAN" panose="02000000000000000000" pitchFamily="2" charset="0"/>
                  <a:cs typeface="NikoshBAN" panose="02000000000000000000" pitchFamily="2" charset="0"/>
                </a:rPr>
                <a:t> </a:t>
              </a:r>
              <a:r>
                <a:rPr lang="en-US" sz="3600" b="1" dirty="0" err="1">
                  <a:solidFill>
                    <a:srgbClr val="0000CC"/>
                  </a:solidFill>
                  <a:latin typeface="NikoshBAN" panose="02000000000000000000" pitchFamily="2" charset="0"/>
                  <a:cs typeface="NikoshBAN" panose="02000000000000000000" pitchFamily="2" charset="0"/>
                </a:rPr>
                <a:t>কাজ</a:t>
              </a:r>
              <a:r>
                <a:rPr lang="en-US" sz="3600" b="1" dirty="0">
                  <a:solidFill>
                    <a:srgbClr val="0000CC"/>
                  </a:solidFill>
                  <a:latin typeface="NikoshBAN" panose="02000000000000000000" pitchFamily="2" charset="0"/>
                  <a:cs typeface="NikoshBAN" panose="02000000000000000000" pitchFamily="2" charset="0"/>
                </a:rPr>
                <a:t> </a:t>
              </a:r>
            </a:p>
          </p:txBody>
        </p:sp>
      </p:grpSp>
      <p:pic>
        <p:nvPicPr>
          <p:cNvPr id="1026" name="Picture 2" descr="Related image">
            <a:extLst>
              <a:ext uri="{FF2B5EF4-FFF2-40B4-BE49-F238E27FC236}">
                <a16:creationId xmlns:a16="http://schemas.microsoft.com/office/drawing/2014/main" xmlns="" id="{447966F4-5DFC-4A5D-AD7D-BCACA3CB6078}"/>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482628" y="832015"/>
            <a:ext cx="3752850" cy="2609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359F18C5-8DD7-45EB-A48D-146B7D855162}"/>
              </a:ext>
            </a:extLst>
          </p:cNvPr>
          <p:cNvSpPr txBox="1"/>
          <p:nvPr/>
        </p:nvSpPr>
        <p:spPr>
          <a:xfrm>
            <a:off x="5097165" y="2888731"/>
            <a:ext cx="6417270"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dirty="0" err="1">
                <a:solidFill>
                  <a:srgbClr val="0000CC"/>
                </a:solidFill>
                <a:latin typeface="NikoshBAN" panose="02000000000000000000" pitchFamily="2" charset="0"/>
                <a:cs typeface="NikoshBAN" panose="02000000000000000000" pitchFamily="2" charset="0"/>
              </a:rPr>
              <a:t>দারিদ্রের</a:t>
            </a:r>
            <a:r>
              <a:rPr lang="en-US" sz="4400" b="1" dirty="0">
                <a:solidFill>
                  <a:srgbClr val="0000CC"/>
                </a:solidFill>
                <a:latin typeface="NikoshBAN" panose="02000000000000000000" pitchFamily="2" charset="0"/>
                <a:cs typeface="NikoshBAN" panose="02000000000000000000" pitchFamily="2" charset="0"/>
              </a:rPr>
              <a:t> </a:t>
            </a:r>
            <a:r>
              <a:rPr lang="en-US" sz="4400" b="1" dirty="0" err="1" smtClean="0">
                <a:solidFill>
                  <a:srgbClr val="0000CC"/>
                </a:solidFill>
                <a:latin typeface="NikoshBAN" panose="02000000000000000000" pitchFamily="2" charset="0"/>
                <a:cs typeface="NikoshBAN" panose="02000000000000000000" pitchFamily="2" charset="0"/>
              </a:rPr>
              <a:t>দু</a:t>
            </a:r>
            <a:r>
              <a:rPr lang="bn-BD" sz="4400" b="1" dirty="0" smtClean="0">
                <a:solidFill>
                  <a:srgbClr val="0000CC"/>
                </a:solidFill>
                <a:latin typeface="NikoshBAN" panose="02000000000000000000" pitchFamily="2" charset="0"/>
                <a:cs typeface="NikoshBAN" panose="02000000000000000000" pitchFamily="2" charset="0"/>
              </a:rPr>
              <a:t>ষ্টচক্র </a:t>
            </a:r>
            <a:r>
              <a:rPr lang="en-US" sz="4400" b="1" dirty="0" smtClean="0">
                <a:solidFill>
                  <a:srgbClr val="0000CC"/>
                </a:solidFill>
                <a:latin typeface="NikoshBAN" panose="02000000000000000000" pitchFamily="2" charset="0"/>
                <a:cs typeface="NikoshBAN" panose="02000000000000000000" pitchFamily="2" charset="0"/>
              </a:rPr>
              <a:t> </a:t>
            </a:r>
            <a:r>
              <a:rPr lang="as-IN" sz="4400" b="1" dirty="0">
                <a:solidFill>
                  <a:srgbClr val="0000CC"/>
                </a:solidFill>
                <a:latin typeface="NikoshBAN" panose="02000000000000000000" pitchFamily="2" charset="0"/>
                <a:cs typeface="NikoshBAN" panose="02000000000000000000" pitchFamily="2" charset="0"/>
              </a:rPr>
              <a:t>ক</a:t>
            </a:r>
            <a:r>
              <a:rPr lang="en-US" sz="4400" b="1" dirty="0">
                <a:solidFill>
                  <a:srgbClr val="0000CC"/>
                </a:solidFill>
                <a:latin typeface="NikoshBAN" panose="02000000000000000000" pitchFamily="2" charset="0"/>
                <a:cs typeface="NikoshBAN" panose="02000000000000000000" pitchFamily="2" charset="0"/>
              </a:rPr>
              <a:t>ী</a:t>
            </a:r>
            <a:r>
              <a:rPr lang="as-IN" sz="4400" b="1" dirty="0">
                <a:solidFill>
                  <a:srgbClr val="0000CC"/>
                </a:solidFill>
                <a:latin typeface="NikoshBAN" panose="02000000000000000000" pitchFamily="2" charset="0"/>
                <a:cs typeface="NikoshBAN" panose="02000000000000000000" pitchFamily="2" charset="0"/>
              </a:rPr>
              <a:t>ভ</a:t>
            </a:r>
            <a:r>
              <a:rPr lang="en-US" sz="4400" b="1" dirty="0">
                <a:solidFill>
                  <a:srgbClr val="0000CC"/>
                </a:solidFill>
                <a:latin typeface="NikoshBAN" panose="02000000000000000000" pitchFamily="2" charset="0"/>
                <a:cs typeface="NikoshBAN" panose="02000000000000000000" pitchFamily="2" charset="0"/>
              </a:rPr>
              <a:t>া</a:t>
            </a:r>
            <a:r>
              <a:rPr lang="as-IN" sz="4400" b="1" dirty="0">
                <a:solidFill>
                  <a:srgbClr val="0000CC"/>
                </a:solidFill>
                <a:latin typeface="NikoshBAN" panose="02000000000000000000" pitchFamily="2" charset="0"/>
                <a:cs typeface="NikoshBAN" panose="02000000000000000000" pitchFamily="2" charset="0"/>
              </a:rPr>
              <a:t>ব</a:t>
            </a:r>
            <a:r>
              <a:rPr lang="en-US" sz="4400" b="1" dirty="0">
                <a:solidFill>
                  <a:srgbClr val="0000CC"/>
                </a:solidFill>
                <a:latin typeface="NikoshBAN" panose="02000000000000000000" pitchFamily="2" charset="0"/>
                <a:cs typeface="NikoshBAN" panose="02000000000000000000" pitchFamily="2" charset="0"/>
              </a:rPr>
              <a:t>ে </a:t>
            </a:r>
            <a:r>
              <a:rPr lang="as-IN" sz="4400" b="1" dirty="0">
                <a:solidFill>
                  <a:srgbClr val="0000CC"/>
                </a:solidFill>
                <a:latin typeface="NikoshBAN" panose="02000000000000000000" pitchFamily="2" charset="0"/>
                <a:cs typeface="NikoshBAN" panose="02000000000000000000" pitchFamily="2" charset="0"/>
              </a:rPr>
              <a:t>উ</a:t>
            </a:r>
            <a:r>
              <a:rPr lang="en-US" sz="4400" b="1" dirty="0">
                <a:solidFill>
                  <a:srgbClr val="0000CC"/>
                </a:solidFill>
                <a:latin typeface="NikoshBAN" panose="02000000000000000000" pitchFamily="2" charset="0"/>
                <a:cs typeface="NikoshBAN" panose="02000000000000000000" pitchFamily="2" charset="0"/>
              </a:rPr>
              <a:t>ন</a:t>
            </a:r>
            <a:r>
              <a:rPr lang="as-IN" sz="4400" b="1" dirty="0">
                <a:solidFill>
                  <a:srgbClr val="0000CC"/>
                </a:solidFill>
                <a:latin typeface="NikoshBAN" panose="02000000000000000000" pitchFamily="2" charset="0"/>
                <a:cs typeface="NikoshBAN" panose="02000000000000000000" pitchFamily="2" charset="0"/>
              </a:rPr>
              <a:t>্</a:t>
            </a:r>
            <a:r>
              <a:rPr lang="en-US" sz="4400" b="1" dirty="0">
                <a:solidFill>
                  <a:srgbClr val="0000CC"/>
                </a:solidFill>
                <a:latin typeface="NikoshBAN" panose="02000000000000000000" pitchFamily="2" charset="0"/>
                <a:cs typeface="NikoshBAN" panose="02000000000000000000" pitchFamily="2" charset="0"/>
              </a:rPr>
              <a:t>ন</a:t>
            </a:r>
            <a:r>
              <a:rPr lang="as-IN" sz="4400" b="1" dirty="0">
                <a:solidFill>
                  <a:srgbClr val="0000CC"/>
                </a:solidFill>
                <a:latin typeface="NikoshBAN" panose="02000000000000000000" pitchFamily="2" charset="0"/>
                <a:cs typeface="NikoshBAN" panose="02000000000000000000" pitchFamily="2" charset="0"/>
              </a:rPr>
              <a:t>য়</a:t>
            </a:r>
            <a:r>
              <a:rPr lang="en-US" sz="4400" b="1" dirty="0" err="1">
                <a:solidFill>
                  <a:srgbClr val="0000CC"/>
                </a:solidFill>
                <a:latin typeface="NikoshBAN" panose="02000000000000000000" pitchFamily="2" charset="0"/>
                <a:cs typeface="NikoshBAN" panose="02000000000000000000" pitchFamily="2" charset="0"/>
              </a:rPr>
              <a:t>নক</a:t>
            </a:r>
            <a:r>
              <a:rPr lang="as-IN" sz="4400" b="1" dirty="0">
                <a:solidFill>
                  <a:srgbClr val="0000CC"/>
                </a:solidFill>
                <a:latin typeface="NikoshBAN" panose="02000000000000000000" pitchFamily="2" charset="0"/>
                <a:cs typeface="NikoshBAN" panose="02000000000000000000" pitchFamily="2" charset="0"/>
              </a:rPr>
              <a:t>ে</a:t>
            </a:r>
            <a:r>
              <a:rPr lang="en-US" sz="4400" b="1" dirty="0">
                <a:solidFill>
                  <a:srgbClr val="0000CC"/>
                </a:solidFill>
                <a:latin typeface="NikoshBAN" panose="02000000000000000000" pitchFamily="2" charset="0"/>
                <a:cs typeface="NikoshBAN" panose="02000000000000000000" pitchFamily="2" charset="0"/>
              </a:rPr>
              <a:t> </a:t>
            </a:r>
            <a:r>
              <a:rPr lang="as-IN" sz="4400" b="1" dirty="0">
                <a:solidFill>
                  <a:srgbClr val="0000CC"/>
                </a:solidFill>
                <a:latin typeface="NikoshBAN" panose="02000000000000000000" pitchFamily="2" charset="0"/>
                <a:cs typeface="NikoshBAN" panose="02000000000000000000" pitchFamily="2" charset="0"/>
              </a:rPr>
              <a:t>ব</a:t>
            </a:r>
            <a:r>
              <a:rPr lang="en-US" sz="4400" b="1" dirty="0" err="1">
                <a:solidFill>
                  <a:srgbClr val="0000CC"/>
                </a:solidFill>
                <a:latin typeface="NikoshBAN" panose="02000000000000000000" pitchFamily="2" charset="0"/>
                <a:cs typeface="NikoshBAN" panose="02000000000000000000" pitchFamily="2" charset="0"/>
              </a:rPr>
              <a:t>াধাগ্র</a:t>
            </a:r>
            <a:r>
              <a:rPr lang="as-IN" sz="4400" b="1" dirty="0">
                <a:solidFill>
                  <a:srgbClr val="0000CC"/>
                </a:solidFill>
                <a:latin typeface="NikoshBAN" panose="02000000000000000000" pitchFamily="2" charset="0"/>
                <a:cs typeface="NikoshBAN" panose="02000000000000000000" pitchFamily="2" charset="0"/>
              </a:rPr>
              <a:t>স</a:t>
            </a:r>
            <a:r>
              <a:rPr lang="en-US" sz="4400" b="1" dirty="0">
                <a:solidFill>
                  <a:srgbClr val="0000CC"/>
                </a:solidFill>
                <a:latin typeface="NikoshBAN" panose="02000000000000000000" pitchFamily="2" charset="0"/>
                <a:cs typeface="NikoshBAN" panose="02000000000000000000" pitchFamily="2" charset="0"/>
              </a:rPr>
              <a:t>্</a:t>
            </a:r>
            <a:r>
              <a:rPr lang="as-IN" sz="4400" b="1" dirty="0">
                <a:solidFill>
                  <a:srgbClr val="0000CC"/>
                </a:solidFill>
                <a:latin typeface="NikoshBAN" panose="02000000000000000000" pitchFamily="2" charset="0"/>
                <a:cs typeface="NikoshBAN" panose="02000000000000000000" pitchFamily="2" charset="0"/>
              </a:rPr>
              <a:t>ত</a:t>
            </a:r>
            <a:r>
              <a:rPr lang="en-US" sz="4400" b="1" dirty="0">
                <a:solidFill>
                  <a:srgbClr val="0000CC"/>
                </a:solidFill>
                <a:latin typeface="NikoshBAN" panose="02000000000000000000" pitchFamily="2" charset="0"/>
                <a:cs typeface="NikoshBAN" panose="02000000000000000000" pitchFamily="2" charset="0"/>
              </a:rPr>
              <a:t> </a:t>
            </a:r>
            <a:r>
              <a:rPr lang="as-IN" sz="4400" b="1" dirty="0">
                <a:solidFill>
                  <a:srgbClr val="0000CC"/>
                </a:solidFill>
                <a:latin typeface="NikoshBAN" panose="02000000000000000000" pitchFamily="2" charset="0"/>
                <a:cs typeface="NikoshBAN" panose="02000000000000000000" pitchFamily="2" charset="0"/>
              </a:rPr>
              <a:t>ক</a:t>
            </a:r>
            <a:r>
              <a:rPr lang="en-US" sz="4400" b="1" dirty="0">
                <a:solidFill>
                  <a:srgbClr val="0000CC"/>
                </a:solidFill>
                <a:latin typeface="NikoshBAN" panose="02000000000000000000" pitchFamily="2" charset="0"/>
                <a:cs typeface="NikoshBAN" panose="02000000000000000000" pitchFamily="2" charset="0"/>
              </a:rPr>
              <a:t>র</a:t>
            </a:r>
            <a:r>
              <a:rPr lang="as-IN" sz="4400" b="1" dirty="0">
                <a:solidFill>
                  <a:srgbClr val="0000CC"/>
                </a:solidFill>
                <a:latin typeface="NikoshBAN" panose="02000000000000000000" pitchFamily="2" charset="0"/>
                <a:cs typeface="NikoshBAN" panose="02000000000000000000" pitchFamily="2" charset="0"/>
              </a:rPr>
              <a:t>ে</a:t>
            </a:r>
            <a:r>
              <a:rPr lang="en-US" sz="4400" b="1" dirty="0">
                <a:solidFill>
                  <a:srgbClr val="0000CC"/>
                </a:solidFill>
                <a:latin typeface="NikoshBAN" panose="02000000000000000000" pitchFamily="2" charset="0"/>
                <a:cs typeface="NikoshBAN" panose="02000000000000000000" pitchFamily="2" charset="0"/>
              </a:rPr>
              <a:t> </a:t>
            </a:r>
            <a:r>
              <a:rPr lang="as-IN" sz="4400" b="1" dirty="0">
                <a:solidFill>
                  <a:srgbClr val="0000CC"/>
                </a:solidFill>
                <a:latin typeface="NikoshBAN" panose="02000000000000000000" pitchFamily="2" charset="0"/>
                <a:cs typeface="NikoshBAN" panose="02000000000000000000" pitchFamily="2" charset="0"/>
              </a:rPr>
              <a:t>ব</a:t>
            </a:r>
            <a:r>
              <a:rPr lang="en-US" sz="4400" b="1" dirty="0">
                <a:solidFill>
                  <a:srgbClr val="0000CC"/>
                </a:solidFill>
                <a:latin typeface="NikoshBAN" panose="02000000000000000000" pitchFamily="2" charset="0"/>
                <a:cs typeface="NikoshBAN" panose="02000000000000000000" pitchFamily="2" charset="0"/>
              </a:rPr>
              <a:t>্</a:t>
            </a:r>
            <a:r>
              <a:rPr lang="as-IN" sz="4400" b="1" dirty="0">
                <a:solidFill>
                  <a:srgbClr val="0000CC"/>
                </a:solidFill>
                <a:latin typeface="NikoshBAN" panose="02000000000000000000" pitchFamily="2" charset="0"/>
                <a:cs typeface="NikoshBAN" panose="02000000000000000000" pitchFamily="2" charset="0"/>
              </a:rPr>
              <a:t>য</a:t>
            </a:r>
            <a:r>
              <a:rPr lang="en-US" sz="4400" b="1" dirty="0" err="1">
                <a:solidFill>
                  <a:srgbClr val="0000CC"/>
                </a:solidFill>
                <a:latin typeface="NikoshBAN" panose="02000000000000000000" pitchFamily="2" charset="0"/>
                <a:cs typeface="NikoshBAN" panose="02000000000000000000" pitchFamily="2" charset="0"/>
              </a:rPr>
              <a:t>াখ্যা</a:t>
            </a:r>
            <a:r>
              <a:rPr lang="en-US" sz="4400" b="1" dirty="0">
                <a:solidFill>
                  <a:srgbClr val="0000CC"/>
                </a:solidFill>
                <a:latin typeface="NikoshBAN" panose="02000000000000000000" pitchFamily="2" charset="0"/>
                <a:cs typeface="NikoshBAN" panose="02000000000000000000" pitchFamily="2" charset="0"/>
              </a:rPr>
              <a:t> </a:t>
            </a:r>
            <a:r>
              <a:rPr lang="en-US" sz="4400" b="1" dirty="0" err="1">
                <a:solidFill>
                  <a:srgbClr val="0000CC"/>
                </a:solidFill>
                <a:latin typeface="NikoshBAN" panose="02000000000000000000" pitchFamily="2" charset="0"/>
                <a:cs typeface="NikoshBAN" panose="02000000000000000000" pitchFamily="2" charset="0"/>
              </a:rPr>
              <a:t>কর</a:t>
            </a:r>
            <a:r>
              <a:rPr lang="en-US" sz="44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404925323"/>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0E3408B6-545D-4A41-AC9E-DC023D98D14A}"/>
              </a:ext>
            </a:extLst>
          </p:cNvPr>
          <p:cNvSpPr/>
          <p:nvPr/>
        </p:nvSpPr>
        <p:spPr>
          <a:xfrm>
            <a:off x="4018680" y="2353456"/>
            <a:ext cx="8173320" cy="2916168"/>
          </a:xfrm>
          <a:prstGeom prst="rect">
            <a:avLst/>
          </a:prstGeom>
          <a:solidFill>
            <a:srgbClr val="3B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B646B3F6-3999-4E4A-85EA-80F60EAB6978}"/>
              </a:ext>
            </a:extLst>
          </p:cNvPr>
          <p:cNvPicPr>
            <a:picLocks noChangeAspect="1"/>
          </p:cNvPicPr>
          <p:nvPr/>
        </p:nvPicPr>
        <p:blipFill rotWithShape="1">
          <a:blip r:embed="rId3"/>
          <a:srcRect l="14532" t="42220" r="29531" b="21096"/>
          <a:stretch/>
        </p:blipFill>
        <p:spPr>
          <a:xfrm>
            <a:off x="5208327" y="1325250"/>
            <a:ext cx="6819900" cy="2514600"/>
          </a:xfrm>
          <a:prstGeom prst="rect">
            <a:avLst/>
          </a:prstGeom>
          <a:ln w="25400">
            <a:solidFill>
              <a:srgbClr val="0070C0"/>
            </a:solidFill>
            <a:miter lim="800000"/>
          </a:ln>
        </p:spPr>
      </p:pic>
      <p:sp>
        <p:nvSpPr>
          <p:cNvPr id="13" name="TextBox 12">
            <a:extLst>
              <a:ext uri="{FF2B5EF4-FFF2-40B4-BE49-F238E27FC236}">
                <a16:creationId xmlns:a16="http://schemas.microsoft.com/office/drawing/2014/main" xmlns="" id="{04383939-E83C-4D5E-B30D-F8D6F617F432}"/>
              </a:ext>
            </a:extLst>
          </p:cNvPr>
          <p:cNvSpPr txBox="1"/>
          <p:nvPr/>
        </p:nvSpPr>
        <p:spPr>
          <a:xfrm>
            <a:off x="4198677" y="153068"/>
            <a:ext cx="7430913" cy="1077218"/>
          </a:xfrm>
          <a:prstGeom prst="rect">
            <a:avLst/>
          </a:prstGeom>
          <a:solidFill>
            <a:srgbClr val="FF436B"/>
          </a:solidFill>
        </p:spPr>
        <p:txBody>
          <a:bodyPr wrap="square" rtlCol="0">
            <a:spAutoFit/>
          </a:bodyPr>
          <a:lstStyle/>
          <a:p>
            <a:r>
              <a:rPr lang="en-US" sz="3200" b="1" dirty="0">
                <a:solidFill>
                  <a:srgbClr val="0000CC"/>
                </a:solidFill>
                <a:latin typeface="NikoshBAN" panose="02000000000000000000" pitchFamily="2" charset="0"/>
                <a:cs typeface="NikoshBAN" panose="02000000000000000000" pitchFamily="2" charset="0"/>
              </a:rPr>
              <a:t>ম</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ব</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উ</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য়</a:t>
            </a:r>
            <a:r>
              <a:rPr lang="en-US" sz="3200" b="1" dirty="0">
                <a:solidFill>
                  <a:srgbClr val="0000CC"/>
                </a:solidFill>
                <a:latin typeface="NikoshBAN" panose="02000000000000000000" pitchFamily="2" charset="0"/>
                <a:cs typeface="NikoshBAN" panose="02000000000000000000" pitchFamily="2" charset="0"/>
              </a:rPr>
              <a:t>ন </a:t>
            </a:r>
            <a:r>
              <a:rPr lang="as-IN" sz="3200" b="1" dirty="0">
                <a:solidFill>
                  <a:srgbClr val="0000CC"/>
                </a:solidFill>
                <a:latin typeface="NikoshBAN" panose="02000000000000000000" pitchFamily="2" charset="0"/>
                <a:cs typeface="NikoshBAN" panose="02000000000000000000" pitchFamily="2" charset="0"/>
              </a:rPr>
              <a:t>স</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চ</a:t>
            </a:r>
            <a:r>
              <a:rPr lang="en-US" sz="3200" b="1" dirty="0" err="1">
                <a:solidFill>
                  <a:srgbClr val="0000CC"/>
                </a:solidFill>
                <a:latin typeface="NikoshBAN" panose="02000000000000000000" pitchFamily="2" charset="0"/>
                <a:cs typeface="NikoshBAN" panose="02000000000000000000" pitchFamily="2" charset="0"/>
              </a:rPr>
              <a:t>কে</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বাংলাদে</a:t>
            </a:r>
            <a:r>
              <a:rPr lang="as-IN" sz="3200" b="1" dirty="0">
                <a:solidFill>
                  <a:srgbClr val="0000CC"/>
                </a:solidFill>
                <a:latin typeface="NikoshBAN" panose="02000000000000000000" pitchFamily="2" charset="0"/>
                <a:cs typeface="NikoshBAN" panose="02000000000000000000" pitchFamily="2" charset="0"/>
              </a:rPr>
              <a:t>শ</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ও</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অ</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য</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য </a:t>
            </a:r>
            <a:r>
              <a:rPr lang="as-IN" sz="3200" b="1" dirty="0">
                <a:solidFill>
                  <a:srgbClr val="0000CC"/>
                </a:solidFill>
                <a:latin typeface="NikoshBAN" panose="02000000000000000000" pitchFamily="2" charset="0"/>
                <a:cs typeface="NikoshBAN" panose="02000000000000000000" pitchFamily="2" charset="0"/>
              </a:rPr>
              <a:t>দ</a:t>
            </a:r>
            <a:r>
              <a:rPr lang="en-US" sz="3200" b="1" dirty="0" err="1">
                <a:solidFill>
                  <a:srgbClr val="0000CC"/>
                </a:solidFill>
                <a:latin typeface="NikoshBAN" panose="02000000000000000000" pitchFamily="2" charset="0"/>
                <a:cs typeface="NikoshBAN" panose="02000000000000000000" pitchFamily="2" charset="0"/>
              </a:rPr>
              <a:t>েশের</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তুলনা</a:t>
            </a:r>
            <a:r>
              <a:rPr lang="en-US" sz="3200" b="1" dirty="0">
                <a:solidFill>
                  <a:srgbClr val="0000CC"/>
                </a:solidFill>
                <a:latin typeface="NikoshBAN" panose="02000000000000000000" pitchFamily="2" charset="0"/>
                <a:cs typeface="NikoshBAN" panose="02000000000000000000" pitchFamily="2" charset="0"/>
              </a:rPr>
              <a:t> </a:t>
            </a:r>
          </a:p>
        </p:txBody>
      </p:sp>
      <p:pic>
        <p:nvPicPr>
          <p:cNvPr id="2050" name="Picture 2" descr="Image result for মানব উন্নয়ন কাকে বলে">
            <a:extLst>
              <a:ext uri="{FF2B5EF4-FFF2-40B4-BE49-F238E27FC236}">
                <a16:creationId xmlns:a16="http://schemas.microsoft.com/office/drawing/2014/main" xmlns="" id="{213CB067-1CE9-4E4D-8FA3-336B73DA7D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22" y="1146348"/>
            <a:ext cx="3048000" cy="171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4" descr="Image result for মানব উন্নয়ন কাকে বলে">
            <a:extLst>
              <a:ext uri="{FF2B5EF4-FFF2-40B4-BE49-F238E27FC236}">
                <a16:creationId xmlns:a16="http://schemas.microsoft.com/office/drawing/2014/main" xmlns="" id="{21BDE4D0-BE2B-42DC-8D92-66CDA8C1DFB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9508" y="4811770"/>
            <a:ext cx="3048000" cy="1714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a16="http://schemas.microsoft.com/office/drawing/2014/main" xmlns="" id="{C5A6F4B2-1E29-4FFD-9402-7A75C18A573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4021" y="2981062"/>
            <a:ext cx="3048001" cy="1714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27B8564F-07DA-4625-A7DD-ACFBCF210A90}"/>
              </a:ext>
            </a:extLst>
          </p:cNvPr>
          <p:cNvSpPr txBox="1"/>
          <p:nvPr/>
        </p:nvSpPr>
        <p:spPr>
          <a:xfrm>
            <a:off x="537104" y="114208"/>
            <a:ext cx="3210404" cy="584775"/>
          </a:xfrm>
          <a:prstGeom prst="rect">
            <a:avLst/>
          </a:prstGeom>
          <a:solidFill>
            <a:schemeClr val="accent2">
              <a:lumMod val="20000"/>
              <a:lumOff val="80000"/>
            </a:schemeClr>
          </a:solidFill>
        </p:spPr>
        <p:txBody>
          <a:bodyPr wrap="square" rtlCol="0">
            <a:spAutoFit/>
          </a:bodyPr>
          <a:lstStyle/>
          <a:p>
            <a:r>
              <a:rPr lang="en-US" sz="3200" b="1" dirty="0">
                <a:solidFill>
                  <a:srgbClr val="0000CC"/>
                </a:solidFill>
                <a:latin typeface="NikoshBAN" panose="02000000000000000000" pitchFamily="2" charset="0"/>
                <a:cs typeface="NikoshBAN" panose="02000000000000000000" pitchFamily="2" charset="0"/>
              </a:rPr>
              <a:t>গ</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র</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ত</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ব</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র </a:t>
            </a:r>
            <a:r>
              <a:rPr lang="as-IN" sz="3200" b="1" dirty="0">
                <a:solidFill>
                  <a:srgbClr val="0000CC"/>
                </a:solidFill>
                <a:latin typeface="NikoshBAN" panose="02000000000000000000" pitchFamily="2" charset="0"/>
                <a:cs typeface="NikoshBAN" panose="02000000000000000000" pitchFamily="2" charset="0"/>
              </a:rPr>
              <a:t>ব</a:t>
            </a:r>
            <a:r>
              <a:rPr lang="en-US" sz="3200" b="1" dirty="0" err="1">
                <a:solidFill>
                  <a:srgbClr val="0000CC"/>
                </a:solidFill>
                <a:latin typeface="NikoshBAN" panose="02000000000000000000" pitchFamily="2" charset="0"/>
                <a:cs typeface="NikoshBAN" panose="02000000000000000000" pitchFamily="2" charset="0"/>
              </a:rPr>
              <a:t>িষয়</a:t>
            </a:r>
            <a:r>
              <a:rPr lang="en-US" sz="3200" b="1" dirty="0">
                <a:solidFill>
                  <a:srgbClr val="0000CC"/>
                </a:solidFill>
                <a:latin typeface="NikoshBAN" panose="02000000000000000000" pitchFamily="2" charset="0"/>
                <a:cs typeface="NikoshBAN" panose="02000000000000000000" pitchFamily="2" charset="0"/>
              </a:rPr>
              <a:t> </a:t>
            </a:r>
          </a:p>
        </p:txBody>
      </p:sp>
      <p:sp>
        <p:nvSpPr>
          <p:cNvPr id="21" name="TextBox 20">
            <a:extLst>
              <a:ext uri="{FF2B5EF4-FFF2-40B4-BE49-F238E27FC236}">
                <a16:creationId xmlns:a16="http://schemas.microsoft.com/office/drawing/2014/main" xmlns="" id="{A881AA42-B218-432F-9F6C-D27C21DBAD09}"/>
              </a:ext>
            </a:extLst>
          </p:cNvPr>
          <p:cNvSpPr txBox="1"/>
          <p:nvPr/>
        </p:nvSpPr>
        <p:spPr>
          <a:xfrm rot="16200000">
            <a:off x="-225591" y="1768001"/>
            <a:ext cx="1228989" cy="400110"/>
          </a:xfrm>
          <a:prstGeom prst="rect">
            <a:avLst/>
          </a:prstGeom>
          <a:solidFill>
            <a:schemeClr val="accent2">
              <a:lumMod val="60000"/>
              <a:lumOff val="40000"/>
            </a:schemeClr>
          </a:solidFill>
        </p:spPr>
        <p:txBody>
          <a:bodyPr wrap="square" rtlCol="0">
            <a:spAutoFit/>
          </a:bodyPr>
          <a:lstStyle/>
          <a:p>
            <a:r>
              <a:rPr lang="en-US" sz="2000" b="1" dirty="0">
                <a:solidFill>
                  <a:srgbClr val="0000CC"/>
                </a:solidFill>
                <a:latin typeface="NikoshBAN" panose="02000000000000000000" pitchFamily="2" charset="0"/>
                <a:cs typeface="NikoshBAN" panose="02000000000000000000" pitchFamily="2" charset="0"/>
              </a:rPr>
              <a:t>স</a:t>
            </a:r>
            <a:r>
              <a:rPr lang="as-IN" sz="2000" b="1" dirty="0">
                <a:solidFill>
                  <a:srgbClr val="0000CC"/>
                </a:solidFill>
                <a:latin typeface="NikoshBAN" panose="02000000000000000000" pitchFamily="2" charset="0"/>
                <a:cs typeface="NikoshBAN" panose="02000000000000000000" pitchFamily="2" charset="0"/>
              </a:rPr>
              <a:t>ে</a:t>
            </a:r>
            <a:r>
              <a:rPr lang="en-US" sz="2000" b="1" dirty="0">
                <a:solidFill>
                  <a:srgbClr val="0000CC"/>
                </a:solidFill>
                <a:latin typeface="NikoshBAN" panose="02000000000000000000" pitchFamily="2" charset="0"/>
                <a:cs typeface="NikoshBAN" panose="02000000000000000000" pitchFamily="2" charset="0"/>
              </a:rPr>
              <a:t>ব</a:t>
            </a:r>
            <a:r>
              <a:rPr lang="as-IN" sz="2000" b="1" dirty="0">
                <a:solidFill>
                  <a:srgbClr val="0000CC"/>
                </a:solidFill>
                <a:latin typeface="NikoshBAN" panose="02000000000000000000" pitchFamily="2" charset="0"/>
                <a:cs typeface="NikoshBAN" panose="02000000000000000000" pitchFamily="2" charset="0"/>
              </a:rPr>
              <a:t>া</a:t>
            </a:r>
            <a:r>
              <a:rPr lang="en-US" sz="2000" b="1" dirty="0">
                <a:solidFill>
                  <a:srgbClr val="0000CC"/>
                </a:solidFill>
                <a:latin typeface="NikoshBAN" panose="02000000000000000000" pitchFamily="2" charset="0"/>
                <a:cs typeface="NikoshBAN" panose="02000000000000000000" pitchFamily="2" charset="0"/>
              </a:rPr>
              <a:t> </a:t>
            </a:r>
          </a:p>
        </p:txBody>
      </p:sp>
      <p:sp>
        <p:nvSpPr>
          <p:cNvPr id="22" name="TextBox 21">
            <a:extLst>
              <a:ext uri="{FF2B5EF4-FFF2-40B4-BE49-F238E27FC236}">
                <a16:creationId xmlns:a16="http://schemas.microsoft.com/office/drawing/2014/main" xmlns="" id="{998B8759-6776-4963-975E-06BD0E4E7DE5}"/>
              </a:ext>
            </a:extLst>
          </p:cNvPr>
          <p:cNvSpPr txBox="1"/>
          <p:nvPr/>
        </p:nvSpPr>
        <p:spPr>
          <a:xfrm rot="16200000">
            <a:off x="-413360" y="3582645"/>
            <a:ext cx="1362338" cy="400110"/>
          </a:xfrm>
          <a:prstGeom prst="rect">
            <a:avLst/>
          </a:prstGeom>
          <a:solidFill>
            <a:schemeClr val="accent2">
              <a:lumMod val="40000"/>
              <a:lumOff val="60000"/>
            </a:schemeClr>
          </a:solidFill>
        </p:spPr>
        <p:txBody>
          <a:bodyPr wrap="square" rtlCol="0">
            <a:spAutoFit/>
          </a:bodyPr>
          <a:lstStyle/>
          <a:p>
            <a:r>
              <a:rPr lang="en-US" sz="2000" b="1" dirty="0" err="1">
                <a:solidFill>
                  <a:srgbClr val="0000CC"/>
                </a:solidFill>
                <a:latin typeface="NikoshBAN" panose="02000000000000000000" pitchFamily="2" charset="0"/>
                <a:cs typeface="NikoshBAN" panose="02000000000000000000" pitchFamily="2" charset="0"/>
              </a:rPr>
              <a:t>শিক্ষা</a:t>
            </a:r>
            <a:r>
              <a:rPr lang="en-US" sz="2000" b="1" dirty="0">
                <a:solidFill>
                  <a:srgbClr val="0000CC"/>
                </a:solidFill>
                <a:latin typeface="NikoshBAN" panose="02000000000000000000" pitchFamily="2" charset="0"/>
                <a:cs typeface="NikoshBAN" panose="02000000000000000000" pitchFamily="2" charset="0"/>
              </a:rPr>
              <a:t> </a:t>
            </a:r>
          </a:p>
        </p:txBody>
      </p:sp>
      <p:sp>
        <p:nvSpPr>
          <p:cNvPr id="23" name="TextBox 22">
            <a:extLst>
              <a:ext uri="{FF2B5EF4-FFF2-40B4-BE49-F238E27FC236}">
                <a16:creationId xmlns:a16="http://schemas.microsoft.com/office/drawing/2014/main" xmlns="" id="{7328715A-2011-487B-8CF1-9CF338EFE327}"/>
              </a:ext>
            </a:extLst>
          </p:cNvPr>
          <p:cNvSpPr txBox="1"/>
          <p:nvPr/>
        </p:nvSpPr>
        <p:spPr>
          <a:xfrm rot="16200000">
            <a:off x="-317575" y="5468963"/>
            <a:ext cx="1379597" cy="400110"/>
          </a:xfrm>
          <a:prstGeom prst="rect">
            <a:avLst/>
          </a:prstGeom>
          <a:solidFill>
            <a:schemeClr val="accent3">
              <a:lumMod val="20000"/>
              <a:lumOff val="80000"/>
            </a:schemeClr>
          </a:solidFill>
        </p:spPr>
        <p:txBody>
          <a:bodyPr wrap="square" rtlCol="0">
            <a:spAutoFit/>
          </a:bodyPr>
          <a:lstStyle/>
          <a:p>
            <a:r>
              <a:rPr lang="as-IN" sz="2000" b="1" dirty="0">
                <a:solidFill>
                  <a:srgbClr val="0000CC"/>
                </a:solidFill>
                <a:latin typeface="NikoshBAN" panose="02000000000000000000" pitchFamily="2" charset="0"/>
                <a:cs typeface="NikoshBAN" panose="02000000000000000000" pitchFamily="2" charset="0"/>
              </a:rPr>
              <a:t>অ</a:t>
            </a:r>
            <a:r>
              <a:rPr lang="en-US" sz="2000" b="1" dirty="0" err="1">
                <a:solidFill>
                  <a:srgbClr val="0000CC"/>
                </a:solidFill>
                <a:latin typeface="NikoshBAN" panose="02000000000000000000" pitchFamily="2" charset="0"/>
                <a:cs typeface="NikoshBAN" panose="02000000000000000000" pitchFamily="2" charset="0"/>
              </a:rPr>
              <a:t>র্থনীতি</a:t>
            </a:r>
            <a:r>
              <a:rPr lang="en-US" sz="20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57329572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9BD9E8C-12FC-4926-B1DF-6A67AAD86649}"/>
              </a:ext>
            </a:extLst>
          </p:cNvPr>
          <p:cNvSpPr/>
          <p:nvPr/>
        </p:nvSpPr>
        <p:spPr>
          <a:xfrm>
            <a:off x="-1" y="1313245"/>
            <a:ext cx="12192001" cy="5171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a:extLst>
              <a:ext uri="{FF2B5EF4-FFF2-40B4-BE49-F238E27FC236}">
                <a16:creationId xmlns:a16="http://schemas.microsoft.com/office/drawing/2014/main" xmlns="" id="{10D37107-74B9-4258-B6F6-8CFD8DD6ACCB}"/>
              </a:ext>
            </a:extLst>
          </p:cNvPr>
          <p:cNvSpPr txBox="1"/>
          <p:nvPr/>
        </p:nvSpPr>
        <p:spPr>
          <a:xfrm>
            <a:off x="1373067" y="156929"/>
            <a:ext cx="9605549" cy="707886"/>
          </a:xfrm>
          <a:prstGeom prst="rect">
            <a:avLst/>
          </a:prstGeom>
          <a:solidFill>
            <a:schemeClr val="accent3">
              <a:lumMod val="60000"/>
              <a:lumOff val="40000"/>
            </a:schemeClr>
          </a:solidFill>
        </p:spPr>
        <p:txBody>
          <a:bodyPr wrap="square" rtlCol="0">
            <a:spAutoFit/>
          </a:bodyPr>
          <a:lstStyle/>
          <a:p>
            <a:r>
              <a:rPr lang="en-US" sz="4000" b="1" dirty="0">
                <a:solidFill>
                  <a:srgbClr val="0000CC"/>
                </a:solidFill>
                <a:latin typeface="NikoshBAN" panose="02000000000000000000" pitchFamily="2" charset="0"/>
                <a:cs typeface="NikoshBAN" panose="02000000000000000000" pitchFamily="2" charset="0"/>
              </a:rPr>
              <a:t>ম</a:t>
            </a:r>
            <a:r>
              <a:rPr lang="as-IN" sz="4000" b="1" dirty="0">
                <a:solidFill>
                  <a:srgbClr val="0000CC"/>
                </a:solidFill>
                <a:latin typeface="NikoshBAN" panose="02000000000000000000" pitchFamily="2" charset="0"/>
                <a:cs typeface="NikoshBAN" panose="02000000000000000000" pitchFamily="2" charset="0"/>
              </a:rPr>
              <a:t>া</a:t>
            </a:r>
            <a:r>
              <a:rPr lang="en-US" sz="4000" b="1" dirty="0">
                <a:solidFill>
                  <a:srgbClr val="0000CC"/>
                </a:solidFill>
                <a:latin typeface="NikoshBAN" panose="02000000000000000000" pitchFamily="2" charset="0"/>
                <a:cs typeface="NikoshBAN" panose="02000000000000000000" pitchFamily="2" charset="0"/>
              </a:rPr>
              <a:t>ন</a:t>
            </a:r>
            <a:r>
              <a:rPr lang="as-IN" sz="4000" b="1" dirty="0">
                <a:solidFill>
                  <a:srgbClr val="0000CC"/>
                </a:solidFill>
                <a:latin typeface="NikoshBAN" panose="02000000000000000000" pitchFamily="2" charset="0"/>
                <a:cs typeface="NikoshBAN" panose="02000000000000000000" pitchFamily="2" charset="0"/>
              </a:rPr>
              <a:t>ব</a:t>
            </a:r>
            <a:r>
              <a:rPr lang="en-US" sz="4000" b="1" dirty="0">
                <a:solidFill>
                  <a:srgbClr val="0000CC"/>
                </a:solidFill>
                <a:latin typeface="NikoshBAN" panose="02000000000000000000" pitchFamily="2" charset="0"/>
                <a:cs typeface="NikoshBAN" panose="02000000000000000000" pitchFamily="2" charset="0"/>
              </a:rPr>
              <a:t> </a:t>
            </a:r>
            <a:r>
              <a:rPr lang="as-IN" sz="4000" b="1" dirty="0">
                <a:solidFill>
                  <a:srgbClr val="0000CC"/>
                </a:solidFill>
                <a:latin typeface="NikoshBAN" panose="02000000000000000000" pitchFamily="2" charset="0"/>
                <a:cs typeface="NikoshBAN" panose="02000000000000000000" pitchFamily="2" charset="0"/>
              </a:rPr>
              <a:t>উ</a:t>
            </a:r>
            <a:r>
              <a:rPr lang="en-US" sz="4000" b="1" dirty="0">
                <a:solidFill>
                  <a:srgbClr val="0000CC"/>
                </a:solidFill>
                <a:latin typeface="NikoshBAN" panose="02000000000000000000" pitchFamily="2" charset="0"/>
                <a:cs typeface="NikoshBAN" panose="02000000000000000000" pitchFamily="2" charset="0"/>
              </a:rPr>
              <a:t>ন</a:t>
            </a:r>
            <a:r>
              <a:rPr lang="as-IN" sz="4000" b="1" dirty="0">
                <a:solidFill>
                  <a:srgbClr val="0000CC"/>
                </a:solidFill>
                <a:latin typeface="NikoshBAN" panose="02000000000000000000" pitchFamily="2" charset="0"/>
                <a:cs typeface="NikoshBAN" panose="02000000000000000000" pitchFamily="2" charset="0"/>
              </a:rPr>
              <a:t>্</a:t>
            </a:r>
            <a:r>
              <a:rPr lang="en-US" sz="4000" b="1" dirty="0">
                <a:solidFill>
                  <a:srgbClr val="0000CC"/>
                </a:solidFill>
                <a:latin typeface="NikoshBAN" panose="02000000000000000000" pitchFamily="2" charset="0"/>
                <a:cs typeface="NikoshBAN" panose="02000000000000000000" pitchFamily="2" charset="0"/>
              </a:rPr>
              <a:t>ন</a:t>
            </a:r>
            <a:r>
              <a:rPr lang="as-IN" sz="4000" b="1" dirty="0">
                <a:solidFill>
                  <a:srgbClr val="0000CC"/>
                </a:solidFill>
                <a:latin typeface="NikoshBAN" panose="02000000000000000000" pitchFamily="2" charset="0"/>
                <a:cs typeface="NikoshBAN" panose="02000000000000000000" pitchFamily="2" charset="0"/>
              </a:rPr>
              <a:t>য়</a:t>
            </a:r>
            <a:r>
              <a:rPr lang="en-US" sz="4000" b="1" dirty="0">
                <a:solidFill>
                  <a:srgbClr val="0000CC"/>
                </a:solidFill>
                <a:latin typeface="NikoshBAN" panose="02000000000000000000" pitchFamily="2" charset="0"/>
                <a:cs typeface="NikoshBAN" panose="02000000000000000000" pitchFamily="2" charset="0"/>
              </a:rPr>
              <a:t>ন </a:t>
            </a:r>
            <a:r>
              <a:rPr lang="as-IN" sz="4000" b="1" dirty="0">
                <a:solidFill>
                  <a:srgbClr val="0000CC"/>
                </a:solidFill>
                <a:latin typeface="NikoshBAN" panose="02000000000000000000" pitchFamily="2" charset="0"/>
                <a:cs typeface="NikoshBAN" panose="02000000000000000000" pitchFamily="2" charset="0"/>
              </a:rPr>
              <a:t>স</a:t>
            </a:r>
            <a:r>
              <a:rPr lang="en-US" sz="4000" b="1" dirty="0">
                <a:solidFill>
                  <a:srgbClr val="0000CC"/>
                </a:solidFill>
                <a:latin typeface="NikoshBAN" panose="02000000000000000000" pitchFamily="2" charset="0"/>
                <a:cs typeface="NikoshBAN" panose="02000000000000000000" pitchFamily="2" charset="0"/>
              </a:rPr>
              <a:t>ূ</a:t>
            </a:r>
            <a:r>
              <a:rPr lang="as-IN" sz="4000" b="1" dirty="0">
                <a:solidFill>
                  <a:srgbClr val="0000CC"/>
                </a:solidFill>
                <a:latin typeface="NikoshBAN" panose="02000000000000000000" pitchFamily="2" charset="0"/>
                <a:cs typeface="NikoshBAN" panose="02000000000000000000" pitchFamily="2" charset="0"/>
              </a:rPr>
              <a:t>চ</a:t>
            </a:r>
            <a:r>
              <a:rPr lang="en-US" sz="4000" b="1" dirty="0">
                <a:solidFill>
                  <a:srgbClr val="0000CC"/>
                </a:solidFill>
                <a:latin typeface="NikoshBAN" panose="02000000000000000000" pitchFamily="2" charset="0"/>
                <a:cs typeface="NikoshBAN" panose="02000000000000000000" pitchFamily="2" charset="0"/>
              </a:rPr>
              <a:t>ক</a:t>
            </a:r>
            <a:r>
              <a:rPr lang="as-IN" sz="4000" b="1" dirty="0">
                <a:solidFill>
                  <a:srgbClr val="0000CC"/>
                </a:solidFill>
                <a:latin typeface="NikoshBAN" panose="02000000000000000000" pitchFamily="2" charset="0"/>
                <a:cs typeface="NikoshBAN" panose="02000000000000000000" pitchFamily="2" charset="0"/>
              </a:rPr>
              <a:t>ে</a:t>
            </a:r>
            <a:r>
              <a:rPr lang="en-US" sz="4000" b="1" dirty="0">
                <a:solidFill>
                  <a:srgbClr val="0000CC"/>
                </a:solidFill>
                <a:latin typeface="NikoshBAN" panose="02000000000000000000" pitchFamily="2" charset="0"/>
                <a:cs typeface="NikoshBAN" panose="02000000000000000000" pitchFamily="2" charset="0"/>
              </a:rPr>
              <a:t>র </a:t>
            </a:r>
            <a:r>
              <a:rPr lang="as-IN" sz="4000" b="1" dirty="0">
                <a:solidFill>
                  <a:srgbClr val="0000CC"/>
                </a:solidFill>
                <a:latin typeface="NikoshBAN" panose="02000000000000000000" pitchFamily="2" charset="0"/>
                <a:cs typeface="NikoshBAN" panose="02000000000000000000" pitchFamily="2" charset="0"/>
              </a:rPr>
              <a:t>ত</a:t>
            </a:r>
            <a:r>
              <a:rPr lang="en-US" sz="4000" b="1" dirty="0">
                <a:solidFill>
                  <a:srgbClr val="0000CC"/>
                </a:solidFill>
                <a:latin typeface="NikoshBAN" panose="02000000000000000000" pitchFamily="2" charset="0"/>
                <a:cs typeface="NikoshBAN" panose="02000000000000000000" pitchFamily="2" charset="0"/>
              </a:rPr>
              <a:t>ু</a:t>
            </a:r>
            <a:r>
              <a:rPr lang="as-IN" sz="4000" b="1" dirty="0">
                <a:solidFill>
                  <a:srgbClr val="0000CC"/>
                </a:solidFill>
                <a:latin typeface="NikoshBAN" panose="02000000000000000000" pitchFamily="2" charset="0"/>
                <a:cs typeface="NikoshBAN" panose="02000000000000000000" pitchFamily="2" charset="0"/>
              </a:rPr>
              <a:t>ল</a:t>
            </a:r>
            <a:r>
              <a:rPr lang="en-US" sz="4000" b="1" dirty="0">
                <a:solidFill>
                  <a:srgbClr val="0000CC"/>
                </a:solidFill>
                <a:latin typeface="NikoshBAN" panose="02000000000000000000" pitchFamily="2" charset="0"/>
                <a:cs typeface="NikoshBAN" panose="02000000000000000000" pitchFamily="2" charset="0"/>
              </a:rPr>
              <a:t>ন</a:t>
            </a:r>
            <a:r>
              <a:rPr lang="as-IN" sz="4000" b="1" dirty="0">
                <a:solidFill>
                  <a:srgbClr val="0000CC"/>
                </a:solidFill>
                <a:latin typeface="NikoshBAN" panose="02000000000000000000" pitchFamily="2" charset="0"/>
                <a:cs typeface="NikoshBAN" panose="02000000000000000000" pitchFamily="2" charset="0"/>
              </a:rPr>
              <a:t>া</a:t>
            </a:r>
            <a:r>
              <a:rPr lang="en-US" sz="4000" b="1" dirty="0">
                <a:solidFill>
                  <a:srgbClr val="0000CC"/>
                </a:solidFill>
                <a:latin typeface="NikoshBAN" panose="02000000000000000000" pitchFamily="2" charset="0"/>
                <a:cs typeface="NikoshBAN" panose="02000000000000000000" pitchFamily="2" charset="0"/>
              </a:rPr>
              <a:t>র </a:t>
            </a:r>
            <a:r>
              <a:rPr lang="as-IN" sz="4000" b="1" dirty="0">
                <a:solidFill>
                  <a:srgbClr val="0000CC"/>
                </a:solidFill>
                <a:latin typeface="NikoshBAN" panose="02000000000000000000" pitchFamily="2" charset="0"/>
                <a:cs typeface="NikoshBAN" panose="02000000000000000000" pitchFamily="2" charset="0"/>
              </a:rPr>
              <a:t>ব</a:t>
            </a:r>
            <a:r>
              <a:rPr lang="en-US" sz="4000" b="1" dirty="0" err="1">
                <a:solidFill>
                  <a:srgbClr val="0000CC"/>
                </a:solidFill>
                <a:latin typeface="NikoshBAN" panose="02000000000000000000" pitchFamily="2" charset="0"/>
                <a:cs typeface="NikoshBAN" panose="02000000000000000000" pitchFamily="2" charset="0"/>
              </a:rPr>
              <a:t>িষয়</a:t>
            </a:r>
            <a:r>
              <a:rPr lang="en-US" sz="4000" b="1" dirty="0">
                <a:solidFill>
                  <a:srgbClr val="0000CC"/>
                </a:solidFill>
                <a:latin typeface="NikoshBAN" panose="02000000000000000000" pitchFamily="2" charset="0"/>
                <a:cs typeface="NikoshBAN" panose="02000000000000000000" pitchFamily="2" charset="0"/>
              </a:rPr>
              <a:t> </a:t>
            </a:r>
          </a:p>
        </p:txBody>
      </p:sp>
      <p:pic>
        <p:nvPicPr>
          <p:cNvPr id="3074" name="Picture 2" descr="Image result for কৃষি">
            <a:extLst>
              <a:ext uri="{FF2B5EF4-FFF2-40B4-BE49-F238E27FC236}">
                <a16:creationId xmlns:a16="http://schemas.microsoft.com/office/drawing/2014/main" xmlns="" id="{C497BF52-C028-4083-BD29-99FF9324E9D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4023" y="2148111"/>
            <a:ext cx="2462542" cy="179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xmlns="" id="{10F8DB23-AC29-4422-A604-AE3B9FFE28B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4023" y="4224034"/>
            <a:ext cx="2462542" cy="179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Related image">
            <a:extLst>
              <a:ext uri="{FF2B5EF4-FFF2-40B4-BE49-F238E27FC236}">
                <a16:creationId xmlns:a16="http://schemas.microsoft.com/office/drawing/2014/main" xmlns="" id="{F8FEE183-0623-4BE3-8285-536BD4DDB4BC}"/>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79959" y="4211522"/>
            <a:ext cx="2462542" cy="179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0" name="Picture 8" descr="Image result for শিল্প">
            <a:extLst>
              <a:ext uri="{FF2B5EF4-FFF2-40B4-BE49-F238E27FC236}">
                <a16:creationId xmlns:a16="http://schemas.microsoft.com/office/drawing/2014/main" xmlns="" id="{90C81C03-08CF-4A78-9C41-96E1C6EB1E7E}"/>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99365" y="2135599"/>
            <a:ext cx="2462542" cy="179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2" name="Picture 10" descr="Related image">
            <a:extLst>
              <a:ext uri="{FF2B5EF4-FFF2-40B4-BE49-F238E27FC236}">
                <a16:creationId xmlns:a16="http://schemas.microsoft.com/office/drawing/2014/main" xmlns="" id="{4E1A1AAA-8B21-4FDB-B4E4-0D4E1E92256C}"/>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84709" y="2136347"/>
            <a:ext cx="2462542" cy="1812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4" name="Picture 12" descr="Image result for usa hospital room">
            <a:extLst>
              <a:ext uri="{FF2B5EF4-FFF2-40B4-BE49-F238E27FC236}">
                <a16:creationId xmlns:a16="http://schemas.microsoft.com/office/drawing/2014/main" xmlns="" id="{DFF957CA-3A1F-4AF8-8E94-BD21C14059CE}"/>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6284709" y="4211522"/>
            <a:ext cx="2462542" cy="179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AutoShape 14" descr="Image result for classroom in bangladesh">
            <a:extLst>
              <a:ext uri="{FF2B5EF4-FFF2-40B4-BE49-F238E27FC236}">
                <a16:creationId xmlns:a16="http://schemas.microsoft.com/office/drawing/2014/main" xmlns="" id="{E34C8130-CB31-46E3-A175-1AD1AFF585BA}"/>
              </a:ext>
            </a:extLst>
          </p:cNvPr>
          <p:cNvSpPr>
            <a:spLocks noChangeAspect="1" noChangeArrowheads="1"/>
          </p:cNvSpPr>
          <p:nvPr/>
        </p:nvSpPr>
        <p:spPr bwMode="auto">
          <a:xfrm>
            <a:off x="5217534" y="3554053"/>
            <a:ext cx="261002" cy="2891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Image result for classroom in bangladesh">
            <a:extLst>
              <a:ext uri="{FF2B5EF4-FFF2-40B4-BE49-F238E27FC236}">
                <a16:creationId xmlns:a16="http://schemas.microsoft.com/office/drawing/2014/main" xmlns="" id="{4F8788F5-970C-474F-A1A8-85570DEFE489}"/>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9070051" y="2148111"/>
            <a:ext cx="2458988" cy="179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90" name="Picture 18" descr="Related image">
            <a:extLst>
              <a:ext uri="{FF2B5EF4-FFF2-40B4-BE49-F238E27FC236}">
                <a16:creationId xmlns:a16="http://schemas.microsoft.com/office/drawing/2014/main" xmlns="" id="{1C76BE97-7B7A-497D-A20B-20B9CE2F1514}"/>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9070051" y="4211521"/>
            <a:ext cx="2458987" cy="179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F20C83AB-63E6-4874-8012-64474D8BEE36}"/>
              </a:ext>
            </a:extLst>
          </p:cNvPr>
          <p:cNvSpPr txBox="1"/>
          <p:nvPr/>
        </p:nvSpPr>
        <p:spPr>
          <a:xfrm>
            <a:off x="1373067" y="1327761"/>
            <a:ext cx="1005468" cy="461665"/>
          </a:xfrm>
          <a:prstGeom prst="rect">
            <a:avLst/>
          </a:prstGeom>
          <a:noFill/>
        </p:spPr>
        <p:txBody>
          <a:bodyPr wrap="square" rtlCol="0">
            <a:spAutoFit/>
          </a:bodyPr>
          <a:lstStyle/>
          <a:p>
            <a:r>
              <a:rPr lang="en-US" sz="2400" b="1" dirty="0" err="1">
                <a:solidFill>
                  <a:schemeClr val="bg1"/>
                </a:solidFill>
                <a:latin typeface="NikoshBAN" panose="02000000000000000000" pitchFamily="2" charset="0"/>
                <a:cs typeface="NikoshBAN" panose="02000000000000000000" pitchFamily="2" charset="0"/>
              </a:rPr>
              <a:t>কৃষি</a:t>
            </a:r>
            <a:r>
              <a:rPr lang="en-US" sz="2400" b="1" dirty="0">
                <a:solidFill>
                  <a:schemeClr val="bg1"/>
                </a:solidFill>
                <a:latin typeface="NikoshBAN" panose="02000000000000000000" pitchFamily="2" charset="0"/>
                <a:cs typeface="NikoshBAN" panose="02000000000000000000" pitchFamily="2" charset="0"/>
              </a:rPr>
              <a:t> </a:t>
            </a:r>
          </a:p>
        </p:txBody>
      </p:sp>
      <p:sp>
        <p:nvSpPr>
          <p:cNvPr id="22" name="TextBox 21">
            <a:extLst>
              <a:ext uri="{FF2B5EF4-FFF2-40B4-BE49-F238E27FC236}">
                <a16:creationId xmlns:a16="http://schemas.microsoft.com/office/drawing/2014/main" xmlns="" id="{A3552194-D69C-4046-8277-701E45AE06CC}"/>
              </a:ext>
            </a:extLst>
          </p:cNvPr>
          <p:cNvSpPr txBox="1"/>
          <p:nvPr/>
        </p:nvSpPr>
        <p:spPr>
          <a:xfrm>
            <a:off x="4239762" y="1313245"/>
            <a:ext cx="1279979" cy="461665"/>
          </a:xfrm>
          <a:prstGeom prst="rect">
            <a:avLst/>
          </a:prstGeom>
          <a:noFill/>
        </p:spPr>
        <p:txBody>
          <a:bodyPr wrap="square" rtlCol="0">
            <a:spAutoFit/>
          </a:bodyPr>
          <a:lstStyle/>
          <a:p>
            <a:r>
              <a:rPr lang="en-US" sz="2400" b="1" dirty="0" err="1">
                <a:solidFill>
                  <a:schemeClr val="bg1"/>
                </a:solidFill>
                <a:latin typeface="NikoshBAN" panose="02000000000000000000" pitchFamily="2" charset="0"/>
                <a:cs typeface="NikoshBAN" panose="02000000000000000000" pitchFamily="2" charset="0"/>
              </a:rPr>
              <a:t>শিল্প</a:t>
            </a:r>
            <a:r>
              <a:rPr lang="en-US" sz="2400" b="1" dirty="0">
                <a:solidFill>
                  <a:schemeClr val="bg1"/>
                </a:solidFill>
                <a:latin typeface="NikoshBAN" panose="02000000000000000000" pitchFamily="2" charset="0"/>
                <a:cs typeface="NikoshBAN" panose="02000000000000000000" pitchFamily="2" charset="0"/>
              </a:rPr>
              <a:t>  </a:t>
            </a:r>
          </a:p>
        </p:txBody>
      </p:sp>
      <p:sp>
        <p:nvSpPr>
          <p:cNvPr id="23" name="TextBox 22">
            <a:extLst>
              <a:ext uri="{FF2B5EF4-FFF2-40B4-BE49-F238E27FC236}">
                <a16:creationId xmlns:a16="http://schemas.microsoft.com/office/drawing/2014/main" xmlns="" id="{4B334685-8EF7-439F-B232-2F8F1E802CB1}"/>
              </a:ext>
            </a:extLst>
          </p:cNvPr>
          <p:cNvSpPr txBox="1"/>
          <p:nvPr/>
        </p:nvSpPr>
        <p:spPr>
          <a:xfrm>
            <a:off x="6725006" y="1292990"/>
            <a:ext cx="1760362" cy="476181"/>
          </a:xfrm>
          <a:prstGeom prst="rect">
            <a:avLst/>
          </a:prstGeom>
          <a:noFill/>
        </p:spPr>
        <p:txBody>
          <a:bodyPr wrap="square" rtlCol="0">
            <a:spAutoFit/>
          </a:bodyPr>
          <a:lstStyle/>
          <a:p>
            <a:r>
              <a:rPr lang="as-IN" sz="2400" b="1" dirty="0">
                <a:solidFill>
                  <a:schemeClr val="bg1"/>
                </a:solidFill>
                <a:latin typeface="NikoshBAN" panose="02000000000000000000" pitchFamily="2" charset="0"/>
                <a:cs typeface="NikoshBAN" panose="02000000000000000000" pitchFamily="2" charset="0"/>
              </a:rPr>
              <a:t>চ</a:t>
            </a:r>
            <a:r>
              <a:rPr lang="en-US" sz="2400" b="1" dirty="0">
                <a:solidFill>
                  <a:schemeClr val="bg1"/>
                </a:solidFill>
                <a:latin typeface="NikoshBAN" panose="02000000000000000000" pitchFamily="2" charset="0"/>
                <a:cs typeface="NikoshBAN" panose="02000000000000000000" pitchFamily="2" charset="0"/>
              </a:rPr>
              <a:t>ি</a:t>
            </a:r>
            <a:r>
              <a:rPr lang="as-IN" sz="2400" b="1" dirty="0">
                <a:solidFill>
                  <a:schemeClr val="bg1"/>
                </a:solidFill>
                <a:latin typeface="NikoshBAN" panose="02000000000000000000" pitchFamily="2" charset="0"/>
                <a:cs typeface="NikoshBAN" panose="02000000000000000000" pitchFamily="2" charset="0"/>
              </a:rPr>
              <a:t>ক</a:t>
            </a:r>
            <a:r>
              <a:rPr lang="en-US" sz="2400" b="1" dirty="0" err="1">
                <a:solidFill>
                  <a:schemeClr val="bg1"/>
                </a:solidFill>
                <a:latin typeface="NikoshBAN" panose="02000000000000000000" pitchFamily="2" charset="0"/>
                <a:cs typeface="NikoshBAN" panose="02000000000000000000" pitchFamily="2" charset="0"/>
              </a:rPr>
              <a:t>িৎসা</a:t>
            </a:r>
            <a:r>
              <a:rPr lang="en-US" sz="2400" b="1" dirty="0">
                <a:solidFill>
                  <a:schemeClr val="bg1"/>
                </a:solidFill>
                <a:latin typeface="NikoshBAN" panose="02000000000000000000" pitchFamily="2" charset="0"/>
                <a:cs typeface="NikoshBAN" panose="02000000000000000000" pitchFamily="2" charset="0"/>
              </a:rPr>
              <a:t> </a:t>
            </a:r>
          </a:p>
        </p:txBody>
      </p:sp>
      <p:sp>
        <p:nvSpPr>
          <p:cNvPr id="24" name="TextBox 23">
            <a:extLst>
              <a:ext uri="{FF2B5EF4-FFF2-40B4-BE49-F238E27FC236}">
                <a16:creationId xmlns:a16="http://schemas.microsoft.com/office/drawing/2014/main" xmlns="" id="{87DAE6E7-3D17-4B72-BB0E-5EE1946C5D4B}"/>
              </a:ext>
            </a:extLst>
          </p:cNvPr>
          <p:cNvSpPr txBox="1"/>
          <p:nvPr/>
        </p:nvSpPr>
        <p:spPr>
          <a:xfrm>
            <a:off x="9648914" y="1110178"/>
            <a:ext cx="1301259" cy="461665"/>
          </a:xfrm>
          <a:prstGeom prst="rect">
            <a:avLst/>
          </a:prstGeom>
          <a:noFill/>
        </p:spPr>
        <p:txBody>
          <a:bodyPr wrap="square" rtlCol="0">
            <a:spAutoFit/>
          </a:bodyPr>
          <a:lstStyle/>
          <a:p>
            <a:r>
              <a:rPr lang="en-US" sz="2400" b="1" dirty="0" err="1">
                <a:solidFill>
                  <a:schemeClr val="bg1"/>
                </a:solidFill>
                <a:latin typeface="NikoshBAN" panose="02000000000000000000" pitchFamily="2" charset="0"/>
                <a:cs typeface="NikoshBAN" panose="02000000000000000000" pitchFamily="2" charset="0"/>
              </a:rPr>
              <a:t>শিক্ষা</a:t>
            </a:r>
            <a:endParaRPr lang="en-US" sz="2400" b="1" dirty="0">
              <a:solidFill>
                <a:schemeClr val="bg1"/>
              </a:solidFill>
              <a:latin typeface="NikoshBAN" panose="02000000000000000000" pitchFamily="2" charset="0"/>
              <a:cs typeface="NikoshBAN" panose="02000000000000000000" pitchFamily="2" charset="0"/>
            </a:endParaRPr>
          </a:p>
        </p:txBody>
      </p:sp>
      <p:sp>
        <p:nvSpPr>
          <p:cNvPr id="15" name="Trapezoid 14">
            <a:extLst>
              <a:ext uri="{FF2B5EF4-FFF2-40B4-BE49-F238E27FC236}">
                <a16:creationId xmlns:a16="http://schemas.microsoft.com/office/drawing/2014/main" xmlns="" id="{6052E178-E854-4DDE-AF48-2EDDF6F78EA7}"/>
              </a:ext>
            </a:extLst>
          </p:cNvPr>
          <p:cNvSpPr/>
          <p:nvPr/>
        </p:nvSpPr>
        <p:spPr>
          <a:xfrm>
            <a:off x="1373067" y="1819727"/>
            <a:ext cx="1441965" cy="287684"/>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xmlns="" id="{1B1472D0-7F72-4EC9-A089-D1D0A196E583}"/>
              </a:ext>
            </a:extLst>
          </p:cNvPr>
          <p:cNvSpPr/>
          <p:nvPr/>
        </p:nvSpPr>
        <p:spPr>
          <a:xfrm>
            <a:off x="4069172" y="1813498"/>
            <a:ext cx="1441965" cy="287684"/>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xmlns="" id="{23D77981-CD03-4387-8CDD-D4489D1A7D7C}"/>
              </a:ext>
            </a:extLst>
          </p:cNvPr>
          <p:cNvSpPr/>
          <p:nvPr/>
        </p:nvSpPr>
        <p:spPr>
          <a:xfrm>
            <a:off x="6884205" y="1812875"/>
            <a:ext cx="1441965" cy="287684"/>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xmlns="" id="{9684B54A-B099-4639-BF34-1F0DCC88631B}"/>
              </a:ext>
            </a:extLst>
          </p:cNvPr>
          <p:cNvSpPr/>
          <p:nvPr/>
        </p:nvSpPr>
        <p:spPr>
          <a:xfrm>
            <a:off x="9536651" y="1825582"/>
            <a:ext cx="1441965" cy="287684"/>
          </a:xfrm>
          <a:prstGeom prst="trapezoi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56DD8615-0207-4DA1-A13B-323613FA9857}"/>
              </a:ext>
            </a:extLst>
          </p:cNvPr>
          <p:cNvSpPr txBox="1"/>
          <p:nvPr/>
        </p:nvSpPr>
        <p:spPr>
          <a:xfrm rot="5400000">
            <a:off x="10768263" y="2627075"/>
            <a:ext cx="2116485" cy="523220"/>
          </a:xfrm>
          <a:prstGeom prst="rect">
            <a:avLst/>
          </a:prstGeom>
          <a:solidFill>
            <a:schemeClr val="accent2">
              <a:lumMod val="60000"/>
              <a:lumOff val="40000"/>
            </a:schemeClr>
          </a:solidFill>
        </p:spPr>
        <p:txBody>
          <a:bodyPr wrap="square" rtlCol="0">
            <a:spAutoFit/>
          </a:bodyPr>
          <a:lstStyle/>
          <a:p>
            <a:r>
              <a:rPr lang="en-US" sz="2800" b="1" dirty="0">
                <a:solidFill>
                  <a:srgbClr val="0000CC"/>
                </a:solidFill>
                <a:latin typeface="NikoshBAN" panose="02000000000000000000" pitchFamily="2" charset="0"/>
                <a:cs typeface="NikoshBAN" panose="02000000000000000000" pitchFamily="2" charset="0"/>
              </a:rPr>
              <a:t>ব</a:t>
            </a:r>
            <a:r>
              <a:rPr lang="as-IN" sz="2800" b="1" dirty="0">
                <a:solidFill>
                  <a:srgbClr val="0000CC"/>
                </a:solidFill>
                <a:latin typeface="NikoshBAN" panose="02000000000000000000" pitchFamily="2" charset="0"/>
                <a:cs typeface="NikoshBAN" panose="02000000000000000000" pitchFamily="2" charset="0"/>
              </a:rPr>
              <a:t>া</a:t>
            </a:r>
            <a:r>
              <a:rPr lang="en-US" sz="2800" b="1" dirty="0" err="1">
                <a:solidFill>
                  <a:srgbClr val="0000CC"/>
                </a:solidFill>
                <a:latin typeface="NikoshBAN" panose="02000000000000000000" pitchFamily="2" charset="0"/>
                <a:cs typeface="NikoshBAN" panose="02000000000000000000" pitchFamily="2" charset="0"/>
              </a:rPr>
              <a:t>ংলাদেশে</a:t>
            </a:r>
            <a:r>
              <a:rPr lang="en-US" sz="2800" b="1" dirty="0">
                <a:solidFill>
                  <a:srgbClr val="0000CC"/>
                </a:solidFill>
                <a:latin typeface="NikoshBAN" panose="02000000000000000000" pitchFamily="2" charset="0"/>
                <a:cs typeface="NikoshBAN" panose="02000000000000000000" pitchFamily="2" charset="0"/>
              </a:rPr>
              <a:t> </a:t>
            </a:r>
          </a:p>
        </p:txBody>
      </p:sp>
      <p:sp>
        <p:nvSpPr>
          <p:cNvPr id="32" name="TextBox 31">
            <a:extLst>
              <a:ext uri="{FF2B5EF4-FFF2-40B4-BE49-F238E27FC236}">
                <a16:creationId xmlns:a16="http://schemas.microsoft.com/office/drawing/2014/main" xmlns="" id="{7585410B-1F48-40F3-9EAA-86B3F315CEE6}"/>
              </a:ext>
            </a:extLst>
          </p:cNvPr>
          <p:cNvSpPr txBox="1"/>
          <p:nvPr/>
        </p:nvSpPr>
        <p:spPr>
          <a:xfrm rot="5400000">
            <a:off x="10762381" y="5079384"/>
            <a:ext cx="2233919" cy="523220"/>
          </a:xfrm>
          <a:prstGeom prst="rect">
            <a:avLst/>
          </a:prstGeom>
          <a:solidFill>
            <a:schemeClr val="accent4">
              <a:lumMod val="60000"/>
              <a:lumOff val="40000"/>
            </a:schemeClr>
          </a:solidFill>
        </p:spPr>
        <p:txBody>
          <a:bodyPr wrap="square" rtlCol="0">
            <a:spAutoFit/>
          </a:bodyPr>
          <a:lstStyle/>
          <a:p>
            <a:r>
              <a:rPr lang="bn-BD" sz="2800" b="1" dirty="0" smtClean="0">
                <a:solidFill>
                  <a:srgbClr val="0000CC"/>
                </a:solidFill>
                <a:latin typeface="NikoshBAN" panose="02000000000000000000" pitchFamily="2" charset="0"/>
                <a:cs typeface="NikoshBAN" panose="02000000000000000000" pitchFamily="2" charset="0"/>
              </a:rPr>
              <a:t>শ্রিলংকা </a:t>
            </a:r>
            <a:r>
              <a:rPr lang="en-US" sz="2800" b="1" dirty="0" smtClean="0">
                <a:solidFill>
                  <a:srgbClr val="0000CC"/>
                </a:solidFill>
                <a:latin typeface="NikoshBAN" panose="02000000000000000000" pitchFamily="2" charset="0"/>
                <a:cs typeface="NikoshBAN" panose="02000000000000000000" pitchFamily="2" charset="0"/>
              </a:rPr>
              <a:t> </a:t>
            </a:r>
            <a:endParaRPr lang="en-US" sz="2800" b="1"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016667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fade">
                                      <p:cBhvr>
                                        <p:cTn id="17" dur="500"/>
                                        <p:tgtEl>
                                          <p:spTgt spid="30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8"/>
                                        </p:tgtEl>
                                        <p:attrNameLst>
                                          <p:attrName>style.visibility</p:attrName>
                                        </p:attrNameLst>
                                      </p:cBhvr>
                                      <p:to>
                                        <p:strVal val="visible"/>
                                      </p:to>
                                    </p:set>
                                    <p:animEffect transition="in" filter="fade">
                                      <p:cBhvr>
                                        <p:cTn id="22" dur="500"/>
                                        <p:tgtEl>
                                          <p:spTgt spid="30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fade">
                                      <p:cBhvr>
                                        <p:cTn id="32" dur="500"/>
                                        <p:tgtEl>
                                          <p:spTgt spid="30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84"/>
                                        </p:tgtEl>
                                        <p:attrNameLst>
                                          <p:attrName>style.visibility</p:attrName>
                                        </p:attrNameLst>
                                      </p:cBhvr>
                                      <p:to>
                                        <p:strVal val="visible"/>
                                      </p:to>
                                    </p:set>
                                    <p:animEffect transition="in" filter="fade">
                                      <p:cBhvr>
                                        <p:cTn id="37" dur="500"/>
                                        <p:tgtEl>
                                          <p:spTgt spid="30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90"/>
                                        </p:tgtEl>
                                        <p:attrNameLst>
                                          <p:attrName>style.visibility</p:attrName>
                                        </p:attrNameLst>
                                      </p:cBhvr>
                                      <p:to>
                                        <p:strVal val="visible"/>
                                      </p:to>
                                    </p:set>
                                    <p:animEffect transition="in" filter="fade">
                                      <p:cBhvr>
                                        <p:cTn id="42"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11AAC03E-2AB7-4D93-AADE-A7727AF226DC}"/>
              </a:ext>
            </a:extLst>
          </p:cNvPr>
          <p:cNvSpPr txBox="1"/>
          <p:nvPr/>
        </p:nvSpPr>
        <p:spPr>
          <a:xfrm>
            <a:off x="6493353" y="2841556"/>
            <a:ext cx="4989806" cy="2246769"/>
          </a:xfrm>
          <a:prstGeom prst="rect">
            <a:avLst/>
          </a:prstGeom>
          <a:noFill/>
        </p:spPr>
        <p:txBody>
          <a:bodyPr wrap="square" rtlCol="0">
            <a:spAutoFit/>
          </a:bodyPr>
          <a:lstStyle/>
          <a:p>
            <a:r>
              <a:rPr lang="en-US" sz="2800" b="1" i="1" dirty="0" err="1" smtClean="0">
                <a:solidFill>
                  <a:schemeClr val="accent1">
                    <a:lumMod val="75000"/>
                  </a:schemeClr>
                </a:solidFill>
                <a:latin typeface="NikoshBAN" panose="02000000000000000000" pitchFamily="2" charset="0"/>
                <a:cs typeface="NikoshBAN" panose="02000000000000000000" pitchFamily="2" charset="0"/>
              </a:rPr>
              <a:t>মোঃ</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ফরিদ</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উদ্দীন</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p>
          <a:p>
            <a:r>
              <a:rPr lang="en-US" sz="2800" b="1" i="1" dirty="0" err="1" smtClean="0">
                <a:solidFill>
                  <a:schemeClr val="accent1">
                    <a:lumMod val="75000"/>
                  </a:schemeClr>
                </a:solidFill>
                <a:latin typeface="NikoshBAN" panose="02000000000000000000" pitchFamily="2" charset="0"/>
                <a:cs typeface="NikoshBAN" panose="02000000000000000000" pitchFamily="2" charset="0"/>
              </a:rPr>
              <a:t>সহকারি</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শিক্ষক</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ইংরেজি</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p>
          <a:p>
            <a:r>
              <a:rPr lang="en-US" sz="2800" b="1" i="1" dirty="0" err="1" smtClean="0">
                <a:solidFill>
                  <a:schemeClr val="accent1">
                    <a:lumMod val="75000"/>
                  </a:schemeClr>
                </a:solidFill>
                <a:latin typeface="NikoshBAN" panose="02000000000000000000" pitchFamily="2" charset="0"/>
                <a:cs typeface="NikoshBAN" panose="02000000000000000000" pitchFamily="2" charset="0"/>
              </a:rPr>
              <a:t>দুপচাচিয়া</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ডি</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এস</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ফাজিল</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মাদ্রাসা</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p>
          <a:p>
            <a:r>
              <a:rPr lang="en-US" sz="2800" b="1" i="1" dirty="0" err="1" smtClean="0">
                <a:solidFill>
                  <a:schemeClr val="accent1">
                    <a:lumMod val="75000"/>
                  </a:schemeClr>
                </a:solidFill>
                <a:latin typeface="NikoshBAN" panose="02000000000000000000" pitchFamily="2" charset="0"/>
                <a:cs typeface="NikoshBAN" panose="02000000000000000000" pitchFamily="2" charset="0"/>
              </a:rPr>
              <a:t>দুপচাচিয়া</a:t>
            </a:r>
            <a:r>
              <a:rPr lang="en-US" sz="2800" b="1" i="1" dirty="0" smtClean="0">
                <a:solidFill>
                  <a:schemeClr val="accent1">
                    <a:lumMod val="75000"/>
                  </a:schemeClr>
                </a:solidFill>
                <a:latin typeface="NikoshBAN" panose="02000000000000000000" pitchFamily="2" charset="0"/>
                <a:cs typeface="NikoshBAN" panose="02000000000000000000" pitchFamily="2" charset="0"/>
              </a:rPr>
              <a:t> ,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বগুড়া</a:t>
            </a:r>
            <a:r>
              <a:rPr lang="en-US" sz="2800" b="1" i="1" dirty="0" smtClean="0">
                <a:solidFill>
                  <a:schemeClr val="accent1">
                    <a:lumMod val="75000"/>
                  </a:schemeClr>
                </a:solidFill>
                <a:latin typeface="NikoshBAN" panose="02000000000000000000" pitchFamily="2" charset="0"/>
                <a:cs typeface="NikoshBAN" panose="02000000000000000000" pitchFamily="2" charset="0"/>
              </a:rPr>
              <a:t> </a:t>
            </a:r>
          </a:p>
          <a:p>
            <a:endParaRPr lang="en-US" sz="2800" b="1" i="1" dirty="0">
              <a:solidFill>
                <a:schemeClr val="accent1">
                  <a:lumMod val="75000"/>
                </a:schemeClr>
              </a:solidFill>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xmlns="" id="{C841C6B7-A3B5-4D8E-B133-8745BA52DD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7891" y="1767348"/>
            <a:ext cx="3278133" cy="3049617"/>
          </a:xfrm>
          <a:prstGeom prst="rect">
            <a:avLst/>
          </a:prstGeom>
        </p:spPr>
      </p:pic>
    </p:spTree>
    <p:extLst>
      <p:ext uri="{BB962C8B-B14F-4D97-AF65-F5344CB8AC3E}">
        <p14:creationId xmlns:p14="http://schemas.microsoft.com/office/powerpoint/2010/main" val="1591297792"/>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368289AE-3410-4AB7-AFC5-9466C06728B1}"/>
              </a:ext>
            </a:extLst>
          </p:cNvPr>
          <p:cNvGrpSpPr/>
          <p:nvPr/>
        </p:nvGrpSpPr>
        <p:grpSpPr>
          <a:xfrm>
            <a:off x="4944209" y="577329"/>
            <a:ext cx="2379782" cy="725914"/>
            <a:chOff x="5749563" y="624621"/>
            <a:chExt cx="2379782" cy="725914"/>
          </a:xfrm>
        </p:grpSpPr>
        <p:pic>
          <p:nvPicPr>
            <p:cNvPr id="12" name="Picture 11">
              <a:extLst>
                <a:ext uri="{FF2B5EF4-FFF2-40B4-BE49-F238E27FC236}">
                  <a16:creationId xmlns:a16="http://schemas.microsoft.com/office/drawing/2014/main" xmlns="" id="{DCF9A631-FC28-42DF-9DAE-D290868851DF}"/>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5749563" y="624621"/>
              <a:ext cx="692873" cy="692873"/>
            </a:xfrm>
            <a:prstGeom prst="rect">
              <a:avLst/>
            </a:prstGeom>
          </p:spPr>
        </p:pic>
        <p:sp>
          <p:nvSpPr>
            <p:cNvPr id="15" name="TextBox 14">
              <a:extLst>
                <a:ext uri="{FF2B5EF4-FFF2-40B4-BE49-F238E27FC236}">
                  <a16:creationId xmlns:a16="http://schemas.microsoft.com/office/drawing/2014/main" xmlns="" id="{84021178-22EB-4DC8-918D-302F74BF896B}"/>
                </a:ext>
              </a:extLst>
            </p:cNvPr>
            <p:cNvSpPr txBox="1"/>
            <p:nvPr/>
          </p:nvSpPr>
          <p:spPr>
            <a:xfrm>
              <a:off x="6395138" y="704204"/>
              <a:ext cx="1734207" cy="646331"/>
            </a:xfrm>
            <a:prstGeom prst="rect">
              <a:avLst/>
            </a:prstGeom>
            <a:noFill/>
          </p:spPr>
          <p:txBody>
            <a:bodyPr wrap="square" rtlCol="0">
              <a:spAutoFit/>
            </a:bodyPr>
            <a:lstStyle/>
            <a:p>
              <a:r>
                <a:rPr lang="en-US" sz="3600" b="1" dirty="0">
                  <a:solidFill>
                    <a:srgbClr val="0000CC"/>
                  </a:solidFill>
                  <a:latin typeface="NikoshBAN" panose="02000000000000000000" pitchFamily="2" charset="0"/>
                  <a:cs typeface="NikoshBAN" panose="02000000000000000000" pitchFamily="2" charset="0"/>
                </a:rPr>
                <a:t>দ</a:t>
              </a:r>
              <a:r>
                <a:rPr lang="as-IN" sz="3600" b="1" dirty="0">
                  <a:solidFill>
                    <a:srgbClr val="0000CC"/>
                  </a:solidFill>
                  <a:latin typeface="NikoshBAN" panose="02000000000000000000" pitchFamily="2" charset="0"/>
                  <a:cs typeface="NikoshBAN" panose="02000000000000000000" pitchFamily="2" charset="0"/>
                </a:rPr>
                <a:t>ল</a:t>
              </a:r>
              <a:r>
                <a:rPr lang="en-US" sz="3600" b="1" dirty="0">
                  <a:solidFill>
                    <a:srgbClr val="0000CC"/>
                  </a:solidFill>
                  <a:latin typeface="NikoshBAN" panose="02000000000000000000" pitchFamily="2" charset="0"/>
                  <a:cs typeface="NikoshBAN" panose="02000000000000000000" pitchFamily="2" charset="0"/>
                </a:rPr>
                <a:t>ী</a:t>
              </a:r>
              <a:r>
                <a:rPr lang="as-IN" sz="3600" b="1" dirty="0">
                  <a:solidFill>
                    <a:srgbClr val="0000CC"/>
                  </a:solidFill>
                  <a:latin typeface="NikoshBAN" panose="02000000000000000000" pitchFamily="2" charset="0"/>
                  <a:cs typeface="NikoshBAN" panose="02000000000000000000" pitchFamily="2" charset="0"/>
                </a:rPr>
                <a:t>য়</a:t>
              </a:r>
              <a:r>
                <a:rPr lang="en-US" sz="3600" b="1" dirty="0">
                  <a:solidFill>
                    <a:srgbClr val="0000CC"/>
                  </a:solidFill>
                  <a:latin typeface="NikoshBAN" panose="02000000000000000000" pitchFamily="2" charset="0"/>
                  <a:cs typeface="NikoshBAN" panose="02000000000000000000" pitchFamily="2" charset="0"/>
                </a:rPr>
                <a:t> </a:t>
              </a:r>
              <a:r>
                <a:rPr lang="as-IN" sz="3600" b="1" dirty="0">
                  <a:solidFill>
                    <a:srgbClr val="0000CC"/>
                  </a:solidFill>
                  <a:latin typeface="NikoshBAN" panose="02000000000000000000" pitchFamily="2" charset="0"/>
                  <a:cs typeface="NikoshBAN" panose="02000000000000000000" pitchFamily="2" charset="0"/>
                </a:rPr>
                <a:t>ক</a:t>
              </a:r>
              <a:r>
                <a:rPr lang="en-US" sz="3600" b="1" dirty="0">
                  <a:solidFill>
                    <a:srgbClr val="0000CC"/>
                  </a:solidFill>
                  <a:latin typeface="NikoshBAN" panose="02000000000000000000" pitchFamily="2" charset="0"/>
                  <a:cs typeface="NikoshBAN" panose="02000000000000000000" pitchFamily="2" charset="0"/>
                </a:rPr>
                <a:t>া</a:t>
              </a:r>
              <a:r>
                <a:rPr lang="as-IN" sz="3600" b="1" dirty="0">
                  <a:solidFill>
                    <a:srgbClr val="0000CC"/>
                  </a:solidFill>
                  <a:latin typeface="NikoshBAN" panose="02000000000000000000" pitchFamily="2" charset="0"/>
                  <a:cs typeface="NikoshBAN" panose="02000000000000000000" pitchFamily="2" charset="0"/>
                </a:rPr>
                <a:t>জ</a:t>
              </a:r>
              <a:r>
                <a:rPr lang="en-US" sz="3600" b="1" dirty="0">
                  <a:solidFill>
                    <a:srgbClr val="0000CC"/>
                  </a:solidFill>
                  <a:latin typeface="NikoshBAN" panose="02000000000000000000" pitchFamily="2" charset="0"/>
                  <a:cs typeface="NikoshBAN" panose="02000000000000000000" pitchFamily="2" charset="0"/>
                </a:rPr>
                <a:t> </a:t>
              </a:r>
            </a:p>
          </p:txBody>
        </p:sp>
      </p:grpSp>
      <p:pic>
        <p:nvPicPr>
          <p:cNvPr id="4098" name="Picture 2" descr="Image result for team work clipart">
            <a:extLst>
              <a:ext uri="{FF2B5EF4-FFF2-40B4-BE49-F238E27FC236}">
                <a16:creationId xmlns:a16="http://schemas.microsoft.com/office/drawing/2014/main" xmlns="" id="{D78DDC9B-174A-4916-BB27-028F0F216B40}"/>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3674981" y="1919539"/>
            <a:ext cx="4896244" cy="2506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51EFC51A-50AD-48DC-97E7-445A6A846AE1}"/>
              </a:ext>
            </a:extLst>
          </p:cNvPr>
          <p:cNvPicPr>
            <a:picLocks noChangeAspect="1"/>
          </p:cNvPicPr>
          <p:nvPr/>
        </p:nvPicPr>
        <p:blipFill>
          <a:blip r:embed="rId13" cstate="email">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656147" y="4332659"/>
            <a:ext cx="2258109" cy="1698891"/>
          </a:xfrm>
          <a:prstGeom prst="rect">
            <a:avLst/>
          </a:prstGeom>
        </p:spPr>
      </p:pic>
      <p:sp>
        <p:nvSpPr>
          <p:cNvPr id="19" name="TextBox 18">
            <a:extLst>
              <a:ext uri="{FF2B5EF4-FFF2-40B4-BE49-F238E27FC236}">
                <a16:creationId xmlns:a16="http://schemas.microsoft.com/office/drawing/2014/main" xmlns="" id="{903802B3-92B9-40C6-BFA8-9D67E6221771}"/>
              </a:ext>
            </a:extLst>
          </p:cNvPr>
          <p:cNvSpPr txBox="1"/>
          <p:nvPr/>
        </p:nvSpPr>
        <p:spPr>
          <a:xfrm>
            <a:off x="2851752" y="5042554"/>
            <a:ext cx="8119241" cy="1077218"/>
          </a:xfrm>
          <a:prstGeom prst="rect">
            <a:avLst/>
          </a:prstGeom>
          <a:solidFill>
            <a:schemeClr val="accent2">
              <a:lumMod val="60000"/>
              <a:lumOff val="40000"/>
            </a:schemeClr>
          </a:solidFill>
        </p:spPr>
        <p:txBody>
          <a:bodyPr wrap="square" rtlCol="0">
            <a:spAutoFit/>
          </a:bodyPr>
          <a:lstStyle/>
          <a:p>
            <a:r>
              <a:rPr lang="en-US" sz="3200" b="1" dirty="0">
                <a:solidFill>
                  <a:srgbClr val="0000CC"/>
                </a:solidFill>
                <a:latin typeface="NikoshBAN" panose="02000000000000000000" pitchFamily="2" charset="0"/>
                <a:cs typeface="NikoshBAN" panose="02000000000000000000" pitchFamily="2" charset="0"/>
              </a:rPr>
              <a:t>স</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র</a:t>
            </a:r>
            <a:r>
              <a:rPr lang="as-IN" sz="3200" b="1" dirty="0">
                <a:solidFill>
                  <a:srgbClr val="0000CC"/>
                </a:solidFill>
                <a:latin typeface="NikoshBAN" panose="02000000000000000000" pitchFamily="2" charset="0"/>
                <a:cs typeface="NikoshBAN" panose="02000000000000000000" pitchFamily="2" charset="0"/>
              </a:rPr>
              <a:t>ণ</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অ</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য</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য়</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বাংলাদে</a:t>
            </a:r>
            <a:r>
              <a:rPr lang="as-IN" sz="3200" b="1" dirty="0">
                <a:solidFill>
                  <a:srgbClr val="0000CC"/>
                </a:solidFill>
                <a:latin typeface="NikoshBAN" panose="02000000000000000000" pitchFamily="2" charset="0"/>
                <a:cs typeface="NikoshBAN" panose="02000000000000000000" pitchFamily="2" charset="0"/>
              </a:rPr>
              <a:t>শ</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ও</a:t>
            </a:r>
            <a:r>
              <a:rPr lang="en-US" sz="3200" b="1" dirty="0">
                <a:solidFill>
                  <a:srgbClr val="0000CC"/>
                </a:solidFill>
                <a:latin typeface="NikoshBAN" panose="02000000000000000000" pitchFamily="2" charset="0"/>
                <a:cs typeface="NikoshBAN" panose="02000000000000000000" pitchFamily="2" charset="0"/>
              </a:rPr>
              <a:t> </a:t>
            </a:r>
            <a:r>
              <a:rPr lang="bn-BD" sz="3200" b="1" dirty="0" smtClean="0">
                <a:solidFill>
                  <a:srgbClr val="0000CC"/>
                </a:solidFill>
                <a:latin typeface="NikoshBAN" panose="02000000000000000000" pitchFamily="2" charset="0"/>
                <a:cs typeface="NikoshBAN" panose="02000000000000000000" pitchFamily="2" charset="0"/>
              </a:rPr>
              <a:t>শ্রিলংকার </a:t>
            </a:r>
            <a:r>
              <a:rPr lang="en-US" sz="3200" b="1" dirty="0" smtClean="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মানব</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উন্নয়ন</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ত</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ল</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ক</a:t>
            </a:r>
            <a:r>
              <a:rPr lang="en-US" sz="3200" b="1" dirty="0">
                <a:solidFill>
                  <a:srgbClr val="0000CC"/>
                </a:solidFill>
                <a:latin typeface="NikoshBAN" panose="02000000000000000000" pitchFamily="2" charset="0"/>
                <a:cs typeface="NikoshBAN" panose="02000000000000000000" pitchFamily="2" charset="0"/>
              </a:rPr>
              <a:t>র । </a:t>
            </a:r>
          </a:p>
        </p:txBody>
      </p:sp>
    </p:spTree>
    <p:extLst>
      <p:ext uri="{BB962C8B-B14F-4D97-AF65-F5344CB8AC3E}">
        <p14:creationId xmlns:p14="http://schemas.microsoft.com/office/powerpoint/2010/main" val="137793814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F65781DC-6868-4007-AA49-27A4E7B17201}"/>
              </a:ext>
            </a:extLst>
          </p:cNvPr>
          <p:cNvGrpSpPr/>
          <p:nvPr/>
        </p:nvGrpSpPr>
        <p:grpSpPr>
          <a:xfrm>
            <a:off x="4955319" y="293266"/>
            <a:ext cx="3674330" cy="830997"/>
            <a:chOff x="4955319" y="293266"/>
            <a:chExt cx="3674330" cy="830997"/>
          </a:xfrm>
        </p:grpSpPr>
        <p:grpSp>
          <p:nvGrpSpPr>
            <p:cNvPr id="6" name="Group 5">
              <a:extLst>
                <a:ext uri="{FF2B5EF4-FFF2-40B4-BE49-F238E27FC236}">
                  <a16:creationId xmlns:a16="http://schemas.microsoft.com/office/drawing/2014/main" xmlns="" id="{E5497815-CD0F-493E-BF75-A0939FF6FEBC}"/>
                </a:ext>
              </a:extLst>
            </p:cNvPr>
            <p:cNvGrpSpPr/>
            <p:nvPr/>
          </p:nvGrpSpPr>
          <p:grpSpPr>
            <a:xfrm>
              <a:off x="4955319" y="464697"/>
              <a:ext cx="599606" cy="599606"/>
              <a:chOff x="6625652" y="1454046"/>
              <a:chExt cx="1259174" cy="1259174"/>
            </a:xfrm>
          </p:grpSpPr>
          <p:sp>
            <p:nvSpPr>
              <p:cNvPr id="5" name="Oval 4">
                <a:extLst>
                  <a:ext uri="{FF2B5EF4-FFF2-40B4-BE49-F238E27FC236}">
                    <a16:creationId xmlns:a16="http://schemas.microsoft.com/office/drawing/2014/main" xmlns="" id="{80384B88-007F-420E-8CAB-0B18C4FBDC63}"/>
                  </a:ext>
                </a:extLst>
              </p:cNvPr>
              <p:cNvSpPr/>
              <p:nvPr/>
            </p:nvSpPr>
            <p:spPr>
              <a:xfrm>
                <a:off x="6625652" y="1454046"/>
                <a:ext cx="1259174" cy="1259174"/>
              </a:xfrm>
              <a:prstGeom prst="ellipse">
                <a:avLst/>
              </a:prstGeom>
              <a:solidFill>
                <a:schemeClr val="accent2">
                  <a:lumMod val="60000"/>
                  <a:lumOff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9D166624-533F-40CD-88DA-723E22F62CF1}"/>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6906380" y="1653254"/>
                <a:ext cx="757678" cy="830778"/>
              </a:xfrm>
              <a:prstGeom prst="rect">
                <a:avLst/>
              </a:prstGeom>
            </p:spPr>
          </p:pic>
        </p:grpSp>
        <p:sp>
          <p:nvSpPr>
            <p:cNvPr id="7" name="TextBox 6">
              <a:extLst>
                <a:ext uri="{FF2B5EF4-FFF2-40B4-BE49-F238E27FC236}">
                  <a16:creationId xmlns:a16="http://schemas.microsoft.com/office/drawing/2014/main" xmlns="" id="{83396E06-26B2-4EB0-9B9A-D3CFE0A62428}"/>
                </a:ext>
              </a:extLst>
            </p:cNvPr>
            <p:cNvSpPr txBox="1"/>
            <p:nvPr/>
          </p:nvSpPr>
          <p:spPr>
            <a:xfrm>
              <a:off x="5479974" y="293266"/>
              <a:ext cx="3149675" cy="830997"/>
            </a:xfrm>
            <a:prstGeom prst="rect">
              <a:avLst/>
            </a:prstGeom>
            <a:solidFill>
              <a:schemeClr val="accent4">
                <a:lumMod val="40000"/>
                <a:lumOff val="60000"/>
              </a:schemeClr>
            </a:solidFill>
          </p:spPr>
          <p:txBody>
            <a:bodyPr wrap="square" rtlCol="0">
              <a:spAutoFit/>
            </a:bodyPr>
            <a:lstStyle/>
            <a:p>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a:t>
              </a:r>
              <a:r>
                <a:rPr lang="as-IN"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ল</a:t>
              </a:r>
              <a:r>
                <a:rPr lang="as-IN"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য</a:t>
              </a:r>
              <a:r>
                <a:rPr lang="as-IN"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য়</a:t>
              </a:r>
              <a:r>
                <a:rPr lang="as-IN"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ন</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p>
          </p:txBody>
        </p:sp>
      </p:grpSp>
      <p:sp>
        <p:nvSpPr>
          <p:cNvPr id="9" name="TextBox 8">
            <a:extLst>
              <a:ext uri="{FF2B5EF4-FFF2-40B4-BE49-F238E27FC236}">
                <a16:creationId xmlns:a16="http://schemas.microsoft.com/office/drawing/2014/main" xmlns="" id="{3512EE0F-51D8-47CC-B518-FF45C703B38D}"/>
              </a:ext>
            </a:extLst>
          </p:cNvPr>
          <p:cNvSpPr txBox="1"/>
          <p:nvPr/>
        </p:nvSpPr>
        <p:spPr>
          <a:xfrm>
            <a:off x="3716252" y="5143968"/>
            <a:ext cx="7704945" cy="1077218"/>
          </a:xfrm>
          <a:prstGeom prst="rect">
            <a:avLst/>
          </a:prstGeom>
          <a:noFill/>
        </p:spPr>
        <p:txBody>
          <a:bodyPr wrap="square" rtlCol="0">
            <a:spAutoFit/>
          </a:bodyPr>
          <a:lstStyle/>
          <a:p>
            <a:r>
              <a:rPr lang="as-IN" sz="3200" i="1" dirty="0">
                <a:solidFill>
                  <a:srgbClr val="0000CC"/>
                </a:solidFill>
                <a:latin typeface="NikoshBAN" panose="02000000000000000000" pitchFamily="2" charset="0"/>
                <a:cs typeface="NikoshBAN" panose="02000000000000000000" pitchFamily="2" charset="0"/>
              </a:rPr>
              <a:t>ব</a:t>
            </a:r>
            <a:r>
              <a:rPr lang="en-US" sz="3200" i="1" dirty="0" err="1">
                <a:solidFill>
                  <a:srgbClr val="0000CC"/>
                </a:solidFill>
                <a:latin typeface="NikoshBAN" panose="02000000000000000000" pitchFamily="2" charset="0"/>
                <a:cs typeface="NikoshBAN" panose="02000000000000000000" pitchFamily="2" charset="0"/>
              </a:rPr>
              <a:t>াংলাদে</a:t>
            </a:r>
            <a:r>
              <a:rPr lang="as-IN" sz="3200" i="1" dirty="0">
                <a:solidFill>
                  <a:srgbClr val="0000CC"/>
                </a:solidFill>
                <a:latin typeface="NikoshBAN" panose="02000000000000000000" pitchFamily="2" charset="0"/>
                <a:cs typeface="NikoshBAN" panose="02000000000000000000" pitchFamily="2" charset="0"/>
              </a:rPr>
              <a:t>শ</a:t>
            </a:r>
            <a:r>
              <a:rPr lang="en-US" sz="3200" i="1" dirty="0">
                <a:solidFill>
                  <a:srgbClr val="0000CC"/>
                </a:solidFill>
                <a:latin typeface="NikoshBAN" panose="02000000000000000000" pitchFamily="2" charset="0"/>
                <a:cs typeface="NikoshBAN" panose="02000000000000000000" pitchFamily="2" charset="0"/>
              </a:rPr>
              <a:t>ে</a:t>
            </a:r>
            <a:r>
              <a:rPr lang="as-IN" sz="3200" i="1" dirty="0">
                <a:solidFill>
                  <a:srgbClr val="0000CC"/>
                </a:solidFill>
                <a:latin typeface="NikoshBAN" panose="02000000000000000000" pitchFamily="2" charset="0"/>
                <a:cs typeface="NikoshBAN" panose="02000000000000000000" pitchFamily="2" charset="0"/>
              </a:rPr>
              <a:t>র</a:t>
            </a:r>
            <a:r>
              <a:rPr lang="en-US" sz="3200" i="1" dirty="0">
                <a:solidFill>
                  <a:srgbClr val="0000CC"/>
                </a:solidFill>
                <a:latin typeface="NikoshBAN" panose="02000000000000000000" pitchFamily="2" charset="0"/>
                <a:cs typeface="NikoshBAN" panose="02000000000000000000" pitchFamily="2" charset="0"/>
              </a:rPr>
              <a:t> </a:t>
            </a:r>
            <a:r>
              <a:rPr lang="as-IN" sz="3200" i="1" dirty="0">
                <a:solidFill>
                  <a:srgbClr val="0000CC"/>
                </a:solidFill>
                <a:latin typeface="NikoshBAN" panose="02000000000000000000" pitchFamily="2" charset="0"/>
                <a:cs typeface="NikoshBAN" panose="02000000000000000000" pitchFamily="2" charset="0"/>
              </a:rPr>
              <a:t>ম</a:t>
            </a:r>
            <a:r>
              <a:rPr lang="en-US" sz="3200" i="1" dirty="0">
                <a:solidFill>
                  <a:srgbClr val="0000CC"/>
                </a:solidFill>
                <a:latin typeface="NikoshBAN" panose="02000000000000000000" pitchFamily="2" charset="0"/>
                <a:cs typeface="NikoshBAN" panose="02000000000000000000" pitchFamily="2" charset="0"/>
              </a:rPr>
              <a:t>া</a:t>
            </a:r>
            <a:r>
              <a:rPr lang="as-IN" sz="3200" i="1" dirty="0">
                <a:solidFill>
                  <a:srgbClr val="0000CC"/>
                </a:solidFill>
                <a:latin typeface="NikoshBAN" panose="02000000000000000000" pitchFamily="2" charset="0"/>
                <a:cs typeface="NikoshBAN" panose="02000000000000000000" pitchFamily="2" charset="0"/>
              </a:rPr>
              <a:t>ন</a:t>
            </a:r>
            <a:r>
              <a:rPr lang="en-US" sz="3200" i="1" dirty="0">
                <a:solidFill>
                  <a:srgbClr val="0000CC"/>
                </a:solidFill>
                <a:latin typeface="NikoshBAN" panose="02000000000000000000" pitchFamily="2" charset="0"/>
                <a:cs typeface="NikoshBAN" panose="02000000000000000000" pitchFamily="2" charset="0"/>
              </a:rPr>
              <a:t>ব </a:t>
            </a:r>
            <a:r>
              <a:rPr lang="as-IN" sz="3200" i="1" dirty="0">
                <a:solidFill>
                  <a:srgbClr val="0000CC"/>
                </a:solidFill>
                <a:latin typeface="NikoshBAN" panose="02000000000000000000" pitchFamily="2" charset="0"/>
                <a:cs typeface="NikoshBAN" panose="02000000000000000000" pitchFamily="2" charset="0"/>
              </a:rPr>
              <a:t>স</a:t>
            </a:r>
            <a:r>
              <a:rPr lang="en-US" sz="3200" i="1" dirty="0">
                <a:solidFill>
                  <a:srgbClr val="0000CC"/>
                </a:solidFill>
                <a:latin typeface="NikoshBAN" panose="02000000000000000000" pitchFamily="2" charset="0"/>
                <a:cs typeface="NikoshBAN" panose="02000000000000000000" pitchFamily="2" charset="0"/>
              </a:rPr>
              <a:t>ম</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প</a:t>
            </a:r>
            <a:r>
              <a:rPr lang="as-IN" sz="3200" i="1" dirty="0">
                <a:solidFill>
                  <a:srgbClr val="0000CC"/>
                </a:solidFill>
                <a:latin typeface="NikoshBAN" panose="02000000000000000000" pitchFamily="2" charset="0"/>
                <a:cs typeface="NikoshBAN" panose="02000000000000000000" pitchFamily="2" charset="0"/>
              </a:rPr>
              <a:t>দ</a:t>
            </a:r>
            <a:r>
              <a:rPr lang="en-US" sz="3200" i="1" dirty="0">
                <a:solidFill>
                  <a:srgbClr val="0000CC"/>
                </a:solidFill>
                <a:latin typeface="NikoshBAN" panose="02000000000000000000" pitchFamily="2" charset="0"/>
                <a:cs typeface="NikoshBAN" panose="02000000000000000000" pitchFamily="2" charset="0"/>
              </a:rPr>
              <a:t> </a:t>
            </a:r>
            <a:r>
              <a:rPr lang="as-IN" sz="3200" i="1" dirty="0">
                <a:solidFill>
                  <a:srgbClr val="0000CC"/>
                </a:solidFill>
                <a:latin typeface="NikoshBAN" panose="02000000000000000000" pitchFamily="2" charset="0"/>
                <a:cs typeface="NikoshBAN" panose="02000000000000000000" pitchFamily="2" charset="0"/>
              </a:rPr>
              <a:t>উ</a:t>
            </a:r>
            <a:r>
              <a:rPr lang="en-US" sz="3200" i="1" dirty="0">
                <a:solidFill>
                  <a:srgbClr val="0000CC"/>
                </a:solidFill>
                <a:latin typeface="NikoshBAN" panose="02000000000000000000" pitchFamily="2" charset="0"/>
                <a:cs typeface="NikoshBAN" panose="02000000000000000000" pitchFamily="2" charset="0"/>
              </a:rPr>
              <a:t>ন</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ন</a:t>
            </a:r>
            <a:r>
              <a:rPr lang="as-IN" sz="3200" i="1" dirty="0">
                <a:solidFill>
                  <a:srgbClr val="0000CC"/>
                </a:solidFill>
                <a:latin typeface="NikoshBAN" panose="02000000000000000000" pitchFamily="2" charset="0"/>
                <a:cs typeface="NikoshBAN" panose="02000000000000000000" pitchFamily="2" charset="0"/>
              </a:rPr>
              <a:t>য়</a:t>
            </a:r>
            <a:r>
              <a:rPr lang="en-US" sz="3200" i="1" dirty="0">
                <a:solidFill>
                  <a:srgbClr val="0000CC"/>
                </a:solidFill>
                <a:latin typeface="NikoshBAN" panose="02000000000000000000" pitchFamily="2" charset="0"/>
                <a:cs typeface="NikoshBAN" panose="02000000000000000000" pitchFamily="2" charset="0"/>
              </a:rPr>
              <a:t>ন</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র </a:t>
            </a:r>
            <a:r>
              <a:rPr lang="as-IN" sz="3200" i="1" dirty="0">
                <a:solidFill>
                  <a:srgbClr val="0000CC"/>
                </a:solidFill>
                <a:latin typeface="NikoshBAN" panose="02000000000000000000" pitchFamily="2" charset="0"/>
                <a:cs typeface="NikoshBAN" panose="02000000000000000000" pitchFamily="2" charset="0"/>
              </a:rPr>
              <a:t>স</a:t>
            </a:r>
            <a:r>
              <a:rPr lang="en-US" sz="3200" i="1" dirty="0" err="1">
                <a:solidFill>
                  <a:srgbClr val="0000CC"/>
                </a:solidFill>
                <a:latin typeface="NikoshBAN" panose="02000000000000000000" pitchFamily="2" charset="0"/>
                <a:cs typeface="NikoshBAN" panose="02000000000000000000" pitchFamily="2" charset="0"/>
              </a:rPr>
              <a:t>াথে</a:t>
            </a:r>
            <a:r>
              <a:rPr lang="en-US" sz="3200" i="1" dirty="0">
                <a:solidFill>
                  <a:srgbClr val="0000CC"/>
                </a:solidFill>
                <a:latin typeface="NikoshBAN" panose="02000000000000000000" pitchFamily="2" charset="0"/>
                <a:cs typeface="NikoshBAN" panose="02000000000000000000" pitchFamily="2" charset="0"/>
              </a:rPr>
              <a:t> </a:t>
            </a:r>
            <a:r>
              <a:rPr lang="as-IN" sz="3200" i="1" dirty="0">
                <a:solidFill>
                  <a:srgbClr val="0000CC"/>
                </a:solidFill>
                <a:latin typeface="NikoshBAN" panose="02000000000000000000" pitchFamily="2" charset="0"/>
                <a:cs typeface="NikoshBAN" panose="02000000000000000000" pitchFamily="2" charset="0"/>
              </a:rPr>
              <a:t>ভ</a:t>
            </a:r>
            <a:r>
              <a:rPr lang="en-US" sz="3200" i="1" dirty="0">
                <a:solidFill>
                  <a:srgbClr val="0000CC"/>
                </a:solidFill>
                <a:latin typeface="NikoshBAN" panose="02000000000000000000" pitchFamily="2" charset="0"/>
                <a:cs typeface="NikoshBAN" panose="02000000000000000000" pitchFamily="2" charset="0"/>
              </a:rPr>
              <a:t>া</a:t>
            </a:r>
            <a:r>
              <a:rPr lang="as-IN" sz="3200" i="1" dirty="0">
                <a:solidFill>
                  <a:srgbClr val="0000CC"/>
                </a:solidFill>
                <a:latin typeface="NikoshBAN" panose="02000000000000000000" pitchFamily="2" charset="0"/>
                <a:cs typeface="NikoshBAN" panose="02000000000000000000" pitchFamily="2" charset="0"/>
              </a:rPr>
              <a:t>র</a:t>
            </a:r>
            <a:r>
              <a:rPr lang="en-US" sz="3200" i="1" dirty="0">
                <a:solidFill>
                  <a:srgbClr val="0000CC"/>
                </a:solidFill>
                <a:latin typeface="NikoshBAN" panose="02000000000000000000" pitchFamily="2" charset="0"/>
                <a:cs typeface="NikoshBAN" panose="02000000000000000000" pitchFamily="2" charset="0"/>
              </a:rPr>
              <a:t>ত</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র </a:t>
            </a:r>
            <a:r>
              <a:rPr lang="as-IN" sz="3200" i="1" dirty="0">
                <a:solidFill>
                  <a:srgbClr val="0000CC"/>
                </a:solidFill>
                <a:latin typeface="NikoshBAN" panose="02000000000000000000" pitchFamily="2" charset="0"/>
                <a:cs typeface="NikoshBAN" panose="02000000000000000000" pitchFamily="2" charset="0"/>
              </a:rPr>
              <a:t>ম</a:t>
            </a:r>
            <a:r>
              <a:rPr lang="en-US" sz="3200" i="1" dirty="0">
                <a:solidFill>
                  <a:srgbClr val="0000CC"/>
                </a:solidFill>
                <a:latin typeface="NikoshBAN" panose="02000000000000000000" pitchFamily="2" charset="0"/>
                <a:cs typeface="NikoshBAN" panose="02000000000000000000" pitchFamily="2" charset="0"/>
              </a:rPr>
              <a:t>া</a:t>
            </a:r>
            <a:r>
              <a:rPr lang="as-IN" sz="3200" i="1" dirty="0">
                <a:solidFill>
                  <a:srgbClr val="0000CC"/>
                </a:solidFill>
                <a:latin typeface="NikoshBAN" panose="02000000000000000000" pitchFamily="2" charset="0"/>
                <a:cs typeface="NikoshBAN" panose="02000000000000000000" pitchFamily="2" charset="0"/>
              </a:rPr>
              <a:t>ন</a:t>
            </a:r>
            <a:r>
              <a:rPr lang="en-US" sz="3200" i="1" dirty="0">
                <a:solidFill>
                  <a:srgbClr val="0000CC"/>
                </a:solidFill>
                <a:latin typeface="NikoshBAN" panose="02000000000000000000" pitchFamily="2" charset="0"/>
                <a:cs typeface="NikoshBAN" panose="02000000000000000000" pitchFamily="2" charset="0"/>
              </a:rPr>
              <a:t>ব </a:t>
            </a:r>
            <a:r>
              <a:rPr lang="as-IN" sz="3200" i="1" dirty="0">
                <a:solidFill>
                  <a:srgbClr val="0000CC"/>
                </a:solidFill>
                <a:latin typeface="NikoshBAN" panose="02000000000000000000" pitchFamily="2" charset="0"/>
                <a:cs typeface="NikoshBAN" panose="02000000000000000000" pitchFamily="2" charset="0"/>
              </a:rPr>
              <a:t>স</a:t>
            </a:r>
            <a:r>
              <a:rPr lang="en-US" sz="3200" i="1" dirty="0" err="1">
                <a:solidFill>
                  <a:srgbClr val="0000CC"/>
                </a:solidFill>
                <a:latin typeface="NikoshBAN" panose="02000000000000000000" pitchFamily="2" charset="0"/>
                <a:cs typeface="NikoshBAN" panose="02000000000000000000" pitchFamily="2" charset="0"/>
              </a:rPr>
              <a:t>ম্পদ</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উন্নয়নের</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কি</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কি</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পার্</a:t>
            </a:r>
            <a:r>
              <a:rPr lang="as-IN" sz="3200" i="1" dirty="0">
                <a:solidFill>
                  <a:srgbClr val="0000CC"/>
                </a:solidFill>
                <a:latin typeface="NikoshBAN" panose="02000000000000000000" pitchFamily="2" charset="0"/>
                <a:cs typeface="NikoshBAN" panose="02000000000000000000" pitchFamily="2" charset="0"/>
              </a:rPr>
              <a:t>থ</a:t>
            </a:r>
            <a:r>
              <a:rPr lang="en-US" sz="3200" i="1" dirty="0">
                <a:solidFill>
                  <a:srgbClr val="0000CC"/>
                </a:solidFill>
                <a:latin typeface="NikoshBAN" panose="02000000000000000000" pitchFamily="2" charset="0"/>
                <a:cs typeface="NikoshBAN" panose="02000000000000000000" pitchFamily="2" charset="0"/>
              </a:rPr>
              <a:t>ক</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য </a:t>
            </a:r>
            <a:r>
              <a:rPr lang="as-IN" sz="3200" i="1" dirty="0">
                <a:solidFill>
                  <a:srgbClr val="0000CC"/>
                </a:solidFill>
                <a:latin typeface="NikoshBAN" panose="02000000000000000000" pitchFamily="2" charset="0"/>
                <a:cs typeface="NikoshBAN" panose="02000000000000000000" pitchFamily="2" charset="0"/>
              </a:rPr>
              <a:t>র</a:t>
            </a:r>
            <a:r>
              <a:rPr lang="en-US" sz="3200" i="1" dirty="0">
                <a:solidFill>
                  <a:srgbClr val="0000CC"/>
                </a:solidFill>
                <a:latin typeface="NikoshBAN" panose="02000000000000000000" pitchFamily="2" charset="0"/>
                <a:cs typeface="NikoshBAN" panose="02000000000000000000" pitchFamily="2" charset="0"/>
              </a:rPr>
              <a:t>য়</a:t>
            </a:r>
            <a:r>
              <a:rPr lang="as-IN" sz="3200" i="1" dirty="0">
                <a:solidFill>
                  <a:srgbClr val="0000CC"/>
                </a:solidFill>
                <a:latin typeface="NikoshBAN" panose="02000000000000000000" pitchFamily="2" charset="0"/>
                <a:cs typeface="NikoshBAN" panose="02000000000000000000" pitchFamily="2" charset="0"/>
              </a:rPr>
              <a:t>ে</a:t>
            </a:r>
            <a:r>
              <a:rPr lang="en-US" sz="3200" i="1" dirty="0" err="1">
                <a:solidFill>
                  <a:srgbClr val="0000CC"/>
                </a:solidFill>
                <a:latin typeface="NikoshBAN" panose="02000000000000000000" pitchFamily="2" charset="0"/>
                <a:cs typeface="NikoshBAN" panose="02000000000000000000" pitchFamily="2" charset="0"/>
              </a:rPr>
              <a:t>ছে</a:t>
            </a:r>
            <a:r>
              <a:rPr lang="en-US" sz="3200" i="1" dirty="0">
                <a:solidFill>
                  <a:srgbClr val="0000CC"/>
                </a:solidFill>
                <a:latin typeface="NikoshBAN" panose="02000000000000000000" pitchFamily="2" charset="0"/>
                <a:cs typeface="NikoshBAN" panose="02000000000000000000" pitchFamily="2" charset="0"/>
              </a:rPr>
              <a:t>? </a:t>
            </a:r>
          </a:p>
        </p:txBody>
      </p:sp>
      <p:pic>
        <p:nvPicPr>
          <p:cNvPr id="11" name="Picture 10">
            <a:extLst>
              <a:ext uri="{FF2B5EF4-FFF2-40B4-BE49-F238E27FC236}">
                <a16:creationId xmlns:a16="http://schemas.microsoft.com/office/drawing/2014/main" xmlns="" id="{CF1FB810-04C5-4883-B79A-E71862C2F60A}"/>
              </a:ext>
            </a:extLst>
          </p:cNvPr>
          <p:cNvPicPr>
            <a:picLocks noChangeAspect="1"/>
          </p:cNvPicPr>
          <p:nvPr/>
        </p:nvPicPr>
        <p:blipFill rotWithShape="1">
          <a:blip r:embed="rId6" cstate="email">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a:stretch/>
        </p:blipFill>
        <p:spPr>
          <a:xfrm rot="804503">
            <a:off x="679899" y="774036"/>
            <a:ext cx="3192650" cy="4463511"/>
          </a:xfrm>
          <a:prstGeom prst="rect">
            <a:avLst/>
          </a:prstGeom>
        </p:spPr>
      </p:pic>
      <p:sp>
        <p:nvSpPr>
          <p:cNvPr id="13" name="Rectangle 12">
            <a:extLst>
              <a:ext uri="{FF2B5EF4-FFF2-40B4-BE49-F238E27FC236}">
                <a16:creationId xmlns:a16="http://schemas.microsoft.com/office/drawing/2014/main" xmlns="" id="{2D8B36A4-86CB-49BE-8624-2191F812921F}"/>
              </a:ext>
            </a:extLst>
          </p:cNvPr>
          <p:cNvSpPr/>
          <p:nvPr/>
        </p:nvSpPr>
        <p:spPr>
          <a:xfrm>
            <a:off x="4807753" y="2863508"/>
            <a:ext cx="2353529" cy="584775"/>
          </a:xfrm>
          <a:prstGeom prst="rect">
            <a:avLst/>
          </a:prstGeom>
        </p:spPr>
        <p:txBody>
          <a:bodyPr wrap="none">
            <a:spAutoFit/>
          </a:bodyPr>
          <a:lstStyle/>
          <a:p>
            <a:r>
              <a:rPr lang="en-US" sz="3200" i="1" dirty="0">
                <a:solidFill>
                  <a:srgbClr val="0000CC"/>
                </a:solidFill>
                <a:latin typeface="NikoshBAN" panose="02000000000000000000" pitchFamily="2" charset="0"/>
                <a:cs typeface="NikoshBAN" panose="02000000000000000000" pitchFamily="2" charset="0"/>
              </a:rPr>
              <a:t>ম</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ন</a:t>
            </a:r>
            <a:r>
              <a:rPr lang="as-IN" sz="3200" i="1" dirty="0">
                <a:solidFill>
                  <a:srgbClr val="0000CC"/>
                </a:solidFill>
                <a:latin typeface="NikoshBAN" panose="02000000000000000000" pitchFamily="2" charset="0"/>
                <a:cs typeface="NikoshBAN" panose="02000000000000000000" pitchFamily="2" charset="0"/>
              </a:rPr>
              <a:t>ব</a:t>
            </a:r>
            <a:r>
              <a:rPr lang="en-US" sz="3200" i="1" dirty="0">
                <a:solidFill>
                  <a:srgbClr val="0000CC"/>
                </a:solidFill>
                <a:latin typeface="NikoshBAN" panose="02000000000000000000" pitchFamily="2" charset="0"/>
                <a:cs typeface="NikoshBAN" panose="02000000000000000000" pitchFamily="2" charset="0"/>
              </a:rPr>
              <a:t> </a:t>
            </a:r>
            <a:r>
              <a:rPr lang="as-IN" sz="3200" i="1" dirty="0">
                <a:solidFill>
                  <a:srgbClr val="0000CC"/>
                </a:solidFill>
                <a:latin typeface="NikoshBAN" panose="02000000000000000000" pitchFamily="2" charset="0"/>
                <a:cs typeface="NikoshBAN" panose="02000000000000000000" pitchFamily="2" charset="0"/>
              </a:rPr>
              <a:t>স</a:t>
            </a:r>
            <a:r>
              <a:rPr lang="en-US" sz="3200" i="1" dirty="0">
                <a:solidFill>
                  <a:srgbClr val="0000CC"/>
                </a:solidFill>
                <a:latin typeface="NikoshBAN" panose="02000000000000000000" pitchFamily="2" charset="0"/>
                <a:cs typeface="NikoshBAN" panose="02000000000000000000" pitchFamily="2" charset="0"/>
              </a:rPr>
              <a:t>ম</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প</a:t>
            </a:r>
            <a:r>
              <a:rPr lang="as-IN" sz="3200" i="1" dirty="0">
                <a:solidFill>
                  <a:srgbClr val="0000CC"/>
                </a:solidFill>
                <a:latin typeface="NikoshBAN" panose="02000000000000000000" pitchFamily="2" charset="0"/>
                <a:cs typeface="NikoshBAN" panose="02000000000000000000" pitchFamily="2" charset="0"/>
              </a:rPr>
              <a:t>দ</a:t>
            </a:r>
            <a:r>
              <a:rPr lang="en-US" sz="3200" i="1" dirty="0">
                <a:solidFill>
                  <a:srgbClr val="0000CC"/>
                </a:solidFill>
                <a:latin typeface="NikoshBAN" panose="02000000000000000000" pitchFamily="2" charset="0"/>
                <a:cs typeface="NikoshBAN" panose="02000000000000000000" pitchFamily="2" charset="0"/>
              </a:rPr>
              <a:t> </a:t>
            </a:r>
            <a:r>
              <a:rPr lang="as-IN" sz="3200" i="1" dirty="0">
                <a:solidFill>
                  <a:srgbClr val="0000CC"/>
                </a:solidFill>
                <a:latin typeface="NikoshBAN" panose="02000000000000000000" pitchFamily="2" charset="0"/>
                <a:cs typeface="NikoshBAN" panose="02000000000000000000" pitchFamily="2" charset="0"/>
              </a:rPr>
              <a:t>ক</a:t>
            </a:r>
            <a:r>
              <a:rPr lang="en-US" sz="3200" i="1" dirty="0">
                <a:solidFill>
                  <a:srgbClr val="0000CC"/>
                </a:solidFill>
                <a:latin typeface="NikoshBAN" panose="02000000000000000000" pitchFamily="2" charset="0"/>
                <a:cs typeface="NikoshBAN" panose="02000000000000000000" pitchFamily="2" charset="0"/>
              </a:rPr>
              <a:t>ি?</a:t>
            </a:r>
          </a:p>
        </p:txBody>
      </p:sp>
      <p:sp>
        <p:nvSpPr>
          <p:cNvPr id="14" name="Rectangle 13">
            <a:extLst>
              <a:ext uri="{FF2B5EF4-FFF2-40B4-BE49-F238E27FC236}">
                <a16:creationId xmlns:a16="http://schemas.microsoft.com/office/drawing/2014/main" xmlns="" id="{FB3D2AE1-62D6-411F-B325-5AA1F208C76C}"/>
              </a:ext>
            </a:extLst>
          </p:cNvPr>
          <p:cNvSpPr/>
          <p:nvPr/>
        </p:nvSpPr>
        <p:spPr>
          <a:xfrm>
            <a:off x="4610929" y="3232330"/>
            <a:ext cx="3520516" cy="584775"/>
          </a:xfrm>
          <a:prstGeom prst="rect">
            <a:avLst/>
          </a:prstGeom>
        </p:spPr>
        <p:txBody>
          <a:bodyPr wrap="none">
            <a:spAutoFit/>
          </a:bodyPr>
          <a:lstStyle/>
          <a:p>
            <a:r>
              <a:rPr lang="en-US" sz="3200" i="1" dirty="0" err="1">
                <a:solidFill>
                  <a:srgbClr val="0000CC"/>
                </a:solidFill>
                <a:latin typeface="NikoshBAN" panose="02000000000000000000" pitchFamily="2" charset="0"/>
                <a:cs typeface="NikoshBAN" panose="02000000000000000000" pitchFamily="2" charset="0"/>
              </a:rPr>
              <a:t>মানব</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সম্পদের</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উন্নয়ন</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কি</a:t>
            </a:r>
            <a:r>
              <a:rPr lang="en-US" sz="3200" i="1" dirty="0">
                <a:solidFill>
                  <a:srgbClr val="0000CC"/>
                </a:solidFill>
                <a:latin typeface="NikoshBAN" panose="02000000000000000000" pitchFamily="2" charset="0"/>
                <a:cs typeface="NikoshBAN" panose="02000000000000000000" pitchFamily="2" charset="0"/>
              </a:rPr>
              <a:t>?</a:t>
            </a:r>
          </a:p>
        </p:txBody>
      </p:sp>
      <p:sp>
        <p:nvSpPr>
          <p:cNvPr id="15" name="Rectangle 14">
            <a:extLst>
              <a:ext uri="{FF2B5EF4-FFF2-40B4-BE49-F238E27FC236}">
                <a16:creationId xmlns:a16="http://schemas.microsoft.com/office/drawing/2014/main" xmlns="" id="{32271488-0A47-4895-9161-5344C244752F}"/>
              </a:ext>
            </a:extLst>
          </p:cNvPr>
          <p:cNvSpPr/>
          <p:nvPr/>
        </p:nvSpPr>
        <p:spPr>
          <a:xfrm>
            <a:off x="4346559" y="3678198"/>
            <a:ext cx="8829661" cy="584775"/>
          </a:xfrm>
          <a:prstGeom prst="rect">
            <a:avLst/>
          </a:prstGeom>
        </p:spPr>
        <p:txBody>
          <a:bodyPr wrap="none">
            <a:spAutoFit/>
          </a:bodyPr>
          <a:lstStyle/>
          <a:p>
            <a:r>
              <a:rPr lang="en-US" sz="3200" i="1" dirty="0" err="1">
                <a:solidFill>
                  <a:srgbClr val="0000CC"/>
                </a:solidFill>
                <a:latin typeface="NikoshBAN" panose="02000000000000000000" pitchFamily="2" charset="0"/>
                <a:cs typeface="NikoshBAN" panose="02000000000000000000" pitchFamily="2" charset="0"/>
              </a:rPr>
              <a:t>মানব</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সম্পদের</a:t>
            </a:r>
            <a:r>
              <a:rPr lang="en-US" sz="3200" i="1" dirty="0">
                <a:solidFill>
                  <a:srgbClr val="0000CC"/>
                </a:solidFill>
                <a:latin typeface="NikoshBAN" panose="02000000000000000000" pitchFamily="2" charset="0"/>
                <a:cs typeface="NikoshBAN" panose="02000000000000000000" pitchFamily="2" charset="0"/>
              </a:rPr>
              <a:t> </a:t>
            </a:r>
            <a:r>
              <a:rPr lang="en-US" sz="3200" i="1" dirty="0" err="1" smtClean="0">
                <a:solidFill>
                  <a:srgbClr val="0000CC"/>
                </a:solidFill>
                <a:latin typeface="NikoshBAN" panose="02000000000000000000" pitchFamily="2" charset="0"/>
                <a:cs typeface="NikoshBAN" panose="02000000000000000000" pitchFamily="2" charset="0"/>
              </a:rPr>
              <a:t>উন্নয়</a:t>
            </a:r>
            <a:r>
              <a:rPr lang="bn-BD" sz="3200" i="1" dirty="0" smtClean="0">
                <a:solidFill>
                  <a:srgbClr val="0000CC"/>
                </a:solidFill>
                <a:latin typeface="NikoshBAN" panose="02000000000000000000" pitchFamily="2" charset="0"/>
                <a:cs typeface="NikoshBAN" panose="02000000000000000000" pitchFamily="2" charset="0"/>
              </a:rPr>
              <a:t>নে</a:t>
            </a:r>
            <a:r>
              <a:rPr lang="en-US" sz="3200" i="1" dirty="0" smtClean="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কি</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কি</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ব্যাব</a:t>
            </a:r>
            <a:r>
              <a:rPr lang="as-IN" sz="3200" i="1" dirty="0">
                <a:solidFill>
                  <a:srgbClr val="0000CC"/>
                </a:solidFill>
                <a:latin typeface="NikoshBAN" panose="02000000000000000000" pitchFamily="2" charset="0"/>
                <a:cs typeface="NikoshBAN" panose="02000000000000000000" pitchFamily="2" charset="0"/>
              </a:rPr>
              <a:t>স</a:t>
            </a:r>
            <a:r>
              <a:rPr lang="en-US" sz="3200" i="1" dirty="0" err="1">
                <a:solidFill>
                  <a:srgbClr val="0000CC"/>
                </a:solidFill>
                <a:latin typeface="NikoshBAN" panose="02000000000000000000" pitchFamily="2" charset="0"/>
                <a:cs typeface="NikoshBAN" panose="02000000000000000000" pitchFamily="2" charset="0"/>
              </a:rPr>
              <a:t>্থা</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নেওয়া</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যায়</a:t>
            </a:r>
            <a:r>
              <a:rPr lang="en-US" sz="3200" i="1" dirty="0">
                <a:solidFill>
                  <a:srgbClr val="0000CC"/>
                </a:solidFill>
                <a:latin typeface="NikoshBAN" panose="02000000000000000000" pitchFamily="2" charset="0"/>
                <a:cs typeface="NikoshBAN" panose="02000000000000000000" pitchFamily="2" charset="0"/>
              </a:rPr>
              <a:t>? </a:t>
            </a:r>
          </a:p>
        </p:txBody>
      </p:sp>
      <p:sp>
        <p:nvSpPr>
          <p:cNvPr id="16" name="Rectangle 15">
            <a:extLst>
              <a:ext uri="{FF2B5EF4-FFF2-40B4-BE49-F238E27FC236}">
                <a16:creationId xmlns:a16="http://schemas.microsoft.com/office/drawing/2014/main" xmlns="" id="{B3961452-EACB-48D5-B5D8-99F9B098F519}"/>
              </a:ext>
            </a:extLst>
          </p:cNvPr>
          <p:cNvSpPr/>
          <p:nvPr/>
        </p:nvSpPr>
        <p:spPr>
          <a:xfrm>
            <a:off x="4125986" y="4125327"/>
            <a:ext cx="2887329" cy="584775"/>
          </a:xfrm>
          <a:prstGeom prst="rect">
            <a:avLst/>
          </a:prstGeom>
        </p:spPr>
        <p:txBody>
          <a:bodyPr wrap="none">
            <a:spAutoFit/>
          </a:bodyPr>
          <a:lstStyle/>
          <a:p>
            <a:r>
              <a:rPr lang="en-US" sz="3200" i="1" dirty="0" err="1">
                <a:solidFill>
                  <a:srgbClr val="0000CC"/>
                </a:solidFill>
                <a:latin typeface="NikoshBAN" panose="02000000000000000000" pitchFamily="2" charset="0"/>
                <a:cs typeface="NikoshBAN" panose="02000000000000000000" pitchFamily="2" charset="0"/>
              </a:rPr>
              <a:t>দারিদ্রের</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দুষ্ট</a:t>
            </a:r>
            <a:r>
              <a:rPr lang="en-US" sz="3200" i="1" dirty="0">
                <a:solidFill>
                  <a:srgbClr val="0000CC"/>
                </a:solidFill>
                <a:latin typeface="NikoshBAN" panose="02000000000000000000" pitchFamily="2" charset="0"/>
                <a:cs typeface="NikoshBAN" panose="02000000000000000000" pitchFamily="2" charset="0"/>
              </a:rPr>
              <a:t> চ</a:t>
            </a:r>
            <a:r>
              <a:rPr lang="as-IN" sz="3200" i="1" dirty="0">
                <a:solidFill>
                  <a:srgbClr val="0000CC"/>
                </a:solidFill>
                <a:latin typeface="NikoshBAN" panose="02000000000000000000" pitchFamily="2" charset="0"/>
                <a:cs typeface="NikoshBAN" panose="02000000000000000000" pitchFamily="2" charset="0"/>
              </a:rPr>
              <a:t>ক</a:t>
            </a:r>
            <a:r>
              <a:rPr lang="en-US" sz="3200" i="1" dirty="0">
                <a:solidFill>
                  <a:srgbClr val="0000CC"/>
                </a:solidFill>
                <a:latin typeface="NikoshBAN" panose="02000000000000000000" pitchFamily="2" charset="0"/>
                <a:cs typeface="NikoshBAN" panose="02000000000000000000" pitchFamily="2" charset="0"/>
              </a:rPr>
              <a:t>্</a:t>
            </a:r>
            <a:r>
              <a:rPr lang="as-IN" sz="3200" i="1" dirty="0">
                <a:solidFill>
                  <a:srgbClr val="0000CC"/>
                </a:solidFill>
                <a:latin typeface="NikoshBAN" panose="02000000000000000000" pitchFamily="2" charset="0"/>
                <a:cs typeface="NikoshBAN" panose="02000000000000000000" pitchFamily="2" charset="0"/>
              </a:rPr>
              <a:t>র</a:t>
            </a:r>
            <a:r>
              <a:rPr lang="en-US" sz="3200" i="1" dirty="0">
                <a:solidFill>
                  <a:srgbClr val="0000CC"/>
                </a:solidFill>
                <a:latin typeface="NikoshBAN" panose="02000000000000000000" pitchFamily="2" charset="0"/>
                <a:cs typeface="NikoshBAN" panose="02000000000000000000" pitchFamily="2" charset="0"/>
              </a:rPr>
              <a:t> </a:t>
            </a:r>
            <a:r>
              <a:rPr lang="as-IN" sz="3200" i="1" dirty="0">
                <a:solidFill>
                  <a:srgbClr val="0000CC"/>
                </a:solidFill>
                <a:latin typeface="NikoshBAN" panose="02000000000000000000" pitchFamily="2" charset="0"/>
                <a:cs typeface="NikoshBAN" panose="02000000000000000000" pitchFamily="2" charset="0"/>
              </a:rPr>
              <a:t>ক</a:t>
            </a:r>
            <a:r>
              <a:rPr lang="en-US" sz="3200" i="1" dirty="0">
                <a:solidFill>
                  <a:srgbClr val="0000CC"/>
                </a:solidFill>
                <a:latin typeface="NikoshBAN" panose="02000000000000000000" pitchFamily="2" charset="0"/>
                <a:cs typeface="NikoshBAN" panose="02000000000000000000" pitchFamily="2" charset="0"/>
              </a:rPr>
              <a:t>ি?</a:t>
            </a:r>
          </a:p>
        </p:txBody>
      </p:sp>
      <p:sp>
        <p:nvSpPr>
          <p:cNvPr id="17" name="Rectangle 16">
            <a:extLst>
              <a:ext uri="{FF2B5EF4-FFF2-40B4-BE49-F238E27FC236}">
                <a16:creationId xmlns:a16="http://schemas.microsoft.com/office/drawing/2014/main" xmlns="" id="{DBB71A8A-2D70-4CC5-B5A6-3C2B61B62DB7}"/>
              </a:ext>
            </a:extLst>
          </p:cNvPr>
          <p:cNvSpPr/>
          <p:nvPr/>
        </p:nvSpPr>
        <p:spPr>
          <a:xfrm>
            <a:off x="3902231" y="4666980"/>
            <a:ext cx="5593198" cy="584775"/>
          </a:xfrm>
          <a:prstGeom prst="rect">
            <a:avLst/>
          </a:prstGeom>
        </p:spPr>
        <p:txBody>
          <a:bodyPr wrap="none">
            <a:spAutoFit/>
          </a:bodyPr>
          <a:lstStyle/>
          <a:p>
            <a:r>
              <a:rPr lang="en-US" sz="3200" i="1" dirty="0" err="1">
                <a:solidFill>
                  <a:srgbClr val="0000CC"/>
                </a:solidFill>
                <a:latin typeface="NikoshBAN" panose="02000000000000000000" pitchFamily="2" charset="0"/>
                <a:cs typeface="NikoshBAN" panose="02000000000000000000" pitchFamily="2" charset="0"/>
              </a:rPr>
              <a:t>দারিদ্রের</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দুষ</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ট </a:t>
            </a:r>
            <a:r>
              <a:rPr lang="as-IN" sz="3200" i="1" dirty="0">
                <a:solidFill>
                  <a:srgbClr val="0000CC"/>
                </a:solidFill>
                <a:latin typeface="NikoshBAN" panose="02000000000000000000" pitchFamily="2" charset="0"/>
                <a:cs typeface="NikoshBAN" panose="02000000000000000000" pitchFamily="2" charset="0"/>
              </a:rPr>
              <a:t>চ</a:t>
            </a:r>
            <a:r>
              <a:rPr lang="en-US" sz="3200" i="1" dirty="0" err="1">
                <a:solidFill>
                  <a:srgbClr val="0000CC"/>
                </a:solidFill>
                <a:latin typeface="NikoshBAN" panose="02000000000000000000" pitchFamily="2" charset="0"/>
                <a:cs typeface="NikoshBAN" panose="02000000000000000000" pitchFamily="2" charset="0"/>
              </a:rPr>
              <a:t>ক্র</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কি</a:t>
            </a:r>
            <a:r>
              <a:rPr lang="as-IN" sz="3200" i="1" dirty="0">
                <a:solidFill>
                  <a:srgbClr val="0000CC"/>
                </a:solidFill>
                <a:latin typeface="NikoshBAN" panose="02000000000000000000" pitchFamily="2" charset="0"/>
                <a:cs typeface="NikoshBAN" panose="02000000000000000000" pitchFamily="2" charset="0"/>
              </a:rPr>
              <a:t>ভ</a:t>
            </a:r>
            <a:r>
              <a:rPr lang="en-US" sz="3200" i="1" dirty="0">
                <a:solidFill>
                  <a:srgbClr val="0000CC"/>
                </a:solidFill>
                <a:latin typeface="NikoshBAN" panose="02000000000000000000" pitchFamily="2" charset="0"/>
                <a:cs typeface="NikoshBAN" panose="02000000000000000000" pitchFamily="2" charset="0"/>
              </a:rPr>
              <a:t>া</a:t>
            </a:r>
            <a:r>
              <a:rPr lang="as-IN" sz="3200" i="1" dirty="0">
                <a:solidFill>
                  <a:srgbClr val="0000CC"/>
                </a:solidFill>
                <a:latin typeface="NikoshBAN" panose="02000000000000000000" pitchFamily="2" charset="0"/>
                <a:cs typeface="NikoshBAN" panose="02000000000000000000" pitchFamily="2" charset="0"/>
              </a:rPr>
              <a:t>ব</a:t>
            </a:r>
            <a:r>
              <a:rPr lang="en-US" sz="3200" i="1" dirty="0">
                <a:solidFill>
                  <a:srgbClr val="0000CC"/>
                </a:solidFill>
                <a:latin typeface="NikoshBAN" panose="02000000000000000000" pitchFamily="2" charset="0"/>
                <a:cs typeface="NikoshBAN" panose="02000000000000000000" pitchFamily="2" charset="0"/>
              </a:rPr>
              <a:t>ে </a:t>
            </a:r>
            <a:r>
              <a:rPr lang="as-IN" sz="3200" i="1" dirty="0">
                <a:solidFill>
                  <a:srgbClr val="0000CC"/>
                </a:solidFill>
                <a:latin typeface="NikoshBAN" panose="02000000000000000000" pitchFamily="2" charset="0"/>
                <a:cs typeface="NikoshBAN" panose="02000000000000000000" pitchFamily="2" charset="0"/>
              </a:rPr>
              <a:t>উ</a:t>
            </a:r>
            <a:r>
              <a:rPr lang="en-US" sz="3200" i="1" dirty="0">
                <a:solidFill>
                  <a:srgbClr val="0000CC"/>
                </a:solidFill>
                <a:latin typeface="NikoshBAN" panose="02000000000000000000" pitchFamily="2" charset="0"/>
                <a:cs typeface="NikoshBAN" panose="02000000000000000000" pitchFamily="2" charset="0"/>
              </a:rPr>
              <a:t>ন</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ন</a:t>
            </a:r>
            <a:r>
              <a:rPr lang="as-IN" sz="3200" i="1" dirty="0">
                <a:solidFill>
                  <a:srgbClr val="0000CC"/>
                </a:solidFill>
                <a:latin typeface="NikoshBAN" panose="02000000000000000000" pitchFamily="2" charset="0"/>
                <a:cs typeface="NikoshBAN" panose="02000000000000000000" pitchFamily="2" charset="0"/>
              </a:rPr>
              <a:t>য়</a:t>
            </a:r>
            <a:r>
              <a:rPr lang="en-US" sz="3200" i="1" dirty="0">
                <a:solidFill>
                  <a:srgbClr val="0000CC"/>
                </a:solidFill>
                <a:latin typeface="NikoshBAN" panose="02000000000000000000" pitchFamily="2" charset="0"/>
                <a:cs typeface="NikoshBAN" panose="02000000000000000000" pitchFamily="2" charset="0"/>
              </a:rPr>
              <a:t>ন</a:t>
            </a:r>
            <a:r>
              <a:rPr lang="as-IN" sz="3200" i="1" dirty="0">
                <a:solidFill>
                  <a:srgbClr val="0000CC"/>
                </a:solidFill>
                <a:latin typeface="NikoshBAN" panose="02000000000000000000" pitchFamily="2" charset="0"/>
                <a:cs typeface="NikoshBAN" panose="02000000000000000000" pitchFamily="2" charset="0"/>
              </a:rPr>
              <a:t>ে</a:t>
            </a:r>
            <a:r>
              <a:rPr lang="en-US" sz="3200" i="1" dirty="0">
                <a:solidFill>
                  <a:srgbClr val="0000CC"/>
                </a:solidFill>
                <a:latin typeface="NikoshBAN" panose="02000000000000000000" pitchFamily="2" charset="0"/>
                <a:cs typeface="NikoshBAN" panose="02000000000000000000" pitchFamily="2" charset="0"/>
              </a:rPr>
              <a:t> </a:t>
            </a:r>
            <a:r>
              <a:rPr lang="as-IN" sz="3200" i="1" dirty="0">
                <a:solidFill>
                  <a:srgbClr val="0000CC"/>
                </a:solidFill>
                <a:latin typeface="NikoshBAN" panose="02000000000000000000" pitchFamily="2" charset="0"/>
                <a:cs typeface="NikoshBAN" panose="02000000000000000000" pitchFamily="2" charset="0"/>
              </a:rPr>
              <a:t>ব</a:t>
            </a:r>
            <a:r>
              <a:rPr lang="en-US" sz="3200" i="1" dirty="0" err="1">
                <a:solidFill>
                  <a:srgbClr val="0000CC"/>
                </a:solidFill>
                <a:latin typeface="NikoshBAN" panose="02000000000000000000" pitchFamily="2" charset="0"/>
                <a:cs typeface="NikoshBAN" panose="02000000000000000000" pitchFamily="2" charset="0"/>
              </a:rPr>
              <a:t>াধা</a:t>
            </a:r>
            <a:r>
              <a:rPr lang="en-US" sz="3200" i="1" dirty="0">
                <a:solidFill>
                  <a:srgbClr val="0000CC"/>
                </a:solidFill>
                <a:latin typeface="NikoshBAN" panose="02000000000000000000" pitchFamily="2" charset="0"/>
                <a:cs typeface="NikoshBAN" panose="02000000000000000000" pitchFamily="2" charset="0"/>
              </a:rPr>
              <a:t> </a:t>
            </a:r>
            <a:r>
              <a:rPr lang="en-US" sz="3200" i="1" dirty="0" err="1">
                <a:solidFill>
                  <a:srgbClr val="0000CC"/>
                </a:solidFill>
                <a:latin typeface="NikoshBAN" panose="02000000000000000000" pitchFamily="2" charset="0"/>
                <a:cs typeface="NikoshBAN" panose="02000000000000000000" pitchFamily="2" charset="0"/>
              </a:rPr>
              <a:t>হয়</a:t>
            </a:r>
            <a:r>
              <a:rPr lang="en-US" sz="3200" i="1" dirty="0">
                <a:solidFill>
                  <a:srgbClr val="0000CC"/>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34806567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E5DCA6-9C92-4AC0-BA00-A0CE90B49DF6}"/>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81778" y="1805791"/>
            <a:ext cx="3434671" cy="3123715"/>
          </a:xfrm>
          <a:prstGeom prst="rect">
            <a:avLst/>
          </a:prstGeom>
        </p:spPr>
      </p:pic>
      <p:grpSp>
        <p:nvGrpSpPr>
          <p:cNvPr id="13" name="Group 12">
            <a:extLst>
              <a:ext uri="{FF2B5EF4-FFF2-40B4-BE49-F238E27FC236}">
                <a16:creationId xmlns:a16="http://schemas.microsoft.com/office/drawing/2014/main" xmlns="" id="{F2393C56-E2CD-4B07-AB7D-5856AF7E61A9}"/>
              </a:ext>
            </a:extLst>
          </p:cNvPr>
          <p:cNvGrpSpPr/>
          <p:nvPr/>
        </p:nvGrpSpPr>
        <p:grpSpPr>
          <a:xfrm>
            <a:off x="4875844" y="1159460"/>
            <a:ext cx="5106355" cy="646331"/>
            <a:chOff x="4875845" y="1159460"/>
            <a:chExt cx="2489238" cy="646331"/>
          </a:xfrm>
        </p:grpSpPr>
        <p:sp>
          <p:nvSpPr>
            <p:cNvPr id="4" name="TextBox 3">
              <a:extLst>
                <a:ext uri="{FF2B5EF4-FFF2-40B4-BE49-F238E27FC236}">
                  <a16:creationId xmlns:a16="http://schemas.microsoft.com/office/drawing/2014/main" xmlns="" id="{EEA2A1A6-5A50-4E7B-B426-79A298E260DC}"/>
                </a:ext>
              </a:extLst>
            </p:cNvPr>
            <p:cNvSpPr txBox="1"/>
            <p:nvPr/>
          </p:nvSpPr>
          <p:spPr>
            <a:xfrm>
              <a:off x="5453625" y="1159460"/>
              <a:ext cx="1911458" cy="646331"/>
            </a:xfrm>
            <a:prstGeom prst="rect">
              <a:avLst/>
            </a:prstGeom>
            <a:noFill/>
          </p:spPr>
          <p:txBody>
            <a:bodyPr wrap="square" rtlCol="0">
              <a:spAutoFit/>
            </a:bodyPr>
            <a:lstStyle/>
            <a:p>
              <a:r>
                <a:rPr lang="en-US" sz="3600" b="1" dirty="0">
                  <a:solidFill>
                    <a:srgbClr val="0000CC"/>
                  </a:solidFill>
                  <a:latin typeface="NikoshBAN" panose="02000000000000000000" pitchFamily="2" charset="0"/>
                  <a:cs typeface="NikoshBAN" panose="02000000000000000000" pitchFamily="2" charset="0"/>
                </a:rPr>
                <a:t>ব</a:t>
              </a:r>
              <a:r>
                <a:rPr lang="as-IN" sz="3600" b="1" dirty="0">
                  <a:solidFill>
                    <a:srgbClr val="0000CC"/>
                  </a:solidFill>
                  <a:latin typeface="NikoshBAN" panose="02000000000000000000" pitchFamily="2" charset="0"/>
                  <a:cs typeface="NikoshBAN" panose="02000000000000000000" pitchFamily="2" charset="0"/>
                </a:rPr>
                <a:t>া</a:t>
              </a:r>
              <a:r>
                <a:rPr lang="en-US" sz="3600" b="1" dirty="0">
                  <a:solidFill>
                    <a:srgbClr val="0000CC"/>
                  </a:solidFill>
                  <a:latin typeface="NikoshBAN" panose="02000000000000000000" pitchFamily="2" charset="0"/>
                  <a:cs typeface="NikoshBAN" panose="02000000000000000000" pitchFamily="2" charset="0"/>
                </a:rPr>
                <a:t>ড়</a:t>
              </a:r>
              <a:r>
                <a:rPr lang="as-IN" sz="3600" b="1" dirty="0">
                  <a:solidFill>
                    <a:srgbClr val="0000CC"/>
                  </a:solidFill>
                  <a:latin typeface="NikoshBAN" panose="02000000000000000000" pitchFamily="2" charset="0"/>
                  <a:cs typeface="NikoshBAN" panose="02000000000000000000" pitchFamily="2" charset="0"/>
                </a:rPr>
                <a:t>ি</a:t>
              </a:r>
              <a:r>
                <a:rPr lang="en-US" sz="3600" b="1" dirty="0">
                  <a:solidFill>
                    <a:srgbClr val="0000CC"/>
                  </a:solidFill>
                  <a:latin typeface="NikoshBAN" panose="02000000000000000000" pitchFamily="2" charset="0"/>
                  <a:cs typeface="NikoshBAN" panose="02000000000000000000" pitchFamily="2" charset="0"/>
                </a:rPr>
                <a:t>র </a:t>
              </a:r>
              <a:r>
                <a:rPr lang="en-US" sz="3600" b="1" dirty="0" err="1">
                  <a:solidFill>
                    <a:srgbClr val="0000CC"/>
                  </a:solidFill>
                  <a:latin typeface="NikoshBAN" panose="02000000000000000000" pitchFamily="2" charset="0"/>
                  <a:cs typeface="NikoshBAN" panose="02000000000000000000" pitchFamily="2" charset="0"/>
                </a:rPr>
                <a:t>কাজ</a:t>
              </a:r>
              <a:r>
                <a:rPr lang="en-US" sz="3600" b="1" dirty="0">
                  <a:solidFill>
                    <a:srgbClr val="0000CC"/>
                  </a:solidFill>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xmlns="" id="{FF4B602D-3607-4753-943D-CDABCD7AC9A2}"/>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875845" y="1190457"/>
              <a:ext cx="607642" cy="615332"/>
            </a:xfrm>
            <a:prstGeom prst="rect">
              <a:avLst/>
            </a:prstGeom>
          </p:spPr>
        </p:pic>
      </p:grpSp>
      <p:pic>
        <p:nvPicPr>
          <p:cNvPr id="10" name="Picture 9">
            <a:extLst>
              <a:ext uri="{FF2B5EF4-FFF2-40B4-BE49-F238E27FC236}">
                <a16:creationId xmlns:a16="http://schemas.microsoft.com/office/drawing/2014/main" xmlns="" id="{213F8BBF-2C59-4127-97E0-AA046F1F7BA9}"/>
              </a:ext>
            </a:extLst>
          </p:cNvPr>
          <p:cNvPicPr>
            <a:picLocks noChangeAspect="1"/>
          </p:cNvPicPr>
          <p:nvPr/>
        </p:nvPicPr>
        <p:blipFill>
          <a:blip r:embed="rId7" cstate="email">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2347853" y="3574626"/>
            <a:ext cx="1204407" cy="1204407"/>
          </a:xfrm>
          <a:prstGeom prst="rect">
            <a:avLst/>
          </a:prstGeom>
        </p:spPr>
      </p:pic>
      <p:pic>
        <p:nvPicPr>
          <p:cNvPr id="11" name="Picture 10">
            <a:extLst>
              <a:ext uri="{FF2B5EF4-FFF2-40B4-BE49-F238E27FC236}">
                <a16:creationId xmlns:a16="http://schemas.microsoft.com/office/drawing/2014/main" xmlns="" id="{2F311FB4-086A-4259-8CA3-C1EF6EB908B6}"/>
              </a:ext>
            </a:extLst>
          </p:cNvPr>
          <p:cNvPicPr>
            <a:picLocks noChangeAspect="1"/>
          </p:cNvPicPr>
          <p:nvPr/>
        </p:nvPicPr>
        <p:blipFill>
          <a:blip r:embed="rId7" cstate="email">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3851559" y="3367648"/>
            <a:ext cx="1204407" cy="1204407"/>
          </a:xfrm>
          <a:prstGeom prst="rect">
            <a:avLst/>
          </a:prstGeom>
        </p:spPr>
      </p:pic>
      <p:sp>
        <p:nvSpPr>
          <p:cNvPr id="12" name="TextBox 11">
            <a:extLst>
              <a:ext uri="{FF2B5EF4-FFF2-40B4-BE49-F238E27FC236}">
                <a16:creationId xmlns:a16="http://schemas.microsoft.com/office/drawing/2014/main" xmlns="" id="{BB9D86B6-B3D8-4E10-9FEB-0D6D2C4C9E21}"/>
              </a:ext>
            </a:extLst>
          </p:cNvPr>
          <p:cNvSpPr txBox="1"/>
          <p:nvPr/>
        </p:nvSpPr>
        <p:spPr>
          <a:xfrm>
            <a:off x="5055966" y="3604075"/>
            <a:ext cx="6945534" cy="1200329"/>
          </a:xfrm>
          <a:prstGeom prst="rect">
            <a:avLst/>
          </a:prstGeom>
          <a:solidFill>
            <a:schemeClr val="accent2">
              <a:lumMod val="60000"/>
              <a:lumOff val="40000"/>
            </a:schemeClr>
          </a:solidFill>
        </p:spPr>
        <p:txBody>
          <a:bodyPr wrap="square" rtlCol="0">
            <a:spAutoFit/>
          </a:bodyPr>
          <a:lstStyle/>
          <a:p>
            <a:pPr algn="ctr"/>
            <a:r>
              <a:rPr lang="en-US" sz="2400" b="1" dirty="0">
                <a:solidFill>
                  <a:srgbClr val="0000CC"/>
                </a:solidFill>
                <a:latin typeface="NikoshBAN" panose="02000000000000000000" pitchFamily="2" charset="0"/>
                <a:cs typeface="NikoshBAN" panose="02000000000000000000" pitchFamily="2" charset="0"/>
              </a:rPr>
              <a:t>ব</a:t>
            </a:r>
            <a:r>
              <a:rPr lang="as-IN" sz="2400" b="1" dirty="0">
                <a:solidFill>
                  <a:srgbClr val="0000CC"/>
                </a:solidFill>
                <a:latin typeface="NikoshBAN" panose="02000000000000000000" pitchFamily="2" charset="0"/>
                <a:cs typeface="NikoshBAN" panose="02000000000000000000" pitchFamily="2" charset="0"/>
              </a:rPr>
              <a:t>া</a:t>
            </a:r>
            <a:r>
              <a:rPr lang="en-US" sz="2400" b="1" dirty="0" err="1">
                <a:solidFill>
                  <a:srgbClr val="0000CC"/>
                </a:solidFill>
                <a:latin typeface="NikoshBAN" panose="02000000000000000000" pitchFamily="2" charset="0"/>
                <a:cs typeface="NikoshBAN" panose="02000000000000000000" pitchFamily="2" charset="0"/>
              </a:rPr>
              <a:t>ংলাদেশের</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মানব</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স</a:t>
            </a:r>
            <a:r>
              <a:rPr lang="en-US" sz="2400" b="1" dirty="0">
                <a:solidFill>
                  <a:srgbClr val="0000CC"/>
                </a:solidFill>
                <a:latin typeface="NikoshBAN" panose="02000000000000000000" pitchFamily="2" charset="0"/>
                <a:cs typeface="NikoshBAN" panose="02000000000000000000" pitchFamily="2" charset="0"/>
              </a:rPr>
              <a:t>ম</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প</a:t>
            </a:r>
            <a:r>
              <a:rPr lang="as-IN" sz="2400" b="1" dirty="0">
                <a:solidFill>
                  <a:srgbClr val="0000CC"/>
                </a:solidFill>
                <a:latin typeface="NikoshBAN" panose="02000000000000000000" pitchFamily="2" charset="0"/>
                <a:cs typeface="NikoshBAN" panose="02000000000000000000" pitchFamily="2" charset="0"/>
              </a:rPr>
              <a:t>দ</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উ</a:t>
            </a:r>
            <a:r>
              <a:rPr lang="en-US" sz="2400" b="1" dirty="0">
                <a:solidFill>
                  <a:srgbClr val="0000CC"/>
                </a:solidFill>
                <a:latin typeface="NikoshBAN" panose="02000000000000000000" pitchFamily="2" charset="0"/>
                <a:cs typeface="NikoshBAN" panose="02000000000000000000" pitchFamily="2" charset="0"/>
              </a:rPr>
              <a:t>ন</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ন</a:t>
            </a:r>
            <a:r>
              <a:rPr lang="as-IN" sz="2400" b="1" dirty="0">
                <a:solidFill>
                  <a:srgbClr val="0000CC"/>
                </a:solidFill>
                <a:latin typeface="NikoshBAN" panose="02000000000000000000" pitchFamily="2" charset="0"/>
                <a:cs typeface="NikoshBAN" panose="02000000000000000000" pitchFamily="2" charset="0"/>
              </a:rPr>
              <a:t>য়</a:t>
            </a:r>
            <a:r>
              <a:rPr lang="en-US" sz="2400" b="1" dirty="0">
                <a:solidFill>
                  <a:srgbClr val="0000CC"/>
                </a:solidFill>
                <a:latin typeface="NikoshBAN" panose="02000000000000000000" pitchFamily="2" charset="0"/>
                <a:cs typeface="NikoshBAN" panose="02000000000000000000" pitchFamily="2" charset="0"/>
              </a:rPr>
              <a:t>ন</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র </a:t>
            </a:r>
            <a:r>
              <a:rPr lang="en-US" sz="2400" b="1" dirty="0" err="1">
                <a:solidFill>
                  <a:srgbClr val="0000CC"/>
                </a:solidFill>
                <a:latin typeface="NikoshBAN" panose="02000000000000000000" pitchFamily="2" charset="0"/>
                <a:cs typeface="NikoshBAN" panose="02000000000000000000" pitchFamily="2" charset="0"/>
              </a:rPr>
              <a:t>জন্য</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আরো</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কি</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কি</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ব্যাবস্থা</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গ্রহন</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করা</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য</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ত</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প</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র</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ব</a:t>
            </a:r>
            <a:r>
              <a:rPr lang="en-US" sz="2400" b="1" dirty="0">
                <a:solidFill>
                  <a:srgbClr val="0000CC"/>
                </a:solidFill>
                <a:latin typeface="NikoshBAN" panose="02000000000000000000" pitchFamily="2" charset="0"/>
                <a:cs typeface="NikoshBAN" panose="02000000000000000000" pitchFamily="2" charset="0"/>
              </a:rPr>
              <a:t>ল</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ত</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ম</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ম</a:t>
            </a:r>
            <a:r>
              <a:rPr lang="en-US" sz="2400" b="1" dirty="0">
                <a:solidFill>
                  <a:srgbClr val="0000CC"/>
                </a:solidFill>
                <a:latin typeface="NikoshBAN" panose="02000000000000000000" pitchFamily="2" charset="0"/>
                <a:cs typeface="NikoshBAN" panose="02000000000000000000" pitchFamily="2" charset="0"/>
              </a:rPr>
              <a:t>ন</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ক</a:t>
            </a:r>
            <a:r>
              <a:rPr lang="en-US" sz="2400" b="1" dirty="0">
                <a:solidFill>
                  <a:srgbClr val="0000CC"/>
                </a:solidFill>
                <a:latin typeface="NikoshBAN" panose="02000000000000000000" pitchFamily="2" charset="0"/>
                <a:cs typeface="NikoshBAN" panose="02000000000000000000" pitchFamily="2" charset="0"/>
              </a:rPr>
              <a:t>র </a:t>
            </a:r>
            <a:r>
              <a:rPr lang="as-IN" sz="2400" b="1" dirty="0">
                <a:solidFill>
                  <a:srgbClr val="0000CC"/>
                </a:solidFill>
                <a:latin typeface="NikoshBAN" panose="02000000000000000000" pitchFamily="2" charset="0"/>
                <a:cs typeface="NikoshBAN" panose="02000000000000000000" pitchFamily="2" charset="0"/>
              </a:rPr>
              <a:t>ত</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র</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তালিকা</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তৈরি</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কর</a:t>
            </a:r>
            <a:r>
              <a:rPr lang="en-US" sz="24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15927569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95300"/>
            <a:ext cx="9048750" cy="5314949"/>
          </a:xfrm>
          <a:prstGeom prst="rect">
            <a:avLst/>
          </a:prstGeom>
        </p:spPr>
      </p:pic>
    </p:spTree>
    <p:extLst>
      <p:ext uri="{BB962C8B-B14F-4D97-AF65-F5344CB8AC3E}">
        <p14:creationId xmlns:p14="http://schemas.microsoft.com/office/powerpoint/2010/main" val="369533185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AF46F08-E2D6-4669-808B-3F5C11BB6464}"/>
              </a:ext>
            </a:extLst>
          </p:cNvPr>
          <p:cNvPicPr>
            <a:picLocks noChangeAspect="1"/>
          </p:cNvPicPr>
          <p:nvPr/>
        </p:nvPicPr>
        <p:blipFill>
          <a:blip r:embed="rId3"/>
          <a:stretch>
            <a:fillRect/>
          </a:stretch>
        </p:blipFill>
        <p:spPr>
          <a:xfrm>
            <a:off x="1208697" y="1160124"/>
            <a:ext cx="3505287" cy="4297680"/>
          </a:xfrm>
          <a:prstGeom prst="rect">
            <a:avLst/>
          </a:prstGeom>
          <a:ln w="228600" cap="sq" cmpd="thickThin">
            <a:solidFill>
              <a:srgbClr val="3B6F8B"/>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xmlns="" id="{379E757A-B565-45F6-AC51-ECA657BC3A2F}"/>
              </a:ext>
            </a:extLst>
          </p:cNvPr>
          <p:cNvSpPr txBox="1"/>
          <p:nvPr/>
        </p:nvSpPr>
        <p:spPr>
          <a:xfrm>
            <a:off x="5981700" y="2764406"/>
            <a:ext cx="5791200" cy="2246769"/>
          </a:xfrm>
          <a:prstGeom prst="rect">
            <a:avLst/>
          </a:prstGeom>
          <a:solidFill>
            <a:srgbClr val="FFFF00"/>
          </a:solidFill>
        </p:spPr>
        <p:txBody>
          <a:bodyPr wrap="square" rtlCol="0">
            <a:spAutoFit/>
          </a:bodyPr>
          <a:lstStyle/>
          <a:p>
            <a:r>
              <a:rPr lang="en-US" sz="2800" b="1" i="1" dirty="0">
                <a:solidFill>
                  <a:schemeClr val="accent1">
                    <a:lumMod val="75000"/>
                  </a:schemeClr>
                </a:solidFill>
                <a:latin typeface="NikoshBAN" panose="02000000000000000000" pitchFamily="2" charset="0"/>
                <a:cs typeface="NikoshBAN" panose="02000000000000000000" pitchFamily="2" charset="0"/>
              </a:rPr>
              <a:t>ব</a:t>
            </a:r>
            <a:r>
              <a:rPr lang="as-IN" sz="2800" b="1" i="1" dirty="0">
                <a:solidFill>
                  <a:schemeClr val="accent1">
                    <a:lumMod val="75000"/>
                  </a:schemeClr>
                </a:solidFill>
                <a:latin typeface="NikoshBAN" panose="02000000000000000000" pitchFamily="2" charset="0"/>
                <a:cs typeface="NikoshBAN" panose="02000000000000000000" pitchFamily="2" charset="0"/>
              </a:rPr>
              <a:t>ি</a:t>
            </a:r>
            <a:r>
              <a:rPr lang="en-US" sz="2800" b="1" i="1" dirty="0" err="1">
                <a:solidFill>
                  <a:schemeClr val="accent1">
                    <a:lumMod val="75000"/>
                  </a:schemeClr>
                </a:solidFill>
                <a:latin typeface="NikoshBAN" panose="02000000000000000000" pitchFamily="2" charset="0"/>
                <a:cs typeface="NikoshBAN" panose="02000000000000000000" pitchFamily="2" charset="0"/>
              </a:rPr>
              <a:t>ষয়ঃ</a:t>
            </a:r>
            <a:r>
              <a:rPr lang="en-US" sz="2800" b="1" i="1" dirty="0">
                <a:solidFill>
                  <a:schemeClr val="accent1">
                    <a:lumMod val="75000"/>
                  </a:schemeClr>
                </a:solidFill>
                <a:latin typeface="NikoshBAN" panose="02000000000000000000" pitchFamily="2" charset="0"/>
                <a:cs typeface="NikoshBAN" panose="02000000000000000000" pitchFamily="2" charset="0"/>
              </a:rPr>
              <a:t> </a:t>
            </a:r>
            <a:r>
              <a:rPr lang="en-US" sz="2800" b="1" i="1" dirty="0" err="1">
                <a:solidFill>
                  <a:schemeClr val="accent1">
                    <a:lumMod val="75000"/>
                  </a:schemeClr>
                </a:solidFill>
                <a:latin typeface="NikoshBAN" panose="02000000000000000000" pitchFamily="2" charset="0"/>
                <a:cs typeface="NikoshBAN" panose="02000000000000000000" pitchFamily="2" charset="0"/>
              </a:rPr>
              <a:t>বা</a:t>
            </a:r>
            <a:r>
              <a:rPr lang="as-IN" sz="2800" b="1" i="1" dirty="0">
                <a:solidFill>
                  <a:schemeClr val="accent1">
                    <a:lumMod val="75000"/>
                  </a:schemeClr>
                </a:solidFill>
                <a:latin typeface="NikoshBAN" panose="02000000000000000000" pitchFamily="2" charset="0"/>
                <a:cs typeface="NikoshBAN" panose="02000000000000000000" pitchFamily="2" charset="0"/>
              </a:rPr>
              <a:t>ং</a:t>
            </a:r>
            <a:r>
              <a:rPr lang="en-US" sz="2800" b="1" i="1" dirty="0">
                <a:solidFill>
                  <a:schemeClr val="accent1">
                    <a:lumMod val="75000"/>
                  </a:schemeClr>
                </a:solidFill>
                <a:latin typeface="NikoshBAN" panose="02000000000000000000" pitchFamily="2" charset="0"/>
                <a:cs typeface="NikoshBAN" panose="02000000000000000000" pitchFamily="2" charset="0"/>
              </a:rPr>
              <a:t>ল</a:t>
            </a:r>
            <a:r>
              <a:rPr lang="as-IN" sz="2800" b="1" i="1" dirty="0">
                <a:solidFill>
                  <a:schemeClr val="accent1">
                    <a:lumMod val="75000"/>
                  </a:schemeClr>
                </a:solidFill>
                <a:latin typeface="NikoshBAN" panose="02000000000000000000" pitchFamily="2" charset="0"/>
                <a:cs typeface="NikoshBAN" panose="02000000000000000000" pitchFamily="2" charset="0"/>
              </a:rPr>
              <a:t>া</a:t>
            </a:r>
            <a:r>
              <a:rPr lang="en-US" sz="2800" b="1" i="1" dirty="0">
                <a:solidFill>
                  <a:schemeClr val="accent1">
                    <a:lumMod val="75000"/>
                  </a:schemeClr>
                </a:solidFill>
                <a:latin typeface="NikoshBAN" panose="02000000000000000000" pitchFamily="2" charset="0"/>
                <a:cs typeface="NikoshBAN" panose="02000000000000000000" pitchFamily="2" charset="0"/>
              </a:rPr>
              <a:t>দ</a:t>
            </a:r>
            <a:r>
              <a:rPr lang="as-IN" sz="2800" b="1" i="1" dirty="0">
                <a:solidFill>
                  <a:schemeClr val="accent1">
                    <a:lumMod val="75000"/>
                  </a:schemeClr>
                </a:solidFill>
                <a:latin typeface="NikoshBAN" panose="02000000000000000000" pitchFamily="2" charset="0"/>
                <a:cs typeface="NikoshBAN" panose="02000000000000000000" pitchFamily="2" charset="0"/>
              </a:rPr>
              <a:t>ে</a:t>
            </a:r>
            <a:r>
              <a:rPr lang="en-US" sz="2800" b="1" i="1" dirty="0">
                <a:solidFill>
                  <a:schemeClr val="accent1">
                    <a:lumMod val="75000"/>
                  </a:schemeClr>
                </a:solidFill>
                <a:latin typeface="NikoshBAN" panose="02000000000000000000" pitchFamily="2" charset="0"/>
                <a:cs typeface="NikoshBAN" panose="02000000000000000000" pitchFamily="2" charset="0"/>
              </a:rPr>
              <a:t>শ ও </a:t>
            </a:r>
            <a:r>
              <a:rPr lang="en-US" sz="2800" b="1" i="1" dirty="0" err="1" smtClean="0">
                <a:solidFill>
                  <a:schemeClr val="accent1">
                    <a:lumMod val="75000"/>
                  </a:schemeClr>
                </a:solidFill>
                <a:latin typeface="NikoshBAN" panose="02000000000000000000" pitchFamily="2" charset="0"/>
                <a:cs typeface="NikoshBAN" panose="02000000000000000000" pitchFamily="2" charset="0"/>
              </a:rPr>
              <a:t>বিশ্বপরিচয়</a:t>
            </a:r>
            <a:endParaRPr lang="bn-BD" sz="2800" b="1" i="1" dirty="0" smtClean="0">
              <a:solidFill>
                <a:schemeClr val="accent1">
                  <a:lumMod val="75000"/>
                </a:schemeClr>
              </a:solidFill>
              <a:latin typeface="NikoshBAN" panose="02000000000000000000" pitchFamily="2" charset="0"/>
              <a:cs typeface="NikoshBAN" panose="02000000000000000000" pitchFamily="2" charset="0"/>
            </a:endParaRPr>
          </a:p>
          <a:p>
            <a:r>
              <a:rPr lang="bn-BD" sz="2800" b="1" i="1" dirty="0" smtClean="0">
                <a:solidFill>
                  <a:schemeClr val="accent1">
                    <a:lumMod val="75000"/>
                  </a:schemeClr>
                </a:solidFill>
                <a:latin typeface="NikoshBAN" panose="02000000000000000000" pitchFamily="2" charset="0"/>
                <a:cs typeface="NikoshBAN" panose="02000000000000000000" pitchFamily="2" charset="0"/>
              </a:rPr>
              <a:t>শ্রেণিঃ ৮ম </a:t>
            </a:r>
            <a:endParaRPr lang="en-US" sz="2800" b="1" i="1" dirty="0">
              <a:solidFill>
                <a:schemeClr val="accent1">
                  <a:lumMod val="75000"/>
                </a:schemeClr>
              </a:solidFill>
              <a:latin typeface="NikoshBAN" panose="02000000000000000000" pitchFamily="2" charset="0"/>
              <a:cs typeface="NikoshBAN" panose="02000000000000000000" pitchFamily="2" charset="0"/>
            </a:endParaRPr>
          </a:p>
          <a:p>
            <a:r>
              <a:rPr lang="en-US" sz="2800" b="1" i="1" dirty="0" err="1">
                <a:solidFill>
                  <a:schemeClr val="accent1">
                    <a:lumMod val="75000"/>
                  </a:schemeClr>
                </a:solidFill>
                <a:latin typeface="NikoshBAN" panose="02000000000000000000" pitchFamily="2" charset="0"/>
                <a:cs typeface="NikoshBAN" panose="02000000000000000000" pitchFamily="2" charset="0"/>
              </a:rPr>
              <a:t>অধ্যায়ঃ</a:t>
            </a:r>
            <a:r>
              <a:rPr lang="en-US" sz="2800" b="1" i="1" dirty="0">
                <a:solidFill>
                  <a:schemeClr val="accent1">
                    <a:lumMod val="75000"/>
                  </a:schemeClr>
                </a:solidFill>
                <a:latin typeface="NikoshBAN" panose="02000000000000000000" pitchFamily="2" charset="0"/>
                <a:cs typeface="NikoshBAN" panose="02000000000000000000" pitchFamily="2" charset="0"/>
              </a:rPr>
              <a:t> ষ</a:t>
            </a:r>
            <a:r>
              <a:rPr lang="as-IN" sz="2800" b="1" i="1" dirty="0">
                <a:solidFill>
                  <a:schemeClr val="accent1">
                    <a:lumMod val="75000"/>
                  </a:schemeClr>
                </a:solidFill>
                <a:latin typeface="NikoshBAN" panose="02000000000000000000" pitchFamily="2" charset="0"/>
                <a:cs typeface="NikoshBAN" panose="02000000000000000000" pitchFamily="2" charset="0"/>
              </a:rPr>
              <a:t>ষ</a:t>
            </a:r>
            <a:r>
              <a:rPr lang="en-US" sz="2800" b="1" i="1" dirty="0" err="1">
                <a:solidFill>
                  <a:schemeClr val="accent1">
                    <a:lumMod val="75000"/>
                  </a:schemeClr>
                </a:solidFill>
                <a:latin typeface="NikoshBAN" panose="02000000000000000000" pitchFamily="2" charset="0"/>
                <a:cs typeface="NikoshBAN" panose="02000000000000000000" pitchFamily="2" charset="0"/>
              </a:rPr>
              <a:t>্ঠ</a:t>
            </a:r>
            <a:endParaRPr lang="en-US" sz="2800" b="1" i="1" dirty="0">
              <a:solidFill>
                <a:schemeClr val="accent1">
                  <a:lumMod val="75000"/>
                </a:schemeClr>
              </a:solidFill>
              <a:latin typeface="NikoshBAN" panose="02000000000000000000" pitchFamily="2" charset="0"/>
              <a:cs typeface="NikoshBAN" panose="02000000000000000000" pitchFamily="2" charset="0"/>
            </a:endParaRPr>
          </a:p>
          <a:p>
            <a:r>
              <a:rPr lang="en-US" sz="2800" b="1" i="1" dirty="0" err="1">
                <a:solidFill>
                  <a:schemeClr val="accent1">
                    <a:lumMod val="75000"/>
                  </a:schemeClr>
                </a:solidFill>
                <a:latin typeface="NikoshBAN" panose="02000000000000000000" pitchFamily="2" charset="0"/>
                <a:cs typeface="NikoshBAN" panose="02000000000000000000" pitchFamily="2" charset="0"/>
              </a:rPr>
              <a:t>পাঠঃ</a:t>
            </a:r>
            <a:r>
              <a:rPr lang="en-US" sz="2800" b="1" i="1" dirty="0">
                <a:solidFill>
                  <a:schemeClr val="accent1">
                    <a:lumMod val="75000"/>
                  </a:schemeClr>
                </a:solidFill>
                <a:latin typeface="NikoshBAN" panose="02000000000000000000" pitchFamily="2" charset="0"/>
                <a:cs typeface="NikoshBAN" panose="02000000000000000000" pitchFamily="2" charset="0"/>
              </a:rPr>
              <a:t> </a:t>
            </a:r>
            <a:r>
              <a:rPr lang="as-IN" sz="2800" b="1" i="1" dirty="0">
                <a:solidFill>
                  <a:schemeClr val="accent1">
                    <a:lumMod val="75000"/>
                  </a:schemeClr>
                </a:solidFill>
                <a:latin typeface="NikoshBAN" panose="02000000000000000000" pitchFamily="2" charset="0"/>
                <a:cs typeface="NikoshBAN" panose="02000000000000000000" pitchFamily="2" charset="0"/>
              </a:rPr>
              <a:t>৩</a:t>
            </a:r>
            <a:r>
              <a:rPr lang="en-US" sz="2800" b="1" i="1" dirty="0">
                <a:solidFill>
                  <a:schemeClr val="accent1">
                    <a:lumMod val="75000"/>
                  </a:schemeClr>
                </a:solidFill>
                <a:latin typeface="NikoshBAN" panose="02000000000000000000" pitchFamily="2" charset="0"/>
                <a:cs typeface="NikoshBAN" panose="02000000000000000000" pitchFamily="2" charset="0"/>
              </a:rPr>
              <a:t>.ব</a:t>
            </a:r>
            <a:r>
              <a:rPr lang="as-IN" sz="2800" b="1" i="1" dirty="0">
                <a:solidFill>
                  <a:schemeClr val="accent1">
                    <a:lumMod val="75000"/>
                  </a:schemeClr>
                </a:solidFill>
                <a:latin typeface="NikoshBAN" panose="02000000000000000000" pitchFamily="2" charset="0"/>
                <a:cs typeface="NikoshBAN" panose="02000000000000000000" pitchFamily="2" charset="0"/>
              </a:rPr>
              <a:t>া</a:t>
            </a:r>
            <a:r>
              <a:rPr lang="en-US" sz="2800" b="1" i="1" dirty="0" err="1">
                <a:solidFill>
                  <a:schemeClr val="accent1">
                    <a:lumMod val="75000"/>
                  </a:schemeClr>
                </a:solidFill>
                <a:latin typeface="NikoshBAN" panose="02000000000000000000" pitchFamily="2" charset="0"/>
                <a:cs typeface="NikoshBAN" panose="02000000000000000000" pitchFamily="2" charset="0"/>
              </a:rPr>
              <a:t>ংলাদেশের</a:t>
            </a:r>
            <a:r>
              <a:rPr lang="en-US" sz="2800" b="1" i="1" dirty="0">
                <a:solidFill>
                  <a:schemeClr val="accent1">
                    <a:lumMod val="75000"/>
                  </a:schemeClr>
                </a:solidFill>
                <a:latin typeface="NikoshBAN" panose="02000000000000000000" pitchFamily="2" charset="0"/>
                <a:cs typeface="NikoshBAN" panose="02000000000000000000" pitchFamily="2" charset="0"/>
              </a:rPr>
              <a:t> </a:t>
            </a:r>
            <a:r>
              <a:rPr lang="en-US" sz="2800" b="1" i="1" dirty="0" err="1">
                <a:solidFill>
                  <a:schemeClr val="accent1">
                    <a:lumMod val="75000"/>
                  </a:schemeClr>
                </a:solidFill>
                <a:latin typeface="NikoshBAN" panose="02000000000000000000" pitchFamily="2" charset="0"/>
                <a:cs typeface="NikoshBAN" panose="02000000000000000000" pitchFamily="2" charset="0"/>
              </a:rPr>
              <a:t>মানব</a:t>
            </a:r>
            <a:r>
              <a:rPr lang="en-US" sz="2800" b="1" i="1" dirty="0">
                <a:solidFill>
                  <a:schemeClr val="accent1">
                    <a:lumMod val="75000"/>
                  </a:schemeClr>
                </a:solidFill>
                <a:latin typeface="NikoshBAN" panose="02000000000000000000" pitchFamily="2" charset="0"/>
                <a:cs typeface="NikoshBAN" panose="02000000000000000000" pitchFamily="2" charset="0"/>
              </a:rPr>
              <a:t> </a:t>
            </a:r>
            <a:r>
              <a:rPr lang="en-US" sz="2800" b="1" i="1" dirty="0" err="1">
                <a:solidFill>
                  <a:schemeClr val="accent1">
                    <a:lumMod val="75000"/>
                  </a:schemeClr>
                </a:solidFill>
                <a:latin typeface="NikoshBAN" panose="02000000000000000000" pitchFamily="2" charset="0"/>
                <a:cs typeface="NikoshBAN" panose="02000000000000000000" pitchFamily="2" charset="0"/>
              </a:rPr>
              <a:t>উন্নয়ন</a:t>
            </a:r>
            <a:r>
              <a:rPr lang="en-US" sz="2800" b="1" i="1" dirty="0">
                <a:solidFill>
                  <a:schemeClr val="accent1">
                    <a:lumMod val="75000"/>
                  </a:schemeClr>
                </a:solidFill>
                <a:latin typeface="NikoshBAN" panose="02000000000000000000" pitchFamily="2" charset="0"/>
                <a:cs typeface="NikoshBAN" panose="02000000000000000000" pitchFamily="2" charset="0"/>
              </a:rPr>
              <a:t> </a:t>
            </a:r>
          </a:p>
          <a:p>
            <a:r>
              <a:rPr lang="en-US" sz="2800" b="1" i="1" dirty="0" err="1">
                <a:solidFill>
                  <a:schemeClr val="accent1">
                    <a:lumMod val="75000"/>
                  </a:schemeClr>
                </a:solidFill>
                <a:latin typeface="NikoshBAN" panose="02000000000000000000" pitchFamily="2" charset="0"/>
                <a:cs typeface="NikoshBAN" panose="02000000000000000000" pitchFamily="2" charset="0"/>
              </a:rPr>
              <a:t>সময়ঃ</a:t>
            </a:r>
            <a:r>
              <a:rPr lang="en-US" sz="2800" b="1" i="1" dirty="0">
                <a:solidFill>
                  <a:schemeClr val="accent1">
                    <a:lumMod val="75000"/>
                  </a:schemeClr>
                </a:solidFill>
                <a:latin typeface="NikoshBAN" panose="02000000000000000000" pitchFamily="2" charset="0"/>
                <a:cs typeface="NikoshBAN" panose="02000000000000000000" pitchFamily="2" charset="0"/>
              </a:rPr>
              <a:t> ৪৫ </a:t>
            </a:r>
            <a:r>
              <a:rPr lang="bn-BD" sz="2800" b="1" i="1" dirty="0" smtClean="0">
                <a:solidFill>
                  <a:schemeClr val="accent1">
                    <a:lumMod val="75000"/>
                  </a:schemeClr>
                </a:solidFill>
                <a:latin typeface="NikoshBAN" panose="02000000000000000000" pitchFamily="2" charset="0"/>
                <a:cs typeface="NikoshBAN" panose="02000000000000000000" pitchFamily="2" charset="0"/>
              </a:rPr>
              <a:t>মিনিট </a:t>
            </a:r>
            <a:endParaRPr lang="en-US" sz="2800" b="1" i="1" dirty="0">
              <a:solidFill>
                <a:schemeClr val="accent1">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263827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কৃষি কাজ">
            <a:extLst>
              <a:ext uri="{FF2B5EF4-FFF2-40B4-BE49-F238E27FC236}">
                <a16:creationId xmlns:a16="http://schemas.microsoft.com/office/drawing/2014/main" xmlns="" id="{CAC7F3EE-9DC8-4D83-8CBF-412B02BFA3A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9328" y="2211561"/>
            <a:ext cx="3371666" cy="2658934"/>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2FFB6AC8-0F61-455F-B352-F243962AD57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82351" y="3701380"/>
            <a:ext cx="3371666" cy="265762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16" name="AutoShape 10" descr="Related image">
            <a:extLst>
              <a:ext uri="{FF2B5EF4-FFF2-40B4-BE49-F238E27FC236}">
                <a16:creationId xmlns:a16="http://schemas.microsoft.com/office/drawing/2014/main" xmlns="" id="{345EED5E-22C5-494D-BE0D-670B1FE17D79}"/>
              </a:ext>
            </a:extLst>
          </p:cNvPr>
          <p:cNvSpPr>
            <a:spLocks noChangeAspect="1" noChangeArrowheads="1"/>
          </p:cNvSpPr>
          <p:nvPr/>
        </p:nvSpPr>
        <p:spPr bwMode="auto">
          <a:xfrm>
            <a:off x="6510844" y="30817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2" descr="Related image">
            <a:extLst>
              <a:ext uri="{FF2B5EF4-FFF2-40B4-BE49-F238E27FC236}">
                <a16:creationId xmlns:a16="http://schemas.microsoft.com/office/drawing/2014/main" xmlns="" id="{F3FE42E5-911A-4472-9AC6-F90C697797A5}"/>
              </a:ext>
            </a:extLst>
          </p:cNvPr>
          <p:cNvSpPr>
            <a:spLocks noChangeAspect="1" noChangeArrowheads="1"/>
          </p:cNvSpPr>
          <p:nvPr/>
        </p:nvSpPr>
        <p:spPr bwMode="auto">
          <a:xfrm>
            <a:off x="6663244" y="32341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descr="Related image">
            <a:extLst>
              <a:ext uri="{FF2B5EF4-FFF2-40B4-BE49-F238E27FC236}">
                <a16:creationId xmlns:a16="http://schemas.microsoft.com/office/drawing/2014/main" xmlns="" id="{F4BED028-733C-461C-8F2C-85A59CA24AB0}"/>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63244" y="575195"/>
            <a:ext cx="3371666" cy="265893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xmlns="" id="{4FA3B45D-18DB-4FA6-BC67-D6EDB702F852}"/>
              </a:ext>
            </a:extLst>
          </p:cNvPr>
          <p:cNvCxnSpPr/>
          <p:nvPr/>
        </p:nvCxnSpPr>
        <p:spPr>
          <a:xfrm flipV="1">
            <a:off x="4282224" y="2148590"/>
            <a:ext cx="2304820" cy="1390338"/>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87450A40-9BAC-4A27-BE9A-E643A20A25D4}"/>
              </a:ext>
            </a:extLst>
          </p:cNvPr>
          <p:cNvCxnSpPr>
            <a:cxnSpLocks/>
          </p:cNvCxnSpPr>
          <p:nvPr/>
        </p:nvCxnSpPr>
        <p:spPr>
          <a:xfrm>
            <a:off x="4267674" y="3538928"/>
            <a:ext cx="2304820" cy="1390338"/>
          </a:xfrm>
          <a:prstGeom prst="straightConnector1">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036B72A0-34D7-4391-9C27-E3C27829DAC3}"/>
              </a:ext>
            </a:extLst>
          </p:cNvPr>
          <p:cNvSpPr txBox="1"/>
          <p:nvPr/>
        </p:nvSpPr>
        <p:spPr>
          <a:xfrm>
            <a:off x="1043377" y="967655"/>
            <a:ext cx="4376707" cy="584775"/>
          </a:xfrm>
          <a:prstGeom prst="rect">
            <a:avLst/>
          </a:prstGeom>
          <a:solidFill>
            <a:srgbClr val="3BCCFF"/>
          </a:solidFill>
          <a:ln>
            <a:solidFill>
              <a:srgbClr val="0000CC"/>
            </a:solidFill>
          </a:ln>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rgbClr val="0000CC"/>
                </a:solidFill>
                <a:latin typeface="NikoshBAN" panose="02000000000000000000" pitchFamily="2" charset="0"/>
                <a:cs typeface="NikoshBAN" panose="02000000000000000000" pitchFamily="2" charset="0"/>
              </a:rPr>
              <a:t>ছ</a:t>
            </a:r>
            <a:r>
              <a:rPr lang="as-IN" sz="3200" b="1" dirty="0">
                <a:solidFill>
                  <a:srgbClr val="0000CC"/>
                </a:solidFill>
                <a:latin typeface="NikoshBAN" panose="02000000000000000000" pitchFamily="2" charset="0"/>
                <a:cs typeface="NikoshBAN" panose="02000000000000000000" pitchFamily="2" charset="0"/>
              </a:rPr>
              <a:t>ব</a:t>
            </a:r>
            <a:r>
              <a:rPr lang="en-US" sz="3200" b="1" dirty="0" err="1">
                <a:solidFill>
                  <a:srgbClr val="0000CC"/>
                </a:solidFill>
                <a:latin typeface="NikoshBAN" panose="02000000000000000000" pitchFamily="2" charset="0"/>
                <a:cs typeface="NikoshBAN" panose="02000000000000000000" pitchFamily="2" charset="0"/>
              </a:rPr>
              <a:t>িতে</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আমরা</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কি</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দেখতে</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পাচ্</a:t>
            </a:r>
            <a:r>
              <a:rPr lang="as-IN" sz="3200" b="1" dirty="0">
                <a:solidFill>
                  <a:srgbClr val="0000CC"/>
                </a:solidFill>
                <a:latin typeface="NikoshBAN" panose="02000000000000000000" pitchFamily="2" charset="0"/>
                <a:cs typeface="NikoshBAN" panose="02000000000000000000" pitchFamily="2" charset="0"/>
              </a:rPr>
              <a:t>ছ</a:t>
            </a:r>
            <a:r>
              <a:rPr lang="en-US" sz="32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3361285"/>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34"/>
                                        </p:tgtEl>
                                        <p:attrNameLst>
                                          <p:attrName>style.visibility</p:attrName>
                                        </p:attrNameLst>
                                      </p:cBhvr>
                                      <p:to>
                                        <p:strVal val="visible"/>
                                      </p:to>
                                    </p:set>
                                    <p:animEffect transition="in" filter="fade">
                                      <p:cBhvr>
                                        <p:cTn id="16" dur="500"/>
                                        <p:tgtEl>
                                          <p:spTgt spid="51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xmlns="" id="{FA688B66-1CF9-415C-9FD5-922F81A3F90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7499" y="1351610"/>
            <a:ext cx="4199467" cy="23622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Related image">
            <a:extLst>
              <a:ext uri="{FF2B5EF4-FFF2-40B4-BE49-F238E27FC236}">
                <a16:creationId xmlns:a16="http://schemas.microsoft.com/office/drawing/2014/main" xmlns="" id="{4CF8C39A-D107-472F-A173-0B532758F56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7499" y="3989901"/>
            <a:ext cx="4199467" cy="23622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0" name="Picture 6" descr="Image result for মোবাইলের ব্যাবহার">
            <a:extLst>
              <a:ext uri="{FF2B5EF4-FFF2-40B4-BE49-F238E27FC236}">
                <a16:creationId xmlns:a16="http://schemas.microsoft.com/office/drawing/2014/main" xmlns="" id="{647493BA-4A13-4769-9A71-DB3433DCF52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53251" y="1351610"/>
            <a:ext cx="4199468" cy="23622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2" name="Picture 8" descr="Related image">
            <a:extLst>
              <a:ext uri="{FF2B5EF4-FFF2-40B4-BE49-F238E27FC236}">
                <a16:creationId xmlns:a16="http://schemas.microsoft.com/office/drawing/2014/main" xmlns="" id="{C6DA211F-DAE7-4639-9B4E-C86E317F5903}"/>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53250" y="3989902"/>
            <a:ext cx="4199467" cy="23622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CBC85323-F05F-468C-81E5-E74614B9EBF1}"/>
              </a:ext>
            </a:extLst>
          </p:cNvPr>
          <p:cNvSpPr txBox="1"/>
          <p:nvPr/>
        </p:nvSpPr>
        <p:spPr>
          <a:xfrm>
            <a:off x="1141362" y="383021"/>
            <a:ext cx="4394508" cy="584775"/>
          </a:xfrm>
          <a:prstGeom prst="rect">
            <a:avLst/>
          </a:prstGeom>
          <a:noFill/>
        </p:spPr>
        <p:txBody>
          <a:bodyPr wrap="square" rtlCol="0">
            <a:spAutoFit/>
          </a:bodyPr>
          <a:lstStyle/>
          <a:p>
            <a:pPr algn="ctr"/>
            <a:r>
              <a:rPr lang="en-US" sz="3200" b="1" dirty="0">
                <a:solidFill>
                  <a:srgbClr val="0000CC"/>
                </a:solidFill>
                <a:latin typeface="NikoshBAN" panose="02000000000000000000" pitchFamily="2" charset="0"/>
                <a:cs typeface="NikoshBAN" panose="02000000000000000000" pitchFamily="2" charset="0"/>
              </a:rPr>
              <a:t>আ</a:t>
            </a:r>
            <a:r>
              <a:rPr lang="as-IN" sz="3200" b="1" dirty="0">
                <a:solidFill>
                  <a:srgbClr val="0000CC"/>
                </a:solidFill>
                <a:latin typeface="NikoshBAN" panose="02000000000000000000" pitchFamily="2" charset="0"/>
                <a:cs typeface="NikoshBAN" panose="02000000000000000000" pitchFamily="2" charset="0"/>
              </a:rPr>
              <a:t>গ</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র</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দিনের</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য</a:t>
            </a:r>
            <a:r>
              <a:rPr lang="en-US" sz="3200" b="1" dirty="0" err="1">
                <a:solidFill>
                  <a:srgbClr val="0000CC"/>
                </a:solidFill>
                <a:latin typeface="NikoshBAN" panose="02000000000000000000" pitchFamily="2" charset="0"/>
                <a:cs typeface="NikoshBAN" panose="02000000000000000000" pitchFamily="2" charset="0"/>
              </a:rPr>
              <a:t>োগাযোগের</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মাধ্যম</a:t>
            </a:r>
            <a:r>
              <a:rPr lang="en-US" sz="3200" b="1" dirty="0">
                <a:solidFill>
                  <a:srgbClr val="0000CC"/>
                </a:solidFill>
                <a:latin typeface="NikoshBAN" panose="02000000000000000000" pitchFamily="2" charset="0"/>
                <a:cs typeface="NikoshBAN" panose="02000000000000000000" pitchFamily="2" charset="0"/>
              </a:rPr>
              <a:t> </a:t>
            </a:r>
          </a:p>
        </p:txBody>
      </p:sp>
      <p:sp>
        <p:nvSpPr>
          <p:cNvPr id="16" name="TextBox 15">
            <a:extLst>
              <a:ext uri="{FF2B5EF4-FFF2-40B4-BE49-F238E27FC236}">
                <a16:creationId xmlns:a16="http://schemas.microsoft.com/office/drawing/2014/main" xmlns="" id="{70FFF6B5-0498-4165-9900-8234B63A9957}"/>
              </a:ext>
            </a:extLst>
          </p:cNvPr>
          <p:cNvSpPr txBox="1"/>
          <p:nvPr/>
        </p:nvSpPr>
        <p:spPr>
          <a:xfrm>
            <a:off x="7025028" y="490744"/>
            <a:ext cx="4127689" cy="584775"/>
          </a:xfrm>
          <a:prstGeom prst="rect">
            <a:avLst/>
          </a:prstGeom>
          <a:noFill/>
        </p:spPr>
        <p:txBody>
          <a:bodyPr wrap="square" rtlCol="0">
            <a:spAutoFit/>
          </a:bodyPr>
          <a:lstStyle/>
          <a:p>
            <a:pPr algn="ctr"/>
            <a:r>
              <a:rPr lang="en-US" sz="3200" b="1" dirty="0" err="1">
                <a:solidFill>
                  <a:srgbClr val="0000CC"/>
                </a:solidFill>
                <a:latin typeface="NikoshBAN" panose="02000000000000000000" pitchFamily="2" charset="0"/>
                <a:cs typeface="NikoshBAN" panose="02000000000000000000" pitchFamily="2" charset="0"/>
              </a:rPr>
              <a:t>আধুনিক</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যোগাযোগের</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মাধ্যম</a:t>
            </a:r>
            <a:r>
              <a:rPr lang="en-US" sz="32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7883604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50"/>
                                        </p:tgtEl>
                                        <p:attrNameLst>
                                          <p:attrName>style.visibility</p:attrName>
                                        </p:attrNameLst>
                                      </p:cBhvr>
                                      <p:to>
                                        <p:strVal val="visible"/>
                                      </p:to>
                                    </p:set>
                                    <p:animEffect transition="in" filter="fade">
                                      <p:cBhvr>
                                        <p:cTn id="11" dur="500"/>
                                        <p:tgtEl>
                                          <p:spTgt spid="61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52"/>
                                        </p:tgtEl>
                                        <p:attrNameLst>
                                          <p:attrName>style.visibility</p:attrName>
                                        </p:attrNameLst>
                                      </p:cBhvr>
                                      <p:to>
                                        <p:strVal val="visible"/>
                                      </p:to>
                                    </p:set>
                                    <p:animEffect transition="in" filter="fade">
                                      <p:cBhvr>
                                        <p:cTn id="15" dur="500"/>
                                        <p:tgtEl>
                                          <p:spTgt spid="61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xmlns="" id="{427239D5-E479-42CE-AFB7-D3C11A18A70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27875" y="2269289"/>
            <a:ext cx="3932421" cy="2949316"/>
          </a:xfrm>
          <a:prstGeom prst="rect">
            <a:avLst/>
          </a:prstGeom>
          <a:noFill/>
          <a:ln w="12700">
            <a:solidFill>
              <a:srgbClr val="00B0F0"/>
            </a:solidFill>
          </a:ln>
          <a:extLst>
            <a:ext uri="{909E8E84-426E-40DD-AFC4-6F175D3DCCD1}">
              <a14:hiddenFill xmlns:a14="http://schemas.microsoft.com/office/drawing/2010/main">
                <a:solidFill>
                  <a:srgbClr val="FFFFFF"/>
                </a:solidFill>
              </a14:hiddenFill>
            </a:ext>
          </a:extLst>
        </p:spPr>
      </p:pic>
      <p:pic>
        <p:nvPicPr>
          <p:cNvPr id="4100" name="Picture 4" descr="Image result for গবেষক">
            <a:extLst>
              <a:ext uri="{FF2B5EF4-FFF2-40B4-BE49-F238E27FC236}">
                <a16:creationId xmlns:a16="http://schemas.microsoft.com/office/drawing/2014/main" xmlns="" id="{CE4864DA-CC45-4C50-86FE-BFB4D5CB847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95605" y="2256096"/>
            <a:ext cx="3932421" cy="2949316"/>
          </a:xfrm>
          <a:prstGeom prst="rect">
            <a:avLst/>
          </a:prstGeom>
          <a:noFill/>
          <a:ln w="12700">
            <a:solidFill>
              <a:srgbClr val="00B0F0"/>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A0080C54-28B3-47C4-BEE7-688D6BB35DE7}"/>
              </a:ext>
            </a:extLst>
          </p:cNvPr>
          <p:cNvSpPr txBox="1"/>
          <p:nvPr/>
        </p:nvSpPr>
        <p:spPr>
          <a:xfrm>
            <a:off x="2209800" y="1639395"/>
            <a:ext cx="1878960" cy="523220"/>
          </a:xfrm>
          <a:prstGeom prst="rect">
            <a:avLst/>
          </a:prstGeom>
          <a:solidFill>
            <a:srgbClr val="FFC000"/>
          </a:solidFill>
          <a:scene3d>
            <a:camera prst="orthographicFront"/>
            <a:lightRig rig="threePt" dir="t"/>
          </a:scene3d>
          <a:sp3d>
            <a:bevelT w="114300" prst="artDeco"/>
          </a:sp3d>
        </p:spPr>
        <p:txBody>
          <a:bodyPr wrap="square" rtlCol="0">
            <a:spAutoFit/>
          </a:bodyPr>
          <a:lstStyle/>
          <a:p>
            <a:pPr algn="ctr"/>
            <a:r>
              <a:rPr lang="en-US" sz="2800" b="1" dirty="0" err="1">
                <a:solidFill>
                  <a:srgbClr val="0000CC"/>
                </a:solidFill>
                <a:latin typeface="NikoshBAN" panose="02000000000000000000" pitchFamily="2" charset="0"/>
                <a:cs typeface="NikoshBAN" panose="02000000000000000000" pitchFamily="2" charset="0"/>
              </a:rPr>
              <a:t>শ্রমিক</a:t>
            </a:r>
            <a:r>
              <a:rPr lang="en-US" sz="2800" b="1" dirty="0">
                <a:solidFill>
                  <a:srgbClr val="0000CC"/>
                </a:solidFill>
                <a:latin typeface="NikoshBAN" panose="02000000000000000000" pitchFamily="2" charset="0"/>
                <a:cs typeface="NikoshBAN" panose="02000000000000000000" pitchFamily="2" charset="0"/>
              </a:rPr>
              <a:t> </a:t>
            </a:r>
          </a:p>
        </p:txBody>
      </p:sp>
      <p:sp>
        <p:nvSpPr>
          <p:cNvPr id="16" name="TextBox 15">
            <a:extLst>
              <a:ext uri="{FF2B5EF4-FFF2-40B4-BE49-F238E27FC236}">
                <a16:creationId xmlns:a16="http://schemas.microsoft.com/office/drawing/2014/main" xmlns="" id="{1874D53F-DE00-43D8-854B-AE561BC0EB4A}"/>
              </a:ext>
            </a:extLst>
          </p:cNvPr>
          <p:cNvSpPr txBox="1"/>
          <p:nvPr/>
        </p:nvSpPr>
        <p:spPr>
          <a:xfrm>
            <a:off x="7010400" y="1639395"/>
            <a:ext cx="2343462" cy="523220"/>
          </a:xfrm>
          <a:prstGeom prst="rect">
            <a:avLst/>
          </a:prstGeom>
          <a:solidFill>
            <a:srgbClr val="FFC000"/>
          </a:solidFill>
          <a:scene3d>
            <a:camera prst="orthographicFront"/>
            <a:lightRig rig="threePt" dir="t"/>
          </a:scene3d>
          <a:sp3d>
            <a:bevelT w="114300" prst="artDeco"/>
          </a:sp3d>
        </p:spPr>
        <p:txBody>
          <a:bodyPr wrap="square" rtlCol="0">
            <a:spAutoFit/>
          </a:bodyPr>
          <a:lstStyle/>
          <a:p>
            <a:pPr algn="ctr"/>
            <a:r>
              <a:rPr lang="as-IN" sz="2800" b="1" dirty="0" smtClean="0">
                <a:solidFill>
                  <a:srgbClr val="0000CC"/>
                </a:solidFill>
                <a:latin typeface="NikoshBAN" panose="02000000000000000000" pitchFamily="2" charset="0"/>
                <a:cs typeface="NikoshBAN" panose="02000000000000000000" pitchFamily="2" charset="0"/>
              </a:rPr>
              <a:t>গ</a:t>
            </a:r>
            <a:r>
              <a:rPr lang="bn-BD" sz="2800" b="1" dirty="0" smtClean="0">
                <a:solidFill>
                  <a:srgbClr val="0000CC"/>
                </a:solidFill>
                <a:latin typeface="NikoshBAN" panose="02000000000000000000" pitchFamily="2" charset="0"/>
                <a:cs typeface="NikoshBAN" panose="02000000000000000000" pitchFamily="2" charset="0"/>
              </a:rPr>
              <a:t>বে</a:t>
            </a:r>
            <a:r>
              <a:rPr lang="en-US" sz="2800" b="1" dirty="0" smtClean="0">
                <a:solidFill>
                  <a:srgbClr val="0000CC"/>
                </a:solidFill>
                <a:latin typeface="NikoshBAN" panose="02000000000000000000" pitchFamily="2" charset="0"/>
                <a:cs typeface="NikoshBAN" panose="02000000000000000000" pitchFamily="2" charset="0"/>
              </a:rPr>
              <a:t>ষ</a:t>
            </a:r>
            <a:r>
              <a:rPr lang="as-IN" sz="2800" b="1" dirty="0">
                <a:solidFill>
                  <a:srgbClr val="0000CC"/>
                </a:solidFill>
                <a:latin typeface="NikoshBAN" panose="02000000000000000000" pitchFamily="2" charset="0"/>
                <a:cs typeface="NikoshBAN" panose="02000000000000000000" pitchFamily="2" charset="0"/>
              </a:rPr>
              <a:t>ণ</a:t>
            </a:r>
            <a:r>
              <a:rPr lang="en-US" sz="28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27622778"/>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11E4F5A-D8DE-4C92-A56E-42ED70DB8DE7}"/>
              </a:ext>
            </a:extLst>
          </p:cNvPr>
          <p:cNvSpPr txBox="1"/>
          <p:nvPr/>
        </p:nvSpPr>
        <p:spPr>
          <a:xfrm>
            <a:off x="3305331" y="3429000"/>
            <a:ext cx="6695920" cy="1446550"/>
          </a:xfrm>
          <a:prstGeom prst="rect">
            <a:avLst/>
          </a:prstGeom>
          <a:noFill/>
        </p:spPr>
        <p:txBody>
          <a:bodyPr wrap="square" rtlCol="0">
            <a:spAutoFit/>
          </a:bodyPr>
          <a:lstStyle/>
          <a:p>
            <a:r>
              <a:rPr lang="en-US" sz="8800" b="1" dirty="0" err="1">
                <a:solidFill>
                  <a:srgbClr val="FF436B"/>
                </a:solidFill>
                <a:latin typeface="NikoshBAN" panose="02000000000000000000" pitchFamily="2" charset="0"/>
                <a:cs typeface="NikoshBAN" panose="02000000000000000000" pitchFamily="2" charset="0"/>
              </a:rPr>
              <a:t>মানব</a:t>
            </a:r>
            <a:r>
              <a:rPr lang="en-US" sz="8800" b="1" dirty="0">
                <a:solidFill>
                  <a:srgbClr val="FF436B"/>
                </a:solidFill>
                <a:latin typeface="NikoshBAN" panose="02000000000000000000" pitchFamily="2" charset="0"/>
                <a:cs typeface="NikoshBAN" panose="02000000000000000000" pitchFamily="2" charset="0"/>
              </a:rPr>
              <a:t> </a:t>
            </a:r>
            <a:r>
              <a:rPr lang="en-US" sz="8800" b="1" dirty="0" err="1">
                <a:solidFill>
                  <a:srgbClr val="FF436B"/>
                </a:solidFill>
                <a:latin typeface="NikoshBAN" panose="02000000000000000000" pitchFamily="2" charset="0"/>
                <a:cs typeface="NikoshBAN" panose="02000000000000000000" pitchFamily="2" charset="0"/>
              </a:rPr>
              <a:t>সম্পদ</a:t>
            </a:r>
            <a:r>
              <a:rPr lang="en-US" sz="8800" b="1" dirty="0">
                <a:solidFill>
                  <a:srgbClr val="FF436B"/>
                </a:solidFill>
                <a:latin typeface="NikoshBAN" panose="02000000000000000000" pitchFamily="2" charset="0"/>
                <a:cs typeface="NikoshBAN" panose="02000000000000000000" pitchFamily="2" charset="0"/>
              </a:rPr>
              <a:t> </a:t>
            </a:r>
            <a:r>
              <a:rPr lang="en-US" sz="8800" b="1" dirty="0" err="1">
                <a:solidFill>
                  <a:srgbClr val="FF436B"/>
                </a:solidFill>
                <a:latin typeface="NikoshBAN" panose="02000000000000000000" pitchFamily="2" charset="0"/>
                <a:cs typeface="NikoshBAN" panose="02000000000000000000" pitchFamily="2" charset="0"/>
              </a:rPr>
              <a:t>উন্নয়ন</a:t>
            </a:r>
            <a:r>
              <a:rPr lang="en-US" sz="8800" b="1" dirty="0">
                <a:solidFill>
                  <a:srgbClr val="FF436B"/>
                </a:solidFill>
                <a:latin typeface="NikoshBAN" panose="02000000000000000000" pitchFamily="2" charset="0"/>
                <a:cs typeface="NikoshBAN" panose="02000000000000000000" pitchFamily="2" charset="0"/>
              </a:rPr>
              <a:t> </a:t>
            </a:r>
            <a:endParaRPr lang="en-US" sz="8800" b="1" dirty="0">
              <a:solidFill>
                <a:srgbClr val="0000CC"/>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xmlns="" id="{E83FF35B-6A1E-4BC5-B8D0-E98A8D886475}"/>
              </a:ext>
            </a:extLst>
          </p:cNvPr>
          <p:cNvSpPr txBox="1"/>
          <p:nvPr/>
        </p:nvSpPr>
        <p:spPr>
          <a:xfrm>
            <a:off x="4005341" y="716331"/>
            <a:ext cx="5295900" cy="769441"/>
          </a:xfrm>
          <a:prstGeom prst="rect">
            <a:avLst/>
          </a:prstGeom>
          <a:solidFill>
            <a:srgbClr val="00B0F0"/>
          </a:solidFill>
          <a:scene3d>
            <a:camera prst="orthographicFront"/>
            <a:lightRig rig="threePt" dir="t"/>
          </a:scene3d>
          <a:sp3d>
            <a:bevelT w="114300" prst="artDeco"/>
          </a:sp3d>
        </p:spPr>
        <p:txBody>
          <a:bodyPr wrap="square" rtlCol="0">
            <a:spAutoFit/>
          </a:bodyPr>
          <a:lstStyle/>
          <a:p>
            <a:pPr algn="ctr"/>
            <a:r>
              <a:rPr lang="en-US" sz="4400" b="1" dirty="0">
                <a:solidFill>
                  <a:srgbClr val="0000CC"/>
                </a:solidFill>
                <a:latin typeface="NikoshBAN" panose="02000000000000000000" pitchFamily="2" charset="0"/>
                <a:cs typeface="NikoshBAN" panose="02000000000000000000" pitchFamily="2" charset="0"/>
              </a:rPr>
              <a:t>আ</a:t>
            </a:r>
            <a:r>
              <a:rPr lang="as-IN" sz="4400" b="1" dirty="0">
                <a:solidFill>
                  <a:srgbClr val="0000CC"/>
                </a:solidFill>
                <a:latin typeface="NikoshBAN" panose="02000000000000000000" pitchFamily="2" charset="0"/>
                <a:cs typeface="NikoshBAN" panose="02000000000000000000" pitchFamily="2" charset="0"/>
              </a:rPr>
              <a:t>ম</a:t>
            </a:r>
            <a:r>
              <a:rPr lang="en-US" sz="4400" b="1" dirty="0">
                <a:solidFill>
                  <a:srgbClr val="0000CC"/>
                </a:solidFill>
                <a:latin typeface="NikoshBAN" panose="02000000000000000000" pitchFamily="2" charset="0"/>
                <a:cs typeface="NikoshBAN" panose="02000000000000000000" pitchFamily="2" charset="0"/>
              </a:rPr>
              <a:t>া</a:t>
            </a:r>
            <a:r>
              <a:rPr lang="as-IN" sz="4400" b="1" dirty="0">
                <a:solidFill>
                  <a:srgbClr val="0000CC"/>
                </a:solidFill>
                <a:latin typeface="NikoshBAN" panose="02000000000000000000" pitchFamily="2" charset="0"/>
                <a:cs typeface="NikoshBAN" panose="02000000000000000000" pitchFamily="2" charset="0"/>
              </a:rPr>
              <a:t>দ</a:t>
            </a:r>
            <a:r>
              <a:rPr lang="en-US" sz="4400" b="1" dirty="0">
                <a:solidFill>
                  <a:srgbClr val="0000CC"/>
                </a:solidFill>
                <a:latin typeface="NikoshBAN" panose="02000000000000000000" pitchFamily="2" charset="0"/>
                <a:cs typeface="NikoshBAN" panose="02000000000000000000" pitchFamily="2" charset="0"/>
              </a:rPr>
              <a:t>ে</a:t>
            </a:r>
            <a:r>
              <a:rPr lang="as-IN" sz="4400" b="1" dirty="0">
                <a:solidFill>
                  <a:srgbClr val="0000CC"/>
                </a:solidFill>
                <a:latin typeface="NikoshBAN" panose="02000000000000000000" pitchFamily="2" charset="0"/>
                <a:cs typeface="NikoshBAN" panose="02000000000000000000" pitchFamily="2" charset="0"/>
              </a:rPr>
              <a:t>র</a:t>
            </a:r>
            <a:r>
              <a:rPr lang="en-US" sz="4400" b="1" dirty="0">
                <a:solidFill>
                  <a:srgbClr val="0000CC"/>
                </a:solidFill>
                <a:latin typeface="NikoshBAN" panose="02000000000000000000" pitchFamily="2" charset="0"/>
                <a:cs typeface="NikoshBAN" panose="02000000000000000000" pitchFamily="2" charset="0"/>
              </a:rPr>
              <a:t> </a:t>
            </a:r>
            <a:r>
              <a:rPr lang="as-IN" sz="4400" b="1" dirty="0">
                <a:solidFill>
                  <a:srgbClr val="0000CC"/>
                </a:solidFill>
                <a:latin typeface="NikoshBAN" panose="02000000000000000000" pitchFamily="2" charset="0"/>
                <a:cs typeface="NikoshBAN" panose="02000000000000000000" pitchFamily="2" charset="0"/>
              </a:rPr>
              <a:t>আ</a:t>
            </a:r>
            <a:r>
              <a:rPr lang="en-US" sz="4400" b="1" dirty="0">
                <a:solidFill>
                  <a:srgbClr val="0000CC"/>
                </a:solidFill>
                <a:latin typeface="NikoshBAN" panose="02000000000000000000" pitchFamily="2" charset="0"/>
                <a:cs typeface="NikoshBAN" panose="02000000000000000000" pitchFamily="2" charset="0"/>
              </a:rPr>
              <a:t>জ</a:t>
            </a:r>
            <a:r>
              <a:rPr lang="as-IN" sz="4400" b="1" dirty="0">
                <a:solidFill>
                  <a:srgbClr val="0000CC"/>
                </a:solidFill>
                <a:latin typeface="NikoshBAN" panose="02000000000000000000" pitchFamily="2" charset="0"/>
                <a:cs typeface="NikoshBAN" panose="02000000000000000000" pitchFamily="2" charset="0"/>
              </a:rPr>
              <a:t>ক</a:t>
            </a:r>
            <a:r>
              <a:rPr lang="en-US" sz="4400" b="1" dirty="0">
                <a:solidFill>
                  <a:srgbClr val="0000CC"/>
                </a:solidFill>
                <a:latin typeface="NikoshBAN" panose="02000000000000000000" pitchFamily="2" charset="0"/>
                <a:cs typeface="NikoshBAN" panose="02000000000000000000" pitchFamily="2" charset="0"/>
              </a:rPr>
              <a:t>ে</a:t>
            </a:r>
            <a:r>
              <a:rPr lang="as-IN" sz="4400" b="1" dirty="0">
                <a:solidFill>
                  <a:srgbClr val="0000CC"/>
                </a:solidFill>
                <a:latin typeface="NikoshBAN" panose="02000000000000000000" pitchFamily="2" charset="0"/>
                <a:cs typeface="NikoshBAN" panose="02000000000000000000" pitchFamily="2" charset="0"/>
              </a:rPr>
              <a:t>র</a:t>
            </a:r>
            <a:r>
              <a:rPr lang="en-US" sz="4400" b="1" dirty="0">
                <a:solidFill>
                  <a:srgbClr val="0000CC"/>
                </a:solidFill>
                <a:latin typeface="NikoshBAN" panose="02000000000000000000" pitchFamily="2" charset="0"/>
                <a:cs typeface="NikoshBAN" panose="02000000000000000000" pitchFamily="2" charset="0"/>
              </a:rPr>
              <a:t> </a:t>
            </a:r>
            <a:r>
              <a:rPr lang="as-IN" sz="4400" b="1" dirty="0">
                <a:solidFill>
                  <a:srgbClr val="0000CC"/>
                </a:solidFill>
                <a:latin typeface="NikoshBAN" panose="02000000000000000000" pitchFamily="2" charset="0"/>
                <a:cs typeface="NikoshBAN" panose="02000000000000000000" pitchFamily="2" charset="0"/>
              </a:rPr>
              <a:t>আ</a:t>
            </a:r>
            <a:r>
              <a:rPr lang="en-US" sz="4400" b="1" dirty="0">
                <a:solidFill>
                  <a:srgbClr val="0000CC"/>
                </a:solidFill>
                <a:latin typeface="NikoshBAN" panose="02000000000000000000" pitchFamily="2" charset="0"/>
                <a:cs typeface="NikoshBAN" panose="02000000000000000000" pitchFamily="2" charset="0"/>
              </a:rPr>
              <a:t>ল</a:t>
            </a:r>
            <a:r>
              <a:rPr lang="as-IN" sz="4400" b="1" dirty="0">
                <a:solidFill>
                  <a:srgbClr val="0000CC"/>
                </a:solidFill>
                <a:latin typeface="NikoshBAN" panose="02000000000000000000" pitchFamily="2" charset="0"/>
                <a:cs typeface="NikoshBAN" panose="02000000000000000000" pitchFamily="2" charset="0"/>
              </a:rPr>
              <a:t>ো</a:t>
            </a:r>
            <a:r>
              <a:rPr lang="en-US" sz="4400" b="1" dirty="0">
                <a:solidFill>
                  <a:srgbClr val="0000CC"/>
                </a:solidFill>
                <a:latin typeface="NikoshBAN" panose="02000000000000000000" pitchFamily="2" charset="0"/>
                <a:cs typeface="NikoshBAN" panose="02000000000000000000" pitchFamily="2" charset="0"/>
              </a:rPr>
              <a:t>চ</a:t>
            </a:r>
            <a:r>
              <a:rPr lang="as-IN" sz="4400" b="1" dirty="0">
                <a:solidFill>
                  <a:srgbClr val="0000CC"/>
                </a:solidFill>
                <a:latin typeface="NikoshBAN" panose="02000000000000000000" pitchFamily="2" charset="0"/>
                <a:cs typeface="NikoshBAN" panose="02000000000000000000" pitchFamily="2" charset="0"/>
              </a:rPr>
              <a:t>ন</a:t>
            </a:r>
            <a:r>
              <a:rPr lang="en-US" sz="44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59216799"/>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5000"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75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35EB6FFA-45C5-4082-A004-F2727012FD49}"/>
              </a:ext>
            </a:extLst>
          </p:cNvPr>
          <p:cNvSpPr txBox="1"/>
          <p:nvPr/>
        </p:nvSpPr>
        <p:spPr>
          <a:xfrm>
            <a:off x="5254172" y="1726797"/>
            <a:ext cx="1683656" cy="646331"/>
          </a:xfrm>
          <a:prstGeom prst="rect">
            <a:avLst/>
          </a:prstGeom>
          <a:noFill/>
        </p:spPr>
        <p:txBody>
          <a:bodyPr wrap="square" rtlCol="0">
            <a:prstTxWarp prst="textDeflate">
              <a:avLst>
                <a:gd name="adj" fmla="val 25487"/>
              </a:avLst>
            </a:prstTxWarp>
            <a:spAutoFit/>
          </a:bodyPr>
          <a:lstStyle/>
          <a:p>
            <a:r>
              <a:rPr lang="en-US" sz="3600" b="1" i="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শিখনফল</a:t>
            </a:r>
            <a:r>
              <a:rPr lang="en-US" sz="3600" b="1" i="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a16="http://schemas.microsoft.com/office/drawing/2014/main" xmlns="" id="{F6B10DEC-F21B-4794-A88E-614ACB28AD61}"/>
              </a:ext>
            </a:extLst>
          </p:cNvPr>
          <p:cNvSpPr txBox="1"/>
          <p:nvPr/>
        </p:nvSpPr>
        <p:spPr>
          <a:xfrm>
            <a:off x="1208697" y="3235778"/>
            <a:ext cx="10392228" cy="1569660"/>
          </a:xfrm>
          <a:prstGeom prst="rect">
            <a:avLst/>
          </a:prstGeom>
          <a:noFill/>
        </p:spPr>
        <p:txBody>
          <a:bodyPr wrap="square" rtlCol="0">
            <a:spAutoFit/>
          </a:bodyPr>
          <a:lstStyle/>
          <a:p>
            <a:r>
              <a:rPr lang="en-US" sz="3200" b="1" dirty="0">
                <a:solidFill>
                  <a:srgbClr val="0000CC"/>
                </a:solidFill>
                <a:latin typeface="NikoshBAN" panose="02000000000000000000" pitchFamily="2" charset="0"/>
                <a:cs typeface="NikoshBAN" panose="02000000000000000000" pitchFamily="2" charset="0"/>
              </a:rPr>
              <a:t>ম</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ব</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স</a:t>
            </a:r>
            <a:r>
              <a:rPr lang="en-US" sz="3200" b="1" dirty="0">
                <a:solidFill>
                  <a:srgbClr val="0000CC"/>
                </a:solidFill>
                <a:latin typeface="NikoshBAN" panose="02000000000000000000" pitchFamily="2" charset="0"/>
                <a:cs typeface="NikoshBAN" panose="02000000000000000000" pitchFamily="2" charset="0"/>
              </a:rPr>
              <a:t>ম</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প</a:t>
            </a:r>
            <a:r>
              <a:rPr lang="as-IN" sz="3200" b="1" dirty="0">
                <a:solidFill>
                  <a:srgbClr val="0000CC"/>
                </a:solidFill>
                <a:latin typeface="NikoshBAN" panose="02000000000000000000" pitchFamily="2" charset="0"/>
                <a:cs typeface="NikoshBAN" panose="02000000000000000000" pitchFamily="2" charset="0"/>
              </a:rPr>
              <a:t>দ</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ক</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ক</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ব</a:t>
            </a:r>
            <a:r>
              <a:rPr lang="en-US" sz="3200" b="1" dirty="0">
                <a:solidFill>
                  <a:srgbClr val="0000CC"/>
                </a:solidFill>
                <a:latin typeface="NikoshBAN" panose="02000000000000000000" pitchFamily="2" charset="0"/>
                <a:cs typeface="NikoshBAN" panose="02000000000000000000" pitchFamily="2" charset="0"/>
              </a:rPr>
              <a:t>ল</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ব</a:t>
            </a:r>
            <a:r>
              <a:rPr lang="en-US" sz="3200" b="1" dirty="0" err="1">
                <a:solidFill>
                  <a:srgbClr val="0000CC"/>
                </a:solidFill>
                <a:latin typeface="NikoshBAN" panose="02000000000000000000" pitchFamily="2" charset="0"/>
                <a:cs typeface="NikoshBAN" panose="02000000000000000000" pitchFamily="2" charset="0"/>
              </a:rPr>
              <a:t>লতে</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পারবে</a:t>
            </a:r>
            <a:r>
              <a:rPr lang="en-US" sz="3200" b="1" dirty="0">
                <a:solidFill>
                  <a:srgbClr val="0000CC"/>
                </a:solidFill>
                <a:latin typeface="NikoshBAN" panose="02000000000000000000" pitchFamily="2" charset="0"/>
                <a:cs typeface="NikoshBAN" panose="02000000000000000000" pitchFamily="2" charset="0"/>
              </a:rPr>
              <a:t>।</a:t>
            </a:r>
          </a:p>
          <a:p>
            <a:r>
              <a:rPr lang="en-US" sz="3200" b="1" dirty="0" err="1">
                <a:solidFill>
                  <a:srgbClr val="0000CC"/>
                </a:solidFill>
                <a:latin typeface="NikoshBAN" panose="02000000000000000000" pitchFamily="2" charset="0"/>
                <a:cs typeface="NikoshBAN" panose="02000000000000000000" pitchFamily="2" charset="0"/>
              </a:rPr>
              <a:t>মানব</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সম্পদ</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উন্ন</a:t>
            </a:r>
            <a:r>
              <a:rPr lang="as-IN" sz="3200" b="1" dirty="0">
                <a:solidFill>
                  <a:srgbClr val="0000CC"/>
                </a:solidFill>
                <a:latin typeface="NikoshBAN" panose="02000000000000000000" pitchFamily="2" charset="0"/>
                <a:cs typeface="NikoshBAN" panose="02000000000000000000" pitchFamily="2" charset="0"/>
              </a:rPr>
              <a:t>য়</a:t>
            </a:r>
            <a:r>
              <a:rPr lang="en-US" sz="3200" b="1" dirty="0">
                <a:solidFill>
                  <a:srgbClr val="0000CC"/>
                </a:solidFill>
                <a:latin typeface="NikoshBAN" panose="02000000000000000000" pitchFamily="2" charset="0"/>
                <a:cs typeface="NikoshBAN" panose="02000000000000000000" pitchFamily="2" charset="0"/>
              </a:rPr>
              <a:t>ন </a:t>
            </a:r>
            <a:r>
              <a:rPr lang="as-IN" sz="3200" b="1" dirty="0">
                <a:solidFill>
                  <a:srgbClr val="0000CC"/>
                </a:solidFill>
                <a:latin typeface="NikoshBAN" panose="02000000000000000000" pitchFamily="2" charset="0"/>
                <a:cs typeface="NikoshBAN" panose="02000000000000000000" pitchFamily="2" charset="0"/>
              </a:rPr>
              <a:t>অ</a:t>
            </a:r>
            <a:r>
              <a:rPr lang="en-US" sz="3200" b="1" dirty="0">
                <a:solidFill>
                  <a:srgbClr val="0000CC"/>
                </a:solidFill>
                <a:latin typeface="NikoshBAN" panose="02000000000000000000" pitchFamily="2" charset="0"/>
                <a:cs typeface="NikoshBAN" panose="02000000000000000000" pitchFamily="2" charset="0"/>
              </a:rPr>
              <a:t>ব</a:t>
            </a:r>
            <a:r>
              <a:rPr lang="as-IN" sz="3200" b="1" dirty="0">
                <a:solidFill>
                  <a:srgbClr val="0000CC"/>
                </a:solidFill>
                <a:latin typeface="NikoshBAN" panose="02000000000000000000" pitchFamily="2" charset="0"/>
                <a:cs typeface="NikoshBAN" panose="02000000000000000000" pitchFamily="2" charset="0"/>
              </a:rPr>
              <a:t>স</a:t>
            </a:r>
            <a:r>
              <a:rPr lang="en-US" sz="3200" b="1" dirty="0" err="1">
                <a:solidFill>
                  <a:srgbClr val="0000CC"/>
                </a:solidFill>
                <a:latin typeface="NikoshBAN" panose="02000000000000000000" pitchFamily="2" charset="0"/>
                <a:cs typeface="NikoshBAN" panose="02000000000000000000" pitchFamily="2" charset="0"/>
              </a:rPr>
              <a:t>্থা</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দ</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র</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দ</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র</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র</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দ</a:t>
            </a:r>
            <a:r>
              <a:rPr lang="en-US" sz="3200" b="1" dirty="0" err="1">
                <a:solidFill>
                  <a:srgbClr val="0000CC"/>
                </a:solidFill>
                <a:latin typeface="NikoshBAN" panose="02000000000000000000" pitchFamily="2" charset="0"/>
                <a:cs typeface="NikoshBAN" panose="02000000000000000000" pitchFamily="2" charset="0"/>
              </a:rPr>
              <a:t>ুষ্</a:t>
            </a:r>
            <a:r>
              <a:rPr lang="as-IN" sz="3200" b="1" dirty="0">
                <a:solidFill>
                  <a:srgbClr val="0000CC"/>
                </a:solidFill>
                <a:latin typeface="NikoshBAN" panose="02000000000000000000" pitchFamily="2" charset="0"/>
                <a:cs typeface="NikoshBAN" panose="02000000000000000000" pitchFamily="2" charset="0"/>
              </a:rPr>
              <a:t>ট</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চ</a:t>
            </a:r>
            <a:r>
              <a:rPr lang="en-US" sz="3200" b="1" dirty="0">
                <a:solidFill>
                  <a:srgbClr val="0000CC"/>
                </a:solidFill>
                <a:latin typeface="NikoshBAN" panose="02000000000000000000" pitchFamily="2" charset="0"/>
                <a:cs typeface="NikoshBAN" panose="02000000000000000000" pitchFamily="2" charset="0"/>
              </a:rPr>
              <a:t>ক</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র </a:t>
            </a:r>
            <a:r>
              <a:rPr lang="as-IN" sz="3200" b="1" dirty="0">
                <a:solidFill>
                  <a:srgbClr val="0000CC"/>
                </a:solidFill>
                <a:latin typeface="NikoshBAN" panose="02000000000000000000" pitchFamily="2" charset="0"/>
                <a:cs typeface="NikoshBAN" panose="02000000000000000000" pitchFamily="2" charset="0"/>
              </a:rPr>
              <a:t>অ</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স</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র</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a:t>
            </a:r>
            <a:r>
              <a:rPr lang="en-US" sz="3200" b="1" dirty="0" err="1">
                <a:solidFill>
                  <a:srgbClr val="0000CC"/>
                </a:solidFill>
                <a:latin typeface="NikoshBAN" panose="02000000000000000000" pitchFamily="2" charset="0"/>
                <a:cs typeface="NikoshBAN" panose="02000000000000000000" pitchFamily="2" charset="0"/>
              </a:rPr>
              <a:t>ব্যাখ্যা</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করতে</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পারবে</a:t>
            </a:r>
            <a:r>
              <a:rPr lang="en-US" sz="3200" b="1" dirty="0">
                <a:solidFill>
                  <a:srgbClr val="0000CC"/>
                </a:solidFill>
                <a:latin typeface="NikoshBAN" panose="02000000000000000000" pitchFamily="2" charset="0"/>
                <a:cs typeface="NikoshBAN" panose="02000000000000000000" pitchFamily="2" charset="0"/>
              </a:rPr>
              <a:t>। </a:t>
            </a:r>
          </a:p>
          <a:p>
            <a:r>
              <a:rPr lang="as-IN" sz="3200" b="1" dirty="0">
                <a:solidFill>
                  <a:srgbClr val="0000CC"/>
                </a:solidFill>
                <a:latin typeface="NikoshBAN" panose="02000000000000000000" pitchFamily="2" charset="0"/>
                <a:cs typeface="NikoshBAN" panose="02000000000000000000" pitchFamily="2" charset="0"/>
              </a:rPr>
              <a:t>অ</a:t>
            </a:r>
            <a:r>
              <a:rPr lang="en-US" sz="3200" b="1" dirty="0" err="1">
                <a:solidFill>
                  <a:srgbClr val="0000CC"/>
                </a:solidFill>
                <a:latin typeface="NikoshBAN" panose="02000000000000000000" pitchFamily="2" charset="0"/>
                <a:cs typeface="NikoshBAN" panose="02000000000000000000" pitchFamily="2" charset="0"/>
              </a:rPr>
              <a:t>ন্যান্য</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দেশের</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সা</a:t>
            </a:r>
            <a:r>
              <a:rPr lang="as-IN" sz="3200" b="1" dirty="0">
                <a:solidFill>
                  <a:srgbClr val="0000CC"/>
                </a:solidFill>
                <a:latin typeface="NikoshBAN" panose="02000000000000000000" pitchFamily="2" charset="0"/>
                <a:cs typeface="NikoshBAN" panose="02000000000000000000" pitchFamily="2" charset="0"/>
              </a:rPr>
              <a:t>থ</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ম</a:t>
            </a:r>
            <a:r>
              <a:rPr lang="en-US" sz="3200" b="1" dirty="0">
                <a:solidFill>
                  <a:srgbClr val="0000CC"/>
                </a:solidFill>
                <a:latin typeface="NikoshBAN" panose="02000000000000000000" pitchFamily="2" charset="0"/>
                <a:cs typeface="NikoshBAN" panose="02000000000000000000" pitchFamily="2" charset="0"/>
              </a:rPr>
              <a:t>া</a:t>
            </a:r>
            <a:r>
              <a:rPr lang="as-IN" sz="3200" b="1" dirty="0">
                <a:solidFill>
                  <a:srgbClr val="0000CC"/>
                </a:solidFill>
                <a:latin typeface="NikoshBAN" panose="02000000000000000000" pitchFamily="2" charset="0"/>
                <a:cs typeface="NikoshBAN" panose="02000000000000000000" pitchFamily="2" charset="0"/>
              </a:rPr>
              <a:t>ন</a:t>
            </a:r>
            <a:r>
              <a:rPr lang="en-US" sz="3200" b="1" dirty="0">
                <a:solidFill>
                  <a:srgbClr val="0000CC"/>
                </a:solidFill>
                <a:latin typeface="NikoshBAN" panose="02000000000000000000" pitchFamily="2" charset="0"/>
                <a:cs typeface="NikoshBAN" panose="02000000000000000000" pitchFamily="2" charset="0"/>
              </a:rPr>
              <a:t>ব </a:t>
            </a:r>
            <a:r>
              <a:rPr lang="as-IN" sz="3200" b="1" dirty="0">
                <a:solidFill>
                  <a:srgbClr val="0000CC"/>
                </a:solidFill>
                <a:latin typeface="NikoshBAN" panose="02000000000000000000" pitchFamily="2" charset="0"/>
                <a:cs typeface="NikoshBAN" panose="02000000000000000000" pitchFamily="2" charset="0"/>
              </a:rPr>
              <a:t>স</a:t>
            </a:r>
            <a:r>
              <a:rPr lang="en-US" sz="3200" b="1" dirty="0">
                <a:solidFill>
                  <a:srgbClr val="0000CC"/>
                </a:solidFill>
                <a:latin typeface="NikoshBAN" panose="02000000000000000000" pitchFamily="2" charset="0"/>
                <a:cs typeface="NikoshBAN" panose="02000000000000000000" pitchFamily="2" charset="0"/>
              </a:rPr>
              <a:t>ম</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প</a:t>
            </a:r>
            <a:r>
              <a:rPr lang="as-IN" sz="3200" b="1" dirty="0">
                <a:solidFill>
                  <a:srgbClr val="0000CC"/>
                </a:solidFill>
                <a:latin typeface="NikoshBAN" panose="02000000000000000000" pitchFamily="2" charset="0"/>
                <a:cs typeface="NikoshBAN" panose="02000000000000000000" pitchFamily="2" charset="0"/>
              </a:rPr>
              <a:t>দ</a:t>
            </a:r>
            <a:r>
              <a:rPr lang="en-US" sz="3200" b="1" dirty="0">
                <a:solidFill>
                  <a:srgbClr val="0000CC"/>
                </a:solidFill>
                <a:latin typeface="NikoshBAN" panose="02000000000000000000" pitchFamily="2" charset="0"/>
                <a:cs typeface="NikoshBAN" panose="02000000000000000000" pitchFamily="2" charset="0"/>
              </a:rPr>
              <a:t> </a:t>
            </a:r>
            <a:r>
              <a:rPr lang="as-IN" sz="3200" b="1" dirty="0">
                <a:solidFill>
                  <a:srgbClr val="0000CC"/>
                </a:solidFill>
                <a:latin typeface="NikoshBAN" panose="02000000000000000000" pitchFamily="2" charset="0"/>
                <a:cs typeface="NikoshBAN" panose="02000000000000000000" pitchFamily="2" charset="0"/>
              </a:rPr>
              <a:t>উ</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য়</a:t>
            </a:r>
            <a:r>
              <a:rPr lang="en-US" sz="3200" b="1" dirty="0">
                <a:solidFill>
                  <a:srgbClr val="0000CC"/>
                </a:solidFill>
                <a:latin typeface="NikoshBAN" panose="02000000000000000000" pitchFamily="2" charset="0"/>
                <a:cs typeface="NikoshBAN" panose="02000000000000000000" pitchFamily="2" charset="0"/>
              </a:rPr>
              <a:t>ন</a:t>
            </a:r>
            <a:r>
              <a:rPr lang="as-IN" sz="3200" b="1" dirty="0">
                <a:solidFill>
                  <a:srgbClr val="0000CC"/>
                </a:solidFill>
                <a:latin typeface="NikoshBAN" panose="02000000000000000000" pitchFamily="2" charset="0"/>
                <a:cs typeface="NikoshBAN" panose="02000000000000000000" pitchFamily="2" charset="0"/>
              </a:rPr>
              <a:t>ে</a:t>
            </a:r>
            <a:r>
              <a:rPr lang="en-US" sz="3200" b="1" dirty="0">
                <a:solidFill>
                  <a:srgbClr val="0000CC"/>
                </a:solidFill>
                <a:latin typeface="NikoshBAN" panose="02000000000000000000" pitchFamily="2" charset="0"/>
                <a:cs typeface="NikoshBAN" panose="02000000000000000000" pitchFamily="2" charset="0"/>
              </a:rPr>
              <a:t>র </a:t>
            </a:r>
            <a:r>
              <a:rPr lang="as-IN" sz="3200" b="1" dirty="0">
                <a:solidFill>
                  <a:srgbClr val="0000CC"/>
                </a:solidFill>
                <a:latin typeface="NikoshBAN" panose="02000000000000000000" pitchFamily="2" charset="0"/>
                <a:cs typeface="NikoshBAN" panose="02000000000000000000" pitchFamily="2" charset="0"/>
              </a:rPr>
              <a:t>স</a:t>
            </a:r>
            <a:r>
              <a:rPr lang="en-US" sz="3200" b="1" dirty="0" err="1">
                <a:solidFill>
                  <a:srgbClr val="0000CC"/>
                </a:solidFill>
                <a:latin typeface="NikoshBAN" panose="02000000000000000000" pitchFamily="2" charset="0"/>
                <a:cs typeface="NikoshBAN" panose="02000000000000000000" pitchFamily="2" charset="0"/>
              </a:rPr>
              <a:t>াথে</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তুলনা</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লিখতে</a:t>
            </a:r>
            <a:r>
              <a:rPr lang="en-US" sz="3200" b="1" dirty="0">
                <a:solidFill>
                  <a:srgbClr val="0000CC"/>
                </a:solidFill>
                <a:latin typeface="NikoshBAN" panose="02000000000000000000" pitchFamily="2" charset="0"/>
                <a:cs typeface="NikoshBAN" panose="02000000000000000000" pitchFamily="2" charset="0"/>
              </a:rPr>
              <a:t> </a:t>
            </a:r>
            <a:r>
              <a:rPr lang="en-US" sz="3200" b="1" dirty="0" err="1">
                <a:solidFill>
                  <a:srgbClr val="0000CC"/>
                </a:solidFill>
                <a:latin typeface="NikoshBAN" panose="02000000000000000000" pitchFamily="2" charset="0"/>
                <a:cs typeface="NikoshBAN" panose="02000000000000000000" pitchFamily="2" charset="0"/>
              </a:rPr>
              <a:t>পারবে</a:t>
            </a:r>
            <a:r>
              <a:rPr lang="en-US" sz="3200" b="1" dirty="0">
                <a:solidFill>
                  <a:srgbClr val="0000CC"/>
                </a:solidFill>
                <a:latin typeface="NikoshBAN" panose="02000000000000000000" pitchFamily="2" charset="0"/>
                <a:cs typeface="NikoshBAN" panose="02000000000000000000" pitchFamily="2" charset="0"/>
              </a:rPr>
              <a:t>।</a:t>
            </a:r>
          </a:p>
        </p:txBody>
      </p:sp>
      <p:pic>
        <p:nvPicPr>
          <p:cNvPr id="17" name="Picture 16">
            <a:extLst>
              <a:ext uri="{FF2B5EF4-FFF2-40B4-BE49-F238E27FC236}">
                <a16:creationId xmlns:a16="http://schemas.microsoft.com/office/drawing/2014/main" xmlns="" id="{242DD313-66BF-4BC4-8463-DBA67CAFBDEB}"/>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flipH="1">
            <a:off x="930060" y="3354842"/>
            <a:ext cx="311978" cy="261610"/>
          </a:xfrm>
          <a:prstGeom prst="rect">
            <a:avLst/>
          </a:prstGeom>
        </p:spPr>
      </p:pic>
      <p:pic>
        <p:nvPicPr>
          <p:cNvPr id="19" name="Picture 18">
            <a:extLst>
              <a:ext uri="{FF2B5EF4-FFF2-40B4-BE49-F238E27FC236}">
                <a16:creationId xmlns:a16="http://schemas.microsoft.com/office/drawing/2014/main" xmlns="" id="{2560B175-0F3B-4775-B45D-37F61A35947E}"/>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flipH="1">
            <a:off x="913390" y="3889803"/>
            <a:ext cx="311978" cy="261610"/>
          </a:xfrm>
          <a:prstGeom prst="rect">
            <a:avLst/>
          </a:prstGeom>
        </p:spPr>
      </p:pic>
      <p:pic>
        <p:nvPicPr>
          <p:cNvPr id="20" name="Picture 19">
            <a:extLst>
              <a:ext uri="{FF2B5EF4-FFF2-40B4-BE49-F238E27FC236}">
                <a16:creationId xmlns:a16="http://schemas.microsoft.com/office/drawing/2014/main" xmlns="" id="{DE221223-0130-4E3E-B4C8-763DC3263DE9}"/>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flipH="1">
            <a:off x="930060" y="4365183"/>
            <a:ext cx="311978" cy="261610"/>
          </a:xfrm>
          <a:prstGeom prst="rect">
            <a:avLst/>
          </a:prstGeom>
        </p:spPr>
      </p:pic>
      <p:pic>
        <p:nvPicPr>
          <p:cNvPr id="22" name="Picture 21">
            <a:extLst>
              <a:ext uri="{FF2B5EF4-FFF2-40B4-BE49-F238E27FC236}">
                <a16:creationId xmlns:a16="http://schemas.microsoft.com/office/drawing/2014/main" xmlns="" id="{D8840687-6BB9-4AF7-9818-0A18DADE3A13}"/>
              </a:ext>
            </a:extLst>
          </p:cNvPr>
          <p:cNvPicPr>
            <a:picLocks noChangeAspect="1"/>
          </p:cNvPicPr>
          <p:nvPr/>
        </p:nvPicPr>
        <p:blipFill rotWithShape="1">
          <a:blip r:embed="rId12" cstate="email">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xmlns="" r:id="rId13"/>
              </a:ext>
            </a:extLst>
          </a:blip>
          <a:srcRect/>
          <a:stretch/>
        </p:blipFill>
        <p:spPr>
          <a:xfrm rot="1159056">
            <a:off x="4184314" y="927312"/>
            <a:ext cx="1143706" cy="1598968"/>
          </a:xfrm>
          <a:prstGeom prst="rect">
            <a:avLst/>
          </a:prstGeom>
        </p:spPr>
      </p:pic>
    </p:spTree>
    <p:extLst>
      <p:ext uri="{BB962C8B-B14F-4D97-AF65-F5344CB8AC3E}">
        <p14:creationId xmlns:p14="http://schemas.microsoft.com/office/powerpoint/2010/main" val="1467137340"/>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শ্রমিক">
            <a:extLst>
              <a:ext uri="{FF2B5EF4-FFF2-40B4-BE49-F238E27FC236}">
                <a16:creationId xmlns:a16="http://schemas.microsoft.com/office/drawing/2014/main" xmlns="" id="{6C1CC078-722E-4799-8432-C742322133A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1747017"/>
            <a:ext cx="9220200" cy="3363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a:extLst>
              <a:ext uri="{FF2B5EF4-FFF2-40B4-BE49-F238E27FC236}">
                <a16:creationId xmlns:a16="http://schemas.microsoft.com/office/drawing/2014/main" xmlns="" id="{A0D8010C-8C01-4EFC-A143-7DD7F61FC6C0}"/>
              </a:ext>
            </a:extLst>
          </p:cNvPr>
          <p:cNvSpPr txBox="1"/>
          <p:nvPr/>
        </p:nvSpPr>
        <p:spPr>
          <a:xfrm>
            <a:off x="2266950" y="209550"/>
            <a:ext cx="7162800" cy="1216275"/>
          </a:xfrm>
          <a:prstGeom prst="rect">
            <a:avLst/>
          </a:prstGeom>
          <a:noFill/>
        </p:spPr>
        <p:txBody>
          <a:bodyPr wrap="square" rtlCol="0">
            <a:prstTxWarp prst="textDeflate">
              <a:avLst>
                <a:gd name="adj" fmla="val 27072"/>
              </a:avLst>
            </a:prstTxWarp>
            <a:spAutoFit/>
          </a:bodyPr>
          <a:lstStyle/>
          <a:p>
            <a:pPr algn="ct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ক</a:t>
            </a:r>
            <a:r>
              <a:rPr lang="as-IN"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দ</a:t>
            </a:r>
            <a:r>
              <a:rPr lang="as-IN"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রকে</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আমরা</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শ্রমিক</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3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বলি</a:t>
            </a: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p>
        </p:txBody>
      </p:sp>
      <p:sp>
        <p:nvSpPr>
          <p:cNvPr id="12" name="TextBox 11">
            <a:extLst>
              <a:ext uri="{FF2B5EF4-FFF2-40B4-BE49-F238E27FC236}">
                <a16:creationId xmlns:a16="http://schemas.microsoft.com/office/drawing/2014/main" xmlns="" id="{1595E645-02C7-49D7-B287-A965D12A22B2}"/>
              </a:ext>
            </a:extLst>
          </p:cNvPr>
          <p:cNvSpPr txBox="1"/>
          <p:nvPr/>
        </p:nvSpPr>
        <p:spPr>
          <a:xfrm>
            <a:off x="2952750" y="5170740"/>
            <a:ext cx="6286500" cy="461665"/>
          </a:xfrm>
          <a:prstGeom prst="rect">
            <a:avLst/>
          </a:prstGeom>
          <a:noFill/>
        </p:spPr>
        <p:txBody>
          <a:bodyPr wrap="square" rtlCol="0">
            <a:spAutoFit/>
          </a:bodyPr>
          <a:lstStyle/>
          <a:p>
            <a:pPr algn="ctr"/>
            <a:r>
              <a:rPr lang="en-US" sz="2400" b="1" dirty="0">
                <a:solidFill>
                  <a:srgbClr val="0000CC"/>
                </a:solidFill>
                <a:latin typeface="NikoshBAN" panose="02000000000000000000" pitchFamily="2" charset="0"/>
                <a:cs typeface="NikoshBAN" panose="02000000000000000000" pitchFamily="2" charset="0"/>
              </a:rPr>
              <a:t>য</a:t>
            </a:r>
            <a:r>
              <a:rPr lang="as-IN" sz="2400" b="1" dirty="0">
                <a:solidFill>
                  <a:srgbClr val="0000CC"/>
                </a:solidFill>
                <a:latin typeface="NikoshBAN" panose="02000000000000000000" pitchFamily="2" charset="0"/>
                <a:cs typeface="NikoshBAN" panose="02000000000000000000" pitchFamily="2" charset="0"/>
              </a:rPr>
              <a:t>ে</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ব</a:t>
            </a:r>
            <a:r>
              <a:rPr lang="en-US" sz="2400" b="1" dirty="0">
                <a:solidFill>
                  <a:srgbClr val="0000CC"/>
                </a:solidFill>
                <a:latin typeface="NikoshBAN" panose="02000000000000000000" pitchFamily="2" charset="0"/>
                <a:cs typeface="NikoshBAN" panose="02000000000000000000" pitchFamily="2" charset="0"/>
              </a:rPr>
              <a:t>া </a:t>
            </a:r>
            <a:r>
              <a:rPr lang="as-IN" sz="2400" b="1" dirty="0">
                <a:solidFill>
                  <a:srgbClr val="0000CC"/>
                </a:solidFill>
                <a:latin typeface="NikoshBAN" panose="02000000000000000000" pitchFamily="2" charset="0"/>
                <a:cs typeface="NikoshBAN" panose="02000000000000000000" pitchFamily="2" charset="0"/>
              </a:rPr>
              <a:t>য</a:t>
            </a:r>
            <a:r>
              <a:rPr lang="en-US" sz="2400" b="1" dirty="0">
                <a:solidFill>
                  <a:srgbClr val="0000CC"/>
                </a:solidFill>
                <a:latin typeface="NikoshBAN" panose="02000000000000000000" pitchFamily="2" charset="0"/>
                <a:cs typeface="NikoshBAN" panose="02000000000000000000" pitchFamily="2" charset="0"/>
              </a:rPr>
              <a:t>া</a:t>
            </a:r>
            <a:r>
              <a:rPr lang="as-IN" sz="2400" b="1" dirty="0">
                <a:solidFill>
                  <a:srgbClr val="0000CC"/>
                </a:solidFill>
                <a:latin typeface="NikoshBAN" panose="02000000000000000000" pitchFamily="2" charset="0"/>
                <a:cs typeface="NikoshBAN" panose="02000000000000000000" pitchFamily="2" charset="0"/>
              </a:rPr>
              <a:t>র</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শ্রম</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বিক্রি</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করে</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তাকে</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বা</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তাদেরকে</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আমরা</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শ্রমিক</a:t>
            </a:r>
            <a:r>
              <a:rPr lang="en-US" sz="2400" b="1" dirty="0">
                <a:solidFill>
                  <a:srgbClr val="0000CC"/>
                </a:solidFill>
                <a:latin typeface="NikoshBAN" panose="02000000000000000000" pitchFamily="2" charset="0"/>
                <a:cs typeface="NikoshBAN" panose="02000000000000000000" pitchFamily="2" charset="0"/>
              </a:rPr>
              <a:t> </a:t>
            </a:r>
            <a:r>
              <a:rPr lang="en-US" sz="2400" b="1" dirty="0" err="1">
                <a:solidFill>
                  <a:srgbClr val="0000CC"/>
                </a:solidFill>
                <a:latin typeface="NikoshBAN" panose="02000000000000000000" pitchFamily="2" charset="0"/>
                <a:cs typeface="NikoshBAN" panose="02000000000000000000" pitchFamily="2" charset="0"/>
              </a:rPr>
              <a:t>বলি</a:t>
            </a:r>
            <a:r>
              <a:rPr lang="en-US" sz="2400" b="1" dirty="0">
                <a:solidFill>
                  <a:srgbClr val="0000CC"/>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60626566"/>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1752</TotalTime>
  <Words>849</Words>
  <Application>Microsoft Office PowerPoint</Application>
  <PresentationFormat>Custom</PresentationFormat>
  <Paragraphs>97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Achintya Mondal;DOEL</dc:creator>
  <cp:lastModifiedBy>ZC</cp:lastModifiedBy>
  <cp:revision>200</cp:revision>
  <dcterms:created xsi:type="dcterms:W3CDTF">2019-12-15T08:40:29Z</dcterms:created>
  <dcterms:modified xsi:type="dcterms:W3CDTF">2020-11-15T07:11:47Z</dcterms:modified>
</cp:coreProperties>
</file>