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2" r:id="rId4"/>
    <p:sldId id="260" r:id="rId5"/>
    <p:sldId id="272" r:id="rId6"/>
    <p:sldId id="263" r:id="rId7"/>
    <p:sldId id="269" r:id="rId8"/>
    <p:sldId id="270" r:id="rId9"/>
    <p:sldId id="275" r:id="rId10"/>
    <p:sldId id="289" r:id="rId11"/>
    <p:sldId id="264" r:id="rId12"/>
    <p:sldId id="282" r:id="rId13"/>
    <p:sldId id="283" r:id="rId14"/>
    <p:sldId id="284" r:id="rId15"/>
    <p:sldId id="285" r:id="rId16"/>
    <p:sldId id="290" r:id="rId17"/>
    <p:sldId id="286" r:id="rId18"/>
    <p:sldId id="287" r:id="rId19"/>
    <p:sldId id="288" r:id="rId20"/>
    <p:sldId id="265" r:id="rId21"/>
    <p:sldId id="266" r:id="rId22"/>
    <p:sldId id="267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AC96-E310-4AD9-9204-189985C2710A}" type="datetimeFigureOut">
              <a:rPr lang="en-US" smtClean="0"/>
              <a:t>17-Nov-20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259308" y="418061"/>
            <a:chExt cx="11245749" cy="6332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08" y="418061"/>
              <a:ext cx="11245749" cy="63320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09936" y="1124680"/>
              <a:ext cx="1119116" cy="409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bn-BD" sz="9600" dirty="0"/>
                <a:t> 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8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349" y="4934635"/>
            <a:ext cx="115733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 থেকে ভূগর্ভস্থ পদার্থের নির্গমনকে বলা হয় আগ্নেয়গিরির  অগ্ন্যুৎপাত।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2018" y="187235"/>
            <a:ext cx="531748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 কি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3A515-F0E1-48D9-89A4-59B36F491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347" y="1277033"/>
            <a:ext cx="4445532" cy="325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2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24029" y="275230"/>
            <a:ext cx="5486400" cy="2209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8322"/>
            <a:ext cx="3429000" cy="4175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314700" y="5175387"/>
            <a:ext cx="64780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আগ্নেয়গিরির অগ্ন্যুৎপাত কি 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044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6891" y="255475"/>
            <a:ext cx="884729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অগ্ন্যুৎপাতের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কারণগুলি কি কি ?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03" y="1214006"/>
            <a:ext cx="4495800" cy="2538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03" y="4031762"/>
            <a:ext cx="4495800" cy="2521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8969" y="2050113"/>
            <a:ext cx="660629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ভূ-ত্বকের দূর্বল স্থান বা ফাটলের অবস্থান।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6860" y="4429527"/>
            <a:ext cx="4717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6860" y="4907752"/>
            <a:ext cx="403347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ভূ পৃষ্ঠের চাপের হ্রাস।  </a:t>
            </a:r>
          </a:p>
        </p:txBody>
      </p:sp>
    </p:spTree>
    <p:extLst>
      <p:ext uri="{BB962C8B-B14F-4D97-AF65-F5344CB8AC3E}">
        <p14:creationId xmlns:p14="http://schemas.microsoft.com/office/powerpoint/2010/main" val="33748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50125"/>
            <a:ext cx="4114800" cy="2879678"/>
          </a:xfrm>
          <a:prstGeom prst="rect">
            <a:avLst/>
          </a:prstGeom>
        </p:spPr>
      </p:pic>
      <p:pic>
        <p:nvPicPr>
          <p:cNvPr id="3" name="Picture 2" descr="nyosf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428999"/>
            <a:ext cx="4114800" cy="288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9769" y="1087988"/>
            <a:ext cx="385233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5400" dirty="0">
                <a:latin typeface="NikoshBAN" pitchFamily="2" charset="0"/>
                <a:cs typeface="NikoshBAN" pitchFamily="2" charset="0"/>
              </a:rPr>
              <a:t>ভূ গর্ভের চাপ বৃদ্ধি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9237" y="4172634"/>
            <a:ext cx="39934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5400" dirty="0">
                <a:latin typeface="NikoshBAN" pitchFamily="2" charset="0"/>
                <a:cs typeface="NikoshBAN" pitchFamily="2" charset="0"/>
              </a:rPr>
              <a:t>ভূ গর্ভের চাপ হ্রাস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2947" y="2766663"/>
            <a:ext cx="459773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ভূ- আন্দোলন বা ভূমিকম্প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341194"/>
            <a:ext cx="6574301" cy="58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5" y="245660"/>
            <a:ext cx="4495800" cy="316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5" y="3684896"/>
            <a:ext cx="4495800" cy="2988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3598" y="858222"/>
            <a:ext cx="4648199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</a:rPr>
              <a:t> আগ্নেয় মালভূমি  </a:t>
            </a:r>
          </a:p>
          <a:p>
            <a:r>
              <a:rPr lang="bn-BD" sz="4400" dirty="0">
                <a:solidFill>
                  <a:srgbClr val="0066FF"/>
                </a:solidFill>
              </a:rPr>
              <a:t>  </a:t>
            </a:r>
            <a:r>
              <a:rPr lang="bn-BD" sz="4400" dirty="0">
                <a:solidFill>
                  <a:schemeClr val="tx1"/>
                </a:solidFill>
              </a:rPr>
              <a:t>সৃষ্টি হয়।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3597" y="4302162"/>
            <a:ext cx="46482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</a:rPr>
              <a:t>আগ্নেয় দ্বীপ 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</a:p>
          <a:p>
            <a:r>
              <a:rPr lang="en-US" sz="5400" dirty="0">
                <a:solidFill>
                  <a:schemeClr val="tx1"/>
                </a:solidFill>
              </a:rPr>
              <a:t>   </a:t>
            </a:r>
            <a:r>
              <a:rPr lang="bn-BD" sz="5400" dirty="0">
                <a:solidFill>
                  <a:schemeClr val="tx1"/>
                </a:solidFill>
              </a:rPr>
              <a:t>সৃষ্টি হয়। </a:t>
            </a:r>
          </a:p>
        </p:txBody>
      </p:sp>
    </p:spTree>
    <p:extLst>
      <p:ext uri="{BB962C8B-B14F-4D97-AF65-F5344CB8AC3E}">
        <p14:creationId xmlns:p14="http://schemas.microsoft.com/office/powerpoint/2010/main" val="26670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592" y="4977810"/>
            <a:ext cx="98331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অগ্ন্যুৎপাতের ফলে কি কি হয় 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F0C49-57E3-467A-B403-266F0490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09" y="503604"/>
            <a:ext cx="4114905" cy="38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79" y="163772"/>
            <a:ext cx="4664142" cy="2826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79" y="3176226"/>
            <a:ext cx="4664142" cy="344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7322" y="699758"/>
            <a:ext cx="4403657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5400" dirty="0">
                <a:solidFill>
                  <a:srgbClr val="FF0066"/>
                </a:solidFill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আগ্নেয় হ্রদ   </a:t>
            </a:r>
          </a:p>
          <a:p>
            <a:pPr lvl="0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সৃষ্টি হয়।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0718" y="3945968"/>
            <a:ext cx="679201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3"/>
            <a:endParaRPr lang="bn-BD" sz="3200" dirty="0">
              <a:solidFill>
                <a:srgbClr val="002060"/>
              </a:solidFill>
            </a:endParaRPr>
          </a:p>
          <a:p>
            <a:pPr lvl="3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 পর্বত সৃষ্টি হয়। </a:t>
            </a:r>
          </a:p>
          <a:p>
            <a:pPr lvl="3"/>
            <a:endParaRPr lang="bn-BD" sz="3200" dirty="0">
              <a:solidFill>
                <a:srgbClr val="002060"/>
              </a:solidFill>
            </a:endParaRPr>
          </a:p>
          <a:p>
            <a:pPr lvl="0"/>
            <a:r>
              <a:rPr lang="bn-BD" sz="3200" dirty="0">
                <a:solidFill>
                  <a:srgbClr val="00206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889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359328"/>
            <a:ext cx="5363569" cy="37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19" y="359328"/>
            <a:ext cx="5084149" cy="373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899" y="4593442"/>
            <a:ext cx="110683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অগ্ন্যুৎপাতের ফলে পৃথিবীর অভ্যন্তরীণ খনিজ সম্পদ সম্পর্কে জানা যায় এবং  কৃষিক্ষেত্র , বনভূমি ধ্বংস হয়। </a:t>
            </a:r>
          </a:p>
        </p:txBody>
      </p:sp>
    </p:spTree>
    <p:extLst>
      <p:ext uri="{BB962C8B-B14F-4D97-AF65-F5344CB8AC3E}">
        <p14:creationId xmlns:p14="http://schemas.microsoft.com/office/powerpoint/2010/main" val="32222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cars_fu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73" y="232011"/>
            <a:ext cx="3667733" cy="326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585" y="232011"/>
            <a:ext cx="4419600" cy="326181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73" y="3611701"/>
            <a:ext cx="4209197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408px-Pompeii_Garden_of_the_Fugitives_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7264" y="232011"/>
            <a:ext cx="3073297" cy="326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17660" y="3611701"/>
            <a:ext cx="720601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নগর, শহর, ধবংস  প্রাপ্ত হয়। </a:t>
            </a:r>
          </a:p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অসংখ্য মানুষ ও অন্যান্য প্রাণী মৃত বরণ করে। </a:t>
            </a:r>
          </a:p>
          <a:p>
            <a:pPr algn="just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1200" y="1828800"/>
            <a:ext cx="8229600" cy="3657600"/>
            <a:chOff x="457200" y="1828800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4435522" y="1828801"/>
              <a:ext cx="4251278" cy="36575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</a:t>
              </a: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eid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@gmail.com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</a:t>
              </a:r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8800"/>
              <a:ext cx="3657600" cy="36576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0762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331337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51528" y="331337"/>
            <a:ext cx="6324600" cy="2057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5319" y="3801590"/>
            <a:ext cx="9786653" cy="200054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কি কি কারণে আগ্নেয়গিরির অগ্ন্যুৎপাত  হয় ? তা বর্ণনা কর । </a:t>
            </a:r>
          </a:p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আগ্নেয়গিরির অগ্ন্যুৎপাতের  ফলাফল বর্ণনা কর । 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286000" y="141075"/>
            <a:ext cx="7239000" cy="1676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923" y="2828836"/>
            <a:ext cx="10112990" cy="304698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আগ্নেয়গিরি অগ্ন্যুৎপাত কি ?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অগ্ন্যুৎপাতের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 উল্লেখ কর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অগ্ন্যুৎপাতের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বর্ণনা কর । </a:t>
            </a: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48006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7864" y="533401"/>
            <a:ext cx="381065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069" y="5042076"/>
            <a:ext cx="1184625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অগ্ন্যুৎপাত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হলে পরিবেশের কি কি পরিবর্তন ঘটে  -  তার বর্ণনা লিখে নিয়ে  আসবে । </a:t>
            </a:r>
          </a:p>
        </p:txBody>
      </p:sp>
    </p:spTree>
    <p:extLst>
      <p:ext uri="{BB962C8B-B14F-4D97-AF65-F5344CB8AC3E}">
        <p14:creationId xmlns:p14="http://schemas.microsoft.com/office/powerpoint/2010/main" val="8853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8364" y="272954"/>
            <a:ext cx="11832609" cy="6400800"/>
            <a:chOff x="177419" y="122830"/>
            <a:chExt cx="11764371" cy="647591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19" y="122830"/>
              <a:ext cx="11764371" cy="647591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630058" y="760440"/>
              <a:ext cx="227177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7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30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 নবম 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ভূগোল ও পরিবেশ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চতুর্থ 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পৃথিবীর অভ্যন্তরীণ ও বাহ্যিক গঠন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: 17-11-2020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46114"/>
              </p:ext>
            </p:extLst>
          </p:nvPr>
        </p:nvGraphicFramePr>
        <p:xfrm>
          <a:off x="3614738" y="2843213"/>
          <a:ext cx="39909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Packager Shell Object" showAsIcon="1" r:id="rId3" imgW="3990240" imgH="440280" progId="Package">
                  <p:embed/>
                </p:oleObj>
              </mc:Choice>
              <mc:Fallback>
                <p:oleObj name="Packager Shell Object" showAsIcon="1" r:id="rId3" imgW="39902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4738" y="2843213"/>
                        <a:ext cx="39909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4525" y="259308"/>
            <a:ext cx="948519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90" y="204716"/>
            <a:ext cx="8338783" cy="526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98125" y="5605395"/>
            <a:ext cx="60773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spc="50" dirty="0">
                <a:ln w="11430"/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অগ্ন্যুৎপাত</a:t>
            </a:r>
            <a:r>
              <a:rPr lang="bn-BD" sz="6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5582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3703" y="255897"/>
            <a:ext cx="9683497" cy="6065563"/>
            <a:chOff x="-647625" y="235203"/>
            <a:chExt cx="9659382" cy="1178544"/>
          </a:xfrm>
        </p:grpSpPr>
        <p:sp>
          <p:nvSpPr>
            <p:cNvPr id="5" name="Rectangle 4"/>
            <p:cNvSpPr/>
            <p:nvPr/>
          </p:nvSpPr>
          <p:spPr>
            <a:xfrm>
              <a:off x="-647625" y="1132681"/>
              <a:ext cx="9148455" cy="2810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8800" b="1" spc="50" dirty="0">
                  <a:ln w="11430"/>
                  <a:latin typeface="NikoshBAN" pitchFamily="2" charset="0"/>
                  <a:cs typeface="NikoshBAN" pitchFamily="2" charset="0"/>
                </a:rPr>
                <a:t>আগ্নেয়গিরির </a:t>
              </a:r>
              <a:r>
                <a:rPr lang="bn-BD" sz="8800" b="1" dirty="0">
                  <a:latin typeface="NikoshBAN" pitchFamily="2" charset="0"/>
                  <a:cs typeface="NikoshBAN" pitchFamily="2" charset="0"/>
                </a:rPr>
                <a:t>অগ্ন্যুৎপাত</a:t>
              </a:r>
              <a:r>
                <a:rPr lang="bn-BD" sz="8800" b="1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b="1" spc="50" dirty="0">
                <a:ln w="1143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33092" y="235203"/>
              <a:ext cx="7378665" cy="295009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5400" kern="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BD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BD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kern="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endPara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9306" y="1310184"/>
            <a:ext cx="4108795" cy="25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0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8919" y="473838"/>
            <a:ext cx="4612943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2" y="1828800"/>
            <a:ext cx="11232107" cy="33855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১। আগ্নেয়গিরির অগ্ন্যুৎপাত কি তা বলতে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2।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অগ্ন্যুৎপাতের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 উল্লেখ করতে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অগ্ন্যুৎপাতের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বর্ণনা করতে পারবে ।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085319"/>
              </p:ext>
            </p:extLst>
          </p:nvPr>
        </p:nvGraphicFramePr>
        <p:xfrm>
          <a:off x="2763838" y="2887663"/>
          <a:ext cx="63674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Packager Shell Object" showAsIcon="1" r:id="rId3" imgW="6368040" imgH="440280" progId="Package">
                  <p:embed/>
                </p:oleObj>
              </mc:Choice>
              <mc:Fallback>
                <p:oleObj name="Packager Shell Object" showAsIcon="1" r:id="rId3" imgW="63680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3838" y="2887663"/>
                        <a:ext cx="636746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4525" y="259308"/>
            <a:ext cx="948519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320723"/>
            <a:ext cx="5863988" cy="543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9" y="320723"/>
            <a:ext cx="5526101" cy="5438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3893" y="6042126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spc="50" dirty="0">
                <a:ln w="11430"/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36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8758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301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273</cp:revision>
  <dcterms:created xsi:type="dcterms:W3CDTF">2019-12-31T16:51:31Z</dcterms:created>
  <dcterms:modified xsi:type="dcterms:W3CDTF">2020-11-17T10:12:12Z</dcterms:modified>
</cp:coreProperties>
</file>