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2" r:id="rId5"/>
    <p:sldId id="265" r:id="rId6"/>
    <p:sldId id="275" r:id="rId7"/>
    <p:sldId id="295" r:id="rId8"/>
    <p:sldId id="296" r:id="rId9"/>
    <p:sldId id="297" r:id="rId10"/>
    <p:sldId id="298" r:id="rId11"/>
    <p:sldId id="299" r:id="rId12"/>
    <p:sldId id="285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900C-E841-4F3A-A4B9-08DB4D056BC5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5715000" y="3429000"/>
            <a:ext cx="6858000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2C900C-E841-4F3A-A4B9-08DB4D056BC5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0.png"/><Relationship Id="rId13" Type="http://schemas.openxmlformats.org/officeDocument/2006/relationships/image" Target="../media/image510.png"/><Relationship Id="rId3" Type="http://schemas.openxmlformats.org/officeDocument/2006/relationships/image" Target="../media/image410.png"/><Relationship Id="rId7" Type="http://schemas.openxmlformats.org/officeDocument/2006/relationships/image" Target="../media/image450.png"/><Relationship Id="rId12" Type="http://schemas.openxmlformats.org/officeDocument/2006/relationships/image" Target="../media/image50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0.png"/><Relationship Id="rId11" Type="http://schemas.openxmlformats.org/officeDocument/2006/relationships/image" Target="../media/image490.png"/><Relationship Id="rId5" Type="http://schemas.openxmlformats.org/officeDocument/2006/relationships/image" Target="../media/image430.png"/><Relationship Id="rId10" Type="http://schemas.openxmlformats.org/officeDocument/2006/relationships/image" Target="../media/image480.png"/><Relationship Id="rId4" Type="http://schemas.openxmlformats.org/officeDocument/2006/relationships/image" Target="../media/image420.png"/><Relationship Id="rId9" Type="http://schemas.openxmlformats.org/officeDocument/2006/relationships/image" Target="../media/image470.png"/><Relationship Id="rId14" Type="http://schemas.openxmlformats.org/officeDocument/2006/relationships/image" Target="../media/image5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499" y="1219200"/>
            <a:ext cx="3486901" cy="4664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332935" y="1191161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8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935" y="3551274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1191160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</a:t>
            </a:r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সে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3352800"/>
            <a:ext cx="2791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IN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8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Arc 1"/>
          <p:cNvSpPr/>
          <p:nvPr/>
        </p:nvSpPr>
        <p:spPr>
          <a:xfrm>
            <a:off x="4191000" y="251459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(12)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990600"/>
                <a:ext cx="5334000" cy="809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0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en-US" sz="3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000" b="0" i="1" dirty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𝑞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r>
                      <a:rPr lang="en-US" sz="3000" i="1" dirty="0">
                        <a:latin typeface="Cambria Math"/>
                        <a:ea typeface="Cambria Math"/>
                      </a:rPr>
                      <m:t>× </m:t>
                    </m:r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90600"/>
                <a:ext cx="5334000" cy="809068"/>
              </a:xfrm>
              <a:prstGeom prst="rect">
                <a:avLst/>
              </a:prstGeom>
              <a:blipFill rotWithShape="1">
                <a:blip r:embed="rId2"/>
                <a:stretch>
                  <a:fillRect l="-2743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47800" y="25702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570202"/>
                <a:ext cx="1600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570202"/>
                <a:ext cx="1600200" cy="553998"/>
              </a:xfrm>
              <a:prstGeom prst="rect">
                <a:avLst/>
              </a:prstGeom>
              <a:blipFill rotWithShape="1">
                <a:blip r:embed="rId3"/>
                <a:stretch>
                  <a:fillRect t="-13187" r="-12595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72200" y="1529728"/>
                <a:ext cx="1828800" cy="83247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baseline="36000" dirty="0" smtClean="0">
                    <a:latin typeface="Times New Roman" pitchFamily="18" charset="0"/>
                    <a:cs typeface="Times New Roman" pitchFamily="18" charset="0"/>
                  </a:rPr>
                  <a:t>m-n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529728"/>
                <a:ext cx="1828800" cy="832472"/>
              </a:xfrm>
              <a:prstGeom prst="rect">
                <a:avLst/>
              </a:prstGeom>
              <a:blipFill rotWithShape="1">
                <a:blip r:embed="rId4"/>
                <a:stretch>
                  <a:fillRect r="-6291" b="-7914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00400" y="2570202"/>
                <a:ext cx="56618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dirty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570202"/>
                <a:ext cx="566181" cy="553998"/>
              </a:xfrm>
              <a:prstGeom prst="rect">
                <a:avLst/>
              </a:prstGeom>
              <a:blipFill rotWithShape="1">
                <a:blip r:embed="rId5"/>
                <a:stretch>
                  <a:fillRect t="-13187" r="-34409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81400" y="2570202"/>
                <a:ext cx="1600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70202"/>
                <a:ext cx="1600200" cy="553998"/>
              </a:xfrm>
              <a:prstGeom prst="rect">
                <a:avLst/>
              </a:prstGeom>
              <a:blipFill rotWithShape="1">
                <a:blip r:embed="rId6"/>
                <a:stretch>
                  <a:fillRect t="-13187" r="-12595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072619" y="2570202"/>
                <a:ext cx="56618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dirty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619" y="2570202"/>
                <a:ext cx="566181" cy="553998"/>
              </a:xfrm>
              <a:prstGeom prst="rect">
                <a:avLst/>
              </a:prstGeom>
              <a:blipFill rotWithShape="1">
                <a:blip r:embed="rId7"/>
                <a:stretch>
                  <a:fillRect t="-13187" r="-35484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86400" y="2570202"/>
                <a:ext cx="1600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70202"/>
                <a:ext cx="1600200" cy="553998"/>
              </a:xfrm>
              <a:prstGeom prst="rect">
                <a:avLst/>
              </a:prstGeom>
              <a:blipFill rotWithShape="1">
                <a:blip r:embed="rId8"/>
                <a:stretch>
                  <a:fillRect t="-13187" r="-12167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667000" y="2570202"/>
            <a:ext cx="609600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34084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52600" y="3408402"/>
                <a:ext cx="40386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408402"/>
                <a:ext cx="4038600" cy="553998"/>
              </a:xfrm>
              <a:prstGeom prst="rect">
                <a:avLst/>
              </a:prstGeom>
              <a:blipFill rotWithShape="1">
                <a:blip r:embed="rId9"/>
                <a:stretch>
                  <a:fillRect t="-13187" r="-6344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178690" y="3408402"/>
            <a:ext cx="1202810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19600" y="3408402"/>
            <a:ext cx="1371600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47800" y="40942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52599" y="4094202"/>
                <a:ext cx="332001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𝑞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599" y="4094202"/>
                <a:ext cx="3320019" cy="553998"/>
              </a:xfrm>
              <a:prstGeom prst="rect">
                <a:avLst/>
              </a:prstGeom>
              <a:blipFill rotWithShape="1">
                <a:blip r:embed="rId10"/>
                <a:stretch>
                  <a:fillRect t="-13187" r="-10275" b="-34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093133" y="4076468"/>
            <a:ext cx="317078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10211" y="4076468"/>
            <a:ext cx="533400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43611" y="4076468"/>
            <a:ext cx="533400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77011" y="4076468"/>
            <a:ext cx="495300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10411" y="4076468"/>
            <a:ext cx="1171189" cy="401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132342" y="3085981"/>
            <a:ext cx="2325858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7400" y="3987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81475" y="3987224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47950" y="3987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4400" y="3987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1350" y="3987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57600" y="398488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88502" y="4365248"/>
            <a:ext cx="1285070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1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47800" y="463778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05000" y="4483687"/>
                <a:ext cx="5654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483687"/>
                <a:ext cx="565417" cy="646331"/>
              </a:xfrm>
              <a:prstGeom prst="rect">
                <a:avLst/>
              </a:prstGeom>
              <a:blipFill rotWithShape="1">
                <a:blip r:embed="rId11"/>
                <a:stretch>
                  <a:fillRect t="-14151" r="-73913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447800" y="498800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/>
              <a:t> 1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447799" y="5511225"/>
            <a:ext cx="175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IN" sz="3200" dirty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ডানপক্ষ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86200" y="551941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ডানপক্ষ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প্রমাণিত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519410"/>
                <a:ext cx="3962400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9302" r="-369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52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</a:t>
            </a:r>
            <a:r>
              <a:rPr lang="bn-IN" sz="32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990600"/>
                <a:ext cx="5334000" cy="1126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0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en-US" sz="30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000" b="0" i="1" smtClean="0">
                                <a:latin typeface="Cambria Math"/>
                              </a:rPr>
                              <m:t>𝑎𝑏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000" dirty="0" smtClean="0"/>
                  <a:t>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0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𝑐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000" dirty="0" smtClean="0"/>
                  <a:t>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000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0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90600"/>
                <a:ext cx="5334000" cy="1126270"/>
              </a:xfrm>
              <a:prstGeom prst="rect">
                <a:avLst/>
              </a:prstGeom>
              <a:blipFill rotWithShape="1">
                <a:blip r:embed="rId2"/>
                <a:stretch>
                  <a:fillRect l="-2743" r="-4114" b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38911" y="1956735"/>
                <a:ext cx="2290689" cy="523220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11" y="1956735"/>
                <a:ext cx="229068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494" r="-8223" b="-29885"/>
                </a:stretch>
              </a:blipFill>
              <a:ln w="6350">
                <a:solidFill>
                  <a:srgbClr val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38911" y="1956735"/>
                <a:ext cx="2290689" cy="523220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11" y="1956735"/>
                <a:ext cx="229068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494" r="-8223" b="-29885"/>
                </a:stretch>
              </a:blipFill>
              <a:ln w="6350">
                <a:solidFill>
                  <a:srgbClr val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70210" y="2713569"/>
                <a:ext cx="1623646" cy="714683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𝒂𝒃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en-US" sz="28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210" y="2713569"/>
                <a:ext cx="1623646" cy="714683"/>
              </a:xfrm>
              <a:prstGeom prst="rect">
                <a:avLst/>
              </a:prstGeom>
              <a:blipFill rotWithShape="1">
                <a:blip r:embed="rId4"/>
                <a:stretch>
                  <a:fillRect l="-7895" b="-9402"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103328" y="2843477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/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4328" y="2995877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/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82033" y="2713569"/>
            <a:ext cx="611945" cy="714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76718" y="2608487"/>
            <a:ext cx="1752600" cy="972166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28800" y="3070910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2514600"/>
                <a:ext cx="914400" cy="1453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514600"/>
                <a:ext cx="914400" cy="1453860"/>
              </a:xfrm>
              <a:prstGeom prst="rect">
                <a:avLst/>
              </a:prstGeom>
              <a:blipFill rotWithShape="1">
                <a:blip r:embed="rId5"/>
                <a:stretch>
                  <a:fillRect r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124200" y="28956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8" name="Rectangle 7"/>
          <p:cNvSpPr/>
          <p:nvPr/>
        </p:nvSpPr>
        <p:spPr>
          <a:xfrm>
            <a:off x="2514600" y="2608487"/>
            <a:ext cx="228600" cy="527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47900" y="3352800"/>
            <a:ext cx="647700" cy="567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29000" y="2514600"/>
                <a:ext cx="914400" cy="1453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𝑐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514600"/>
                <a:ext cx="914400" cy="1453860"/>
              </a:xfrm>
              <a:prstGeom prst="rect">
                <a:avLst/>
              </a:prstGeom>
              <a:blipFill rotWithShape="1">
                <a:blip r:embed="rId6"/>
                <a:stretch>
                  <a:fillRect r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343400" y="28956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48200" y="2514600"/>
                <a:ext cx="914400" cy="1453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𝑐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914400" cy="1453860"/>
              </a:xfrm>
              <a:prstGeom prst="rect">
                <a:avLst/>
              </a:prstGeom>
              <a:blipFill rotWithShape="1">
                <a:blip r:embed="rId7"/>
                <a:stretch>
                  <a:fillRect r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266950" y="2802182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8075" y="35300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6950" y="35300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0" y="27680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8550" y="27680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7750" y="35300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5000" y="414980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/>
              <a:t> 1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904999" y="4724400"/>
            <a:ext cx="175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IN" sz="3200" dirty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ডানপক্ষ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28800" y="535683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ডানপক্ষ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প্রমাণিত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356830"/>
                <a:ext cx="3962400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9302" r="-369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62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 animBg="1"/>
      <p:bldP spid="13" grpId="0" animBg="1"/>
      <p:bldP spid="14" grpId="0"/>
      <p:bldP spid="5" grpId="0"/>
      <p:bldP spid="15" grpId="0"/>
      <p:bldP spid="8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3179478" y="533400"/>
            <a:ext cx="2306922" cy="4572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b="1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9437" y="1066800"/>
                <a:ext cx="7066786" cy="761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১।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𝑧</m:t>
                            </m:r>
                          </m:sup>
                        </m:sSup>
                      </m:den>
                    </m:f>
                  </m:oMath>
                </a14:m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= কোনটি সঠিক? 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37" y="1066800"/>
                <a:ext cx="7066786" cy="761042"/>
              </a:xfrm>
              <a:prstGeom prst="rect">
                <a:avLst/>
              </a:prstGeom>
              <a:blipFill rotWithShape="1">
                <a:blip r:embed="rId2"/>
                <a:stretch>
                  <a:fillRect l="-1467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816658" y="1894820"/>
                <a:ext cx="1850342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IN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58" y="1894820"/>
                <a:ext cx="1850342" cy="391180"/>
              </a:xfrm>
              <a:prstGeom prst="roundRect">
                <a:avLst/>
              </a:prstGeom>
              <a:blipFill rotWithShape="1">
                <a:blip r:embed="rId3"/>
                <a:stretch>
                  <a:fillRect l="-3934" t="-21538" b="-41538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2667000" y="1905000"/>
                <a:ext cx="1983891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bn-IN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905000"/>
                <a:ext cx="1983891" cy="391180"/>
              </a:xfrm>
              <a:prstGeom prst="roundRect">
                <a:avLst/>
              </a:prstGeom>
              <a:blipFill rotWithShape="1">
                <a:blip r:embed="rId4"/>
                <a:stretch>
                  <a:fillRect l="-3988" t="-30769" r="-613" b="-58462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4648200" y="1905000"/>
                <a:ext cx="2057401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bn-IN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2057401" cy="391180"/>
              </a:xfrm>
              <a:prstGeom prst="roundRect">
                <a:avLst/>
              </a:prstGeom>
              <a:blipFill rotWithShape="1">
                <a:blip r:embed="rId5"/>
                <a:stretch>
                  <a:fillRect l="-3846" t="-30769" r="-5325" b="-58462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6705600" y="1905000"/>
                <a:ext cx="1681652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ঘ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bn-IN" sz="2400" dirty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905000"/>
                <a:ext cx="1681652" cy="391180"/>
              </a:xfrm>
              <a:prstGeom prst="roundRect">
                <a:avLst/>
              </a:prstGeom>
              <a:blipFill rotWithShape="1">
                <a:blip r:embed="rId6"/>
                <a:stretch>
                  <a:fillRect l="-4332" t="-20000" b="-43077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ultiply 8"/>
          <p:cNvSpPr/>
          <p:nvPr/>
        </p:nvSpPr>
        <p:spPr>
          <a:xfrm>
            <a:off x="2196605" y="1839843"/>
            <a:ext cx="470396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4299236" y="1820378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7993999" y="1805057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flipH="1">
            <a:off x="6172200" y="1730514"/>
            <a:ext cx="37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4716" y="2524780"/>
                <a:ext cx="3738176" cy="761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কোনটি </a:t>
                </a:r>
                <a:r>
                  <a:rPr lang="bn-IN" sz="2600" dirty="0">
                    <a:latin typeface="NikoshBAN" pitchFamily="2" charset="0"/>
                    <a:cs typeface="NikoshBAN" pitchFamily="2" charset="0"/>
                  </a:rPr>
                  <a:t>সঠিক? 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16" y="2524780"/>
                <a:ext cx="3738176" cy="761875"/>
              </a:xfrm>
              <a:prstGeom prst="rect">
                <a:avLst/>
              </a:prstGeom>
              <a:blipFill rotWithShape="1">
                <a:blip r:embed="rId7"/>
                <a:stretch>
                  <a:fillRect l="-2936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811541" y="3429000"/>
                <a:ext cx="1817488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41" y="3429000"/>
                <a:ext cx="1817488" cy="391180"/>
              </a:xfrm>
              <a:prstGeom prst="roundRect">
                <a:avLst/>
              </a:prstGeom>
              <a:blipFill rotWithShape="1">
                <a:blip r:embed="rId8"/>
                <a:stretch>
                  <a:fillRect l="-4013" t="-18462" b="-4461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2629029" y="3439180"/>
                <a:ext cx="1907692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bn-IN" sz="2400" dirty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029" y="3439180"/>
                <a:ext cx="1907692" cy="391180"/>
              </a:xfrm>
              <a:prstGeom prst="roundRect">
                <a:avLst/>
              </a:prstGeom>
              <a:blipFill rotWithShape="1">
                <a:blip r:embed="rId9"/>
                <a:stretch>
                  <a:fillRect l="-3822" t="-18462" b="-4461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4536721" y="3439180"/>
                <a:ext cx="1978379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2400" baseline="400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721" y="3439180"/>
                <a:ext cx="1978379" cy="391180"/>
              </a:xfrm>
              <a:prstGeom prst="roundRect">
                <a:avLst/>
              </a:prstGeom>
              <a:blipFill rotWithShape="1">
                <a:blip r:embed="rId10"/>
                <a:stretch>
                  <a:fillRect l="-3681" t="-24615" b="-4461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le 16"/>
              <p:cNvSpPr/>
              <p:nvPr/>
            </p:nvSpPr>
            <p:spPr>
              <a:xfrm>
                <a:off x="6542429" y="3439924"/>
                <a:ext cx="1883057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ঘ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429" y="3439924"/>
                <a:ext cx="1883057" cy="391180"/>
              </a:xfrm>
              <a:prstGeom prst="roundRect">
                <a:avLst/>
              </a:prstGeom>
              <a:blipFill rotWithShape="1">
                <a:blip r:embed="rId11"/>
                <a:stretch>
                  <a:fillRect l="-3871" t="-18462" b="-44615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Multiply 17"/>
          <p:cNvSpPr/>
          <p:nvPr/>
        </p:nvSpPr>
        <p:spPr>
          <a:xfrm>
            <a:off x="2022121" y="3352800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3991585" y="3352800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5785425" y="3368814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flipH="1">
            <a:off x="7860350" y="3286655"/>
            <a:ext cx="37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0616" y="4114800"/>
                <a:ext cx="7791384" cy="761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৩।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bn-IN" sz="2600" dirty="0">
                    <a:latin typeface="NikoshBAN" pitchFamily="2" charset="0"/>
                    <a:cs typeface="NikoshBAN" pitchFamily="2" charset="0"/>
                  </a:rPr>
                  <a:t>কোনটি সঠিক? 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16" y="4114800"/>
                <a:ext cx="7791384" cy="761875"/>
              </a:xfrm>
              <a:prstGeom prst="rect">
                <a:avLst/>
              </a:prstGeom>
              <a:blipFill rotWithShape="1">
                <a:blip r:embed="rId12"/>
                <a:stretch>
                  <a:fillRect l="-1408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/>
          <p:cNvSpPr/>
          <p:nvPr/>
        </p:nvSpPr>
        <p:spPr>
          <a:xfrm>
            <a:off x="832819" y="5076461"/>
            <a:ext cx="1796209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36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29030" y="5086641"/>
            <a:ext cx="1907692" cy="39118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2400" dirty="0" smtClean="0">
                <a:solidFill>
                  <a:srgbClr val="080808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smtClean="0">
                <a:solidFill>
                  <a:srgbClr val="080808"/>
                </a:solidFill>
                <a:latin typeface="Times New Roman" pitchFamily="18" charset="0"/>
                <a:cs typeface="NikoshBAN" pitchFamily="2" charset="0"/>
              </a:rPr>
              <a:t>6</a:t>
            </a:r>
            <a:endParaRPr lang="en-US" sz="2400" baseline="40000" dirty="0">
              <a:solidFill>
                <a:srgbClr val="080808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ounded Rectangle 24"/>
              <p:cNvSpPr/>
              <p:nvPr/>
            </p:nvSpPr>
            <p:spPr>
              <a:xfrm>
                <a:off x="4572000" y="5086641"/>
                <a:ext cx="1938920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5" name="Rounded 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86641"/>
                <a:ext cx="1938920" cy="391180"/>
              </a:xfrm>
              <a:prstGeom prst="roundRect">
                <a:avLst/>
              </a:prstGeom>
              <a:blipFill rotWithShape="1">
                <a:blip r:embed="rId13"/>
                <a:stretch>
                  <a:fillRect l="-3762" t="-18182" b="-4242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25"/>
              <p:cNvSpPr/>
              <p:nvPr/>
            </p:nvSpPr>
            <p:spPr>
              <a:xfrm>
                <a:off x="6629400" y="5086641"/>
                <a:ext cx="1835800" cy="391180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ঘ</a:t>
                </a:r>
                <a:r>
                  <a:rPr lang="en-US" sz="2400" dirty="0" smtClean="0">
                    <a:solidFill>
                      <a:srgbClr val="080808"/>
                    </a:solidFill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8080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Rounded 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086641"/>
                <a:ext cx="1835800" cy="391180"/>
              </a:xfrm>
              <a:prstGeom prst="roundRect">
                <a:avLst/>
              </a:prstGeom>
              <a:blipFill rotWithShape="1">
                <a:blip r:embed="rId14"/>
                <a:stretch>
                  <a:fillRect l="-4305" t="-18182" b="-4242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Multiply 26"/>
          <p:cNvSpPr/>
          <p:nvPr/>
        </p:nvSpPr>
        <p:spPr>
          <a:xfrm>
            <a:off x="7872091" y="5018157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ultiply 27"/>
          <p:cNvSpPr/>
          <p:nvPr/>
        </p:nvSpPr>
        <p:spPr>
          <a:xfrm>
            <a:off x="4065520" y="5015531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6015325" y="5018157"/>
            <a:ext cx="471201" cy="533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flipH="1">
            <a:off x="1677273" y="4930914"/>
            <a:ext cx="723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600" y="1066800"/>
            <a:ext cx="7850484" cy="13285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33400" y="2524780"/>
            <a:ext cx="8077200" cy="1377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57200" y="4114800"/>
            <a:ext cx="8153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8" grpId="0" animBg="1"/>
      <p:bldP spid="19" grpId="0" animBg="1"/>
      <p:bldP spid="20" grpId="0" animBg="1"/>
      <p:bldP spid="21" grpId="0"/>
      <p:bldP spid="27" grpId="0" animBg="1"/>
      <p:bldP spid="28" grpId="0" animBg="1"/>
      <p:bldP spid="29" grpId="0" animBg="1"/>
      <p:bldP spid="30" grpId="0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685800"/>
            <a:ext cx="2743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2362200"/>
                <a:ext cx="4114800" cy="8774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𝟏𝟖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 smtClean="0">
                            <a:latin typeface="Cambria Math"/>
                            <a:ea typeface="Cambria Math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/>
                            <a:ea typeface="Cambria Math" pitchFamily="18" charset="0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dirty="0" smtClean="0">
                            <a:latin typeface="Cambria Math"/>
                            <a:ea typeface="Cambria Math" pitchFamily="18" charset="0"/>
                            <a:cs typeface="Times New Roman" pitchFamily="18" charset="0"/>
                          </a:rPr>
                          <m:t>𝟐𝟒𝟑</m:t>
                        </m:r>
                      </m:den>
                    </m:f>
                  </m:oMath>
                </a14:m>
                <a:endParaRPr lang="en-US" sz="3200" b="1" dirty="0"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62200"/>
                <a:ext cx="4114800" cy="877484"/>
              </a:xfrm>
              <a:prstGeom prst="rect">
                <a:avLst/>
              </a:prstGeom>
              <a:blipFill rotWithShape="1">
                <a:blip r:embed="rId2"/>
                <a:stretch>
                  <a:fillRect l="-3545" b="-89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3810000"/>
                <a:ext cx="4648200" cy="857286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b="0" dirty="0" smtClean="0">
                    <a:solidFill>
                      <a:schemeClr val="tx1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den>
                    </m:f>
                    <m:r>
                      <a:rPr lang="en-US" sz="3200" i="1" dirty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𝑞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</m:den>
                    </m:f>
                    <m:r>
                      <a:rPr lang="en-US" sz="3200" i="1" dirty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r>
                  <a:rPr lang="en-US" sz="3200" b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1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810000"/>
                <a:ext cx="4648200" cy="857286"/>
              </a:xfrm>
              <a:prstGeom prst="rect">
                <a:avLst/>
              </a:prstGeom>
              <a:blipFill rotWithShape="1">
                <a:blip r:embed="rId3"/>
                <a:stretch>
                  <a:fillRect l="-3137" b="-8392"/>
                </a:stretch>
              </a:blip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828800" y="1676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প্রমাণ কর যে,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38200"/>
            <a:ext cx="4572000" cy="5427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85123" y="1219200"/>
            <a:ext cx="44442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11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11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430" y="591475"/>
            <a:ext cx="2368369" cy="2913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2782035" y="381000"/>
            <a:ext cx="25146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42" y="685804"/>
            <a:ext cx="1816870" cy="2907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08940" y="3504791"/>
            <a:ext cx="4163060" cy="2492990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শাখাওয়াত হোসেন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বি. এসসি (সম্মান), এম. এসসি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(রসায়ন)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এ. আর. এস মাধ্যমিক বালিকা বিদ্যালয়,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বরিশাল</a:t>
            </a:r>
          </a:p>
          <a:p>
            <a:pPr algn="ctr">
              <a:buFont typeface="Wingdings"/>
              <a:buChar char=")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০১৭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57585992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504791"/>
            <a:ext cx="3581400" cy="24929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শ্রেণি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অধ্যায়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লগারিদম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9000" y="533400"/>
            <a:ext cx="2514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পর্যবেক্ষণ কর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8400" y="2057400"/>
                <a:ext cx="426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426720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632" r="-2714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38400" y="3048000"/>
                <a:ext cx="411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÷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048000"/>
                <a:ext cx="4114800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296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81300" y="1295400"/>
                <a:ext cx="3086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3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3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295400"/>
                <a:ext cx="3086100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632" r="-3156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990600"/>
            <a:ext cx="2514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438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সূচক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609600"/>
            <a:ext cx="1981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3810000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শিক্ষার্থী...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905780"/>
            <a:ext cx="73914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সূচকীয় সূত্র প্রয়োগ করে গাণিতিক সমস্যার সমাধান করতে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09600"/>
            <a:ext cx="2362200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622286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1622286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1450" y="16002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76400" y="2713911"/>
                <a:ext cx="2362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4000" b="1" baseline="360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r>
                  <a:rPr lang="en-US" sz="4000" b="1" baseline="360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713911"/>
                <a:ext cx="236220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9021" t="-15517" r="-13144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417820" y="2590800"/>
            <a:ext cx="1135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m-n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66149" y="2670345"/>
                <a:ext cx="821056" cy="1143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i="0" baseline="36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baseline="36000" dirty="0">
                              <a:latin typeface="Times New Roman" pitchFamily="18" charset="0"/>
                              <a:cs typeface="Times New Roman" pitchFamily="18" charset="0"/>
                            </a:rPr>
                            <m:t>n</m:t>
                          </m:r>
                          <m: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149" y="2670345"/>
                <a:ext cx="821056" cy="1143390"/>
              </a:xfrm>
              <a:prstGeom prst="rect">
                <a:avLst/>
              </a:prstGeom>
              <a:blipFill rotWithShape="1">
                <a:blip r:embed="rId3"/>
                <a:stretch>
                  <a:fillRect t="-14894" r="-39259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931605" y="2707842"/>
            <a:ext cx="630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2713911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19250" y="3964000"/>
            <a:ext cx="1466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80738" y="3693541"/>
                <a:ext cx="821056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i="0" baseline="36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m</m:t>
                          </m:r>
                          <m: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738" y="3693541"/>
                <a:ext cx="821056" cy="1248803"/>
              </a:xfrm>
              <a:prstGeom prst="rect">
                <a:avLst/>
              </a:prstGeom>
              <a:blipFill rotWithShape="1">
                <a:blip r:embed="rId4"/>
                <a:stretch>
                  <a:fillRect t="-4878" r="-47407"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086100" y="3916522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46163" y="5127486"/>
                <a:ext cx="18195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3200" b="1" i="1"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163" y="5127486"/>
                <a:ext cx="1819537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r="-1137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377905" y="5051286"/>
                <a:ext cx="10416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  <a:cs typeface="Times New Roman" pitchFamily="18" charset="0"/>
                            </a:rPr>
                            <m:t>𝒎𝒏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905" y="5051286"/>
                <a:ext cx="1041695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2500" r="-20468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543300" y="5035153"/>
            <a:ext cx="438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9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8" grpId="1"/>
      <p:bldP spid="19" grpId="0"/>
      <p:bldP spid="20" grpId="0"/>
      <p:bldP spid="22" grpId="0"/>
      <p:bldP spid="23" grpId="0"/>
      <p:bldP spid="24" grpId="0"/>
      <p:bldP spid="25" grpId="0"/>
      <p:bldP spid="25" grpId="1"/>
      <p:bldP spid="29" grpId="0"/>
      <p:bldP spid="30" grpId="0"/>
      <p:bldP spid="31" grpId="0"/>
      <p:bldP spid="31" grpId="1"/>
      <p:bldP spid="4" grpId="0"/>
      <p:bldP spid="15" grpId="0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(10)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990600"/>
                <a:ext cx="4724400" cy="812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0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en-US" sz="3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 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 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15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90600"/>
                <a:ext cx="4724400" cy="812915"/>
              </a:xfrm>
              <a:prstGeom prst="rect">
                <a:avLst/>
              </a:prstGeom>
              <a:blipFill rotWithShape="1">
                <a:blip r:embed="rId2"/>
                <a:stretch>
                  <a:fillRect l="-2968" b="-12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5000" y="1930285"/>
                <a:ext cx="4343400" cy="872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 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 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(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930285"/>
                <a:ext cx="4343400" cy="872034"/>
              </a:xfrm>
              <a:prstGeom prst="rect">
                <a:avLst/>
              </a:prstGeom>
              <a:blipFill rotWithShape="1">
                <a:blip r:embed="rId3"/>
                <a:stretch>
                  <a:fillRect l="-3371" r="-421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00200" y="2113002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5000" y="3014166"/>
                <a:ext cx="4953000" cy="812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 .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. 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000" i="1">
                                    <a:latin typeface="Cambria Math"/>
                                  </a:rPr>
                                  <m:t> .  </m:t>
                                </m:r>
                                <m:r>
                                  <a:rPr lang="en-US" sz="30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000" i="1">
                                    <a:latin typeface="Cambria Math"/>
                                  </a:rPr>
                                  <m:t>𝑝</m:t>
                                </m:r>
                              </m:sup>
                            </m:sSup>
                            <m:r>
                              <a:rPr lang="en-US" sz="3000" b="0" i="1" smtClean="0">
                                <a:latin typeface="Cambria Math"/>
                              </a:rPr>
                              <m:t>.  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.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014166"/>
                <a:ext cx="4953000" cy="812915"/>
              </a:xfrm>
              <a:prstGeom prst="rect">
                <a:avLst/>
              </a:prstGeom>
              <a:blipFill rotWithShape="1">
                <a:blip r:embed="rId4"/>
                <a:stretch>
                  <a:fillRect l="-2956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600200" y="3200400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3987685"/>
                <a:ext cx="4343400" cy="812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987685"/>
                <a:ext cx="4343400" cy="812915"/>
              </a:xfrm>
              <a:prstGeom prst="rect">
                <a:avLst/>
              </a:prstGeom>
              <a:blipFill rotWithShape="1">
                <a:blip r:embed="rId5"/>
                <a:stretch>
                  <a:fillRect l="-3371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00200" y="4170402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161002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05000" y="4978285"/>
                <a:ext cx="2971800" cy="812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978285"/>
                <a:ext cx="2971800" cy="812915"/>
              </a:xfrm>
              <a:prstGeom prst="rect">
                <a:avLst/>
              </a:prstGeom>
              <a:blipFill rotWithShape="1">
                <a:blip r:embed="rId6"/>
                <a:stretch>
                  <a:fillRect l="-4928" r="-2259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172200" y="4038600"/>
            <a:ext cx="2325858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1849983"/>
            <a:ext cx="9144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2438400"/>
            <a:ext cx="13335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448991"/>
            <a:ext cx="9144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2438400"/>
            <a:ext cx="10668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24600" y="2253641"/>
            <a:ext cx="2325858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.b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2971800"/>
            <a:ext cx="10668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3524705"/>
            <a:ext cx="35814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24200" y="3946364"/>
            <a:ext cx="3810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0" y="3962400"/>
            <a:ext cx="14478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24400" y="3962400"/>
            <a:ext cx="8382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57400" y="4506391"/>
            <a:ext cx="6858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43200" y="4495800"/>
            <a:ext cx="7620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05200" y="4495800"/>
            <a:ext cx="3810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86200" y="4495800"/>
            <a:ext cx="8382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24400" y="4495800"/>
            <a:ext cx="3048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9200" y="4495800"/>
            <a:ext cx="4572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86400" y="4495800"/>
            <a:ext cx="4572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38400" y="2971799"/>
            <a:ext cx="2518118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30669" y="2438400"/>
            <a:ext cx="612531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286000" y="1849983"/>
            <a:ext cx="2518118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57400" y="3524704"/>
            <a:ext cx="685800" cy="436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6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401917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81200" y="1219200"/>
                <a:ext cx="2971800" cy="812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. 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 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000" i="1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3000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000" b="0" i="1" smtClean="0">
                                <a:latin typeface="Cambria Math"/>
                              </a:rPr>
                              <m:t>𝑞</m:t>
                            </m:r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219200"/>
                <a:ext cx="2971800" cy="812915"/>
              </a:xfrm>
              <a:prstGeom prst="rect">
                <a:avLst/>
              </a:prstGeom>
              <a:blipFill rotWithShape="1">
                <a:blip r:embed="rId2"/>
                <a:stretch>
                  <a:fillRect l="-4713" r="-2049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(10)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314937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1200" y="2264022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64022"/>
                <a:ext cx="1828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566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2238737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𝑞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238737"/>
                <a:ext cx="18288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70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43600" y="2238737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𝑞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38737"/>
                <a:ext cx="18288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633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33800" y="2247977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2238737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6950" y="2177182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320816"/>
            <a:ext cx="609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2320816"/>
            <a:ext cx="914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43475" y="2320816"/>
            <a:ext cx="914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0" y="2275413"/>
            <a:ext cx="914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57400" y="2819705"/>
                <a:ext cx="7524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819705"/>
                <a:ext cx="75247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2764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32674" y="2855518"/>
                <a:ext cx="7249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674" y="2855518"/>
                <a:ext cx="72492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1848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14897" y="2835094"/>
                <a:ext cx="10095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897" y="2835094"/>
                <a:ext cx="1009503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856474" y="28194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2819705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3637002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p:sp>
        <p:nvSpPr>
          <p:cNvPr id="23" name="TextBox 22"/>
          <p:cNvSpPr txBox="1"/>
          <p:nvPr/>
        </p:nvSpPr>
        <p:spPr>
          <a:xfrm>
            <a:off x="3106176" y="2187362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20601" y="2166929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86350" y="2133601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05350" y="2187362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43550" y="2154034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48253" y="2187362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91350" y="2166929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21336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5200" y="2162537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2875002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057400" y="3505200"/>
                <a:ext cx="609600" cy="74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000" dirty="0" smtClean="0"/>
                  <a:t> </a:t>
                </a:r>
                <a:endParaRPr lang="en-US" sz="3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505200"/>
                <a:ext cx="609600" cy="744306"/>
              </a:xfrm>
              <a:prstGeom prst="rect">
                <a:avLst/>
              </a:prstGeom>
              <a:blipFill rotWithShape="1">
                <a:blip r:embed="rId9"/>
                <a:stretch>
                  <a:fillRect r="-39000" b="-10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2667000" y="3531105"/>
            <a:ext cx="7228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 1</a:t>
            </a:r>
            <a:endParaRPr lang="en-US" sz="3000" dirty="0"/>
          </a:p>
        </p:txBody>
      </p:sp>
      <p:sp>
        <p:nvSpPr>
          <p:cNvPr id="37" name="TextBox 36"/>
          <p:cNvSpPr txBox="1"/>
          <p:nvPr/>
        </p:nvSpPr>
        <p:spPr>
          <a:xfrm>
            <a:off x="3468126" y="3531105"/>
            <a:ext cx="6466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 1</a:t>
            </a:r>
            <a:endParaRPr lang="en-US" sz="3000" dirty="0"/>
          </a:p>
        </p:txBody>
      </p:sp>
      <p:sp>
        <p:nvSpPr>
          <p:cNvPr id="38" name="TextBox 37"/>
          <p:cNvSpPr txBox="1"/>
          <p:nvPr/>
        </p:nvSpPr>
        <p:spPr>
          <a:xfrm>
            <a:off x="1600200" y="4567299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343400"/>
                <a:ext cx="646673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343400"/>
                <a:ext cx="646673" cy="898964"/>
              </a:xfrm>
              <a:prstGeom prst="rect">
                <a:avLst/>
              </a:prstGeom>
              <a:blipFill rotWithShape="1">
                <a:blip r:embed="rId10"/>
                <a:stretch>
                  <a:fillRect r="-13208" b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1676399" y="5257800"/>
            <a:ext cx="175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IN" sz="3200" dirty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ডানপক্ষ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86200" y="5257800"/>
                <a:ext cx="381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ডানপক্ষ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প্রমাণিত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3810000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9412" r="-496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43600" y="1262680"/>
                <a:ext cx="1828800" cy="83247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  <a:cs typeface="Times New Roman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baseline="36000" dirty="0" smtClean="0">
                    <a:latin typeface="Times New Roman" pitchFamily="18" charset="0"/>
                    <a:cs typeface="Times New Roman" pitchFamily="18" charset="0"/>
                  </a:rPr>
                  <a:t>m-n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262680"/>
                <a:ext cx="1828800" cy="832472"/>
              </a:xfrm>
              <a:prstGeom prst="rect">
                <a:avLst/>
              </a:prstGeom>
              <a:blipFill rotWithShape="1">
                <a:blip r:embed="rId12"/>
                <a:stretch>
                  <a:fillRect r="-6291" b="-7914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754836" y="3439180"/>
            <a:ext cx="1285070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36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1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81403" y="3352800"/>
                <a:ext cx="1704975" cy="780791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b="1" baseline="36000" dirty="0" smtClean="0">
                    <a:latin typeface="Times New Roman" pitchFamily="18" charset="0"/>
                    <a:cs typeface="Times New Roman" pitchFamily="18" charset="0"/>
                  </a:rPr>
                  <a:t>-m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baseline="36000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dirty="0"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b="1" baseline="360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a:rPr lang="en-US" sz="2800" b="1" i="1" baseline="36000" dirty="0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403" y="3352800"/>
                <a:ext cx="1704975" cy="780791"/>
              </a:xfrm>
              <a:prstGeom prst="rect">
                <a:avLst/>
              </a:prstGeom>
              <a:blipFill rotWithShape="1">
                <a:blip r:embed="rId13"/>
                <a:stretch>
                  <a:fillRect l="-6738" t="-3077" r="-8865" b="-769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68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00659"/>
            <a:ext cx="952500" cy="3951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(11)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5334000" cy="997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0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en-US" sz="30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𝑙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US" sz="3000" dirty="0" smtClean="0"/>
                  <a:t>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0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000" b="0" i="1" smtClean="0">
                                        <a:latin typeface="Cambria Math"/>
                                      </a:rPr>
                                      <m:t>𝑙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5334000" cy="997709"/>
              </a:xfrm>
              <a:prstGeom prst="rect">
                <a:avLst/>
              </a:prstGeom>
              <a:blipFill rotWithShape="1">
                <a:blip r:embed="rId2"/>
                <a:stretch>
                  <a:fillRect l="-2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75338" y="2341602"/>
            <a:ext cx="53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=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1981200"/>
                <a:ext cx="1143000" cy="1028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𝑙𝑛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𝑚𝑛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981200"/>
                <a:ext cx="1143000" cy="1028230"/>
              </a:xfrm>
              <a:prstGeom prst="rect">
                <a:avLst/>
              </a:prstGeom>
              <a:blipFill rotWithShape="1">
                <a:blip r:embed="rId3"/>
                <a:stretch>
                  <a:fillRect r="-9574" b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5800" y="1981200"/>
                <a:ext cx="1143000" cy="981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𝑚𝑛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𝑙𝑚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143000" cy="981102"/>
              </a:xfrm>
              <a:prstGeom prst="rect">
                <a:avLst/>
              </a:prstGeom>
              <a:blipFill rotWithShape="1">
                <a:blip r:embed="rId4"/>
                <a:stretch>
                  <a:fillRect r="-10160" b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29000" y="2028328"/>
                <a:ext cx="1143000" cy="1028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𝑙𝑚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000" b="0" i="1" smtClean="0">
                                  <a:latin typeface="Cambria Math"/>
                                </a:rPr>
                                <m:t>𝑙𝑛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028328"/>
                <a:ext cx="1143000" cy="1028230"/>
              </a:xfrm>
              <a:prstGeom prst="rect">
                <a:avLst/>
              </a:prstGeom>
              <a:blipFill rotWithShape="1">
                <a:blip r:embed="rId5"/>
                <a:stretch>
                  <a:fillRect r="-6417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200400" y="22098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4444218" y="2209800"/>
            <a:ext cx="30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.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29315" y="1493409"/>
                <a:ext cx="2266967" cy="523220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1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/>
                                    <a:cs typeface="Times New Roman" pitchFamily="18" charset="0"/>
                                  </a:rPr>
                                  <m:t>𝒎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</m:sup>
                    </m:sSup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𝒎𝒏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315" y="1493409"/>
                <a:ext cx="2266967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9091" r="-8556" b="-30682"/>
                </a:stretch>
              </a:blipFill>
              <a:ln>
                <a:solidFill>
                  <a:srgbClr val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981201" y="3200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/>
              <a:t> 1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3785175"/>
            <a:ext cx="175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IN" sz="3200" dirty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ডানপক্ষ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07582" y="4242375"/>
                <a:ext cx="27384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IN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= ডানপক্ষ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582" y="4242375"/>
                <a:ext cx="273843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9302" r="-3556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019801" y="424237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71750" y="20574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14750" y="2618601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95550" y="25394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05350" y="20060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8550" y="20574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25146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52700" y="2084121"/>
            <a:ext cx="609599" cy="436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08739" y="2667000"/>
            <a:ext cx="691662" cy="436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0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6" grpId="0"/>
      <p:bldP spid="17" grpId="0"/>
      <p:bldP spid="18" grpId="0"/>
      <p:bldP spid="19" grpId="0"/>
      <p:bldP spid="20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1503</TotalTime>
  <Words>1306</Words>
  <Application>Microsoft Office PowerPoint</Application>
  <PresentationFormat>On-screen Show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OHI</dc:creator>
  <cp:lastModifiedBy>Ohi</cp:lastModifiedBy>
  <cp:revision>235</cp:revision>
  <dcterms:created xsi:type="dcterms:W3CDTF">2015-11-02T15:12:30Z</dcterms:created>
  <dcterms:modified xsi:type="dcterms:W3CDTF">2020-07-28T05:13:54Z</dcterms:modified>
</cp:coreProperties>
</file>