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4" r:id="rId5"/>
    <p:sldId id="261" r:id="rId6"/>
    <p:sldId id="260" r:id="rId7"/>
    <p:sldId id="273" r:id="rId8"/>
    <p:sldId id="275" r:id="rId9"/>
    <p:sldId id="276" r:id="rId10"/>
    <p:sldId id="27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40835-57DC-46C4-825E-ABF913751E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A857E-BCA0-4A46-A959-89380B8F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857E-BCA0-4A46-A959-89380B8F60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30"/>
            <a:ext cx="9057234" cy="52900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152400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86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770811" y="1175657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 flipV="1">
            <a:off x="2272937" y="121920"/>
            <a:ext cx="1524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733800" y="-762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438400" y="1219200"/>
            <a:ext cx="1295400" cy="1112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76400" y="1557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19199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4284" y="2450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2435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1474" y="1230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3401138">
            <a:off x="3159715" y="637428"/>
            <a:ext cx="1042009" cy="112503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8488314">
            <a:off x="3378405" y="757713"/>
            <a:ext cx="901615" cy="1011380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3219078">
            <a:off x="3340599" y="594544"/>
            <a:ext cx="1123340" cy="91620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1326" y="3276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সুতরাং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AOC +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AOD=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AOD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BOD 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24000" y="3386319"/>
            <a:ext cx="414338" cy="389701"/>
            <a:chOff x="304800" y="3352800"/>
            <a:chExt cx="914400" cy="7620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124200" y="3350904"/>
            <a:ext cx="414338" cy="389701"/>
            <a:chOff x="304800" y="3352800"/>
            <a:chExt cx="914400" cy="762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97774" y="42672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অতএব,   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AOC =  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BOD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172200" y="3344502"/>
            <a:ext cx="414338" cy="389701"/>
            <a:chOff x="304800" y="3352800"/>
            <a:chExt cx="914400" cy="7620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572000" y="3344502"/>
            <a:ext cx="414338" cy="389701"/>
            <a:chOff x="304800" y="3352800"/>
            <a:chExt cx="914400" cy="7620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Arc 28"/>
          <p:cNvSpPr/>
          <p:nvPr/>
        </p:nvSpPr>
        <p:spPr>
          <a:xfrm rot="8003694">
            <a:off x="3321185" y="632682"/>
            <a:ext cx="968111" cy="959168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319462" y="4345117"/>
            <a:ext cx="414338" cy="389701"/>
            <a:chOff x="304800" y="3352800"/>
            <a:chExt cx="914400" cy="762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995862" y="4347416"/>
            <a:ext cx="414338" cy="389701"/>
            <a:chOff x="304800" y="3352800"/>
            <a:chExt cx="914400" cy="7620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33400" y="52826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অনুরূপভাবে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দেখানো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, 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COB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  AOD  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10062" y="5359734"/>
            <a:ext cx="414338" cy="389701"/>
            <a:chOff x="304800" y="3352800"/>
            <a:chExt cx="914400" cy="762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866200" y="5359734"/>
            <a:ext cx="414338" cy="389701"/>
            <a:chOff x="304800" y="3352800"/>
            <a:chExt cx="914400" cy="7620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629400" y="5943600"/>
            <a:ext cx="17526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36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91869"/>
            <a:ext cx="4038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1066800"/>
            <a:ext cx="3581400" cy="29718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09800" y="1066800"/>
            <a:ext cx="3733800" cy="3276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38200" y="2590800"/>
            <a:ext cx="6324600" cy="266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8630314">
            <a:off x="3700119" y="2383558"/>
            <a:ext cx="723900" cy="7620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8009461">
            <a:off x="3668768" y="2293451"/>
            <a:ext cx="723900" cy="7620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4229674">
            <a:off x="4066676" y="2403744"/>
            <a:ext cx="1093021" cy="83196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717457">
            <a:off x="4088659" y="1888435"/>
            <a:ext cx="1146380" cy="102373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5787580">
            <a:off x="2917692" y="2281913"/>
            <a:ext cx="1093021" cy="83196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2419247">
            <a:off x="2830639" y="2538498"/>
            <a:ext cx="1146380" cy="102373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438400" y="28735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0" y="1752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14600" y="18829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3102114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1991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৩০º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5400" y="2895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৩০º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4572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কোণগুলোর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লিখঃ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a= ?               b = ?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= ?              d = ?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678740"/>
            <a:ext cx="8915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যে কোন কোণ এবং তার বিপ্রতীপ কোণের পরিমান কেমন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455003"/>
            <a:ext cx="891540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বিপ্রতীপ কোণ কাকে বলে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090" y="2615625"/>
            <a:ext cx="8978021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দুইটি সরলরেখা কোণ বিন্দুতে ছেদ করলে,ছেদ বিন্দুতে কয়টি বা কত জোড়া কোণ উৎপন্ন 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-8930"/>
            <a:ext cx="25146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igital Content 2020\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0165"/>
            <a:ext cx="3429001" cy="179882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2" name="TextBox 1"/>
          <p:cNvSpPr txBox="1"/>
          <p:nvPr/>
        </p:nvSpPr>
        <p:spPr>
          <a:xfrm>
            <a:off x="4953000" y="609922"/>
            <a:ext cx="3962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57600"/>
            <a:ext cx="845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প্রমাণ কর যে,বিপ্রতীপ কোণদ্বয়ের সমদ্বিখন্ডকদ্বয় একই সরলরেখায় অবস্থান করে </a:t>
            </a:r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65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824"/>
            <a:ext cx="8931925" cy="67615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9600" b="1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6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66800" y="304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2292263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মছিহুর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আর.আর.এন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কালীগঞ্জ,গাজীপুর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2292263"/>
            <a:ext cx="327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IN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bn-IN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পাঠঃউপপাদ্য-২</a:t>
            </a:r>
            <a:endParaRPr lang="en-US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3848894" y="4228306"/>
            <a:ext cx="3124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420394" y="4266406"/>
            <a:ext cx="2438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963194" y="4266406"/>
            <a:ext cx="2438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5600"/>
            <a:ext cx="914400" cy="914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7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300" y="529646"/>
            <a:ext cx="3581400" cy="14465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286000"/>
            <a:ext cx="6903720" cy="58477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১।বিপ্রতীপ কোণ ব্যাখ্যা করতে পারবে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225225"/>
            <a:ext cx="690372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।দুইটি সরলরেখার ছেদবিন্দুতে উৎপন্ন কোণগুলো চিহ্নিত করতে পারবে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561582"/>
            <a:ext cx="690372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৩।দুইটি সরলরেখা পরস্পর ছেদ করলে উৎপন্ন বিপ্রতীপ  কোণগুলো পরস্পর সমান তা প্রমাণ করতে পারবে</a:t>
            </a:r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000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বিপরীত শব্দ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429000"/>
          </a:xfrm>
        </p:spPr>
        <p:txBody>
          <a:bodyPr>
            <a:normAutofit fontScale="77500" lnSpcReduction="20000"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</a:t>
            </a:r>
          </a:p>
          <a:p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লম্বা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রাত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429000"/>
          </a:xfrm>
        </p:spPr>
        <p:txBody>
          <a:bodyPr>
            <a:normAutofit fontScale="77500" lnSpcReduction="20000"/>
          </a:bodyPr>
          <a:lstStyle/>
          <a:p>
            <a:r>
              <a:rPr lang="bn-IN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বিজোড়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ছোট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খাটো</a:t>
            </a:r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58825"/>
            <a:ext cx="8077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বাম পাশের শব্দগুলোর সাথে ডান পাশের শব্দগুলোর সম্পর্ক কী?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uiExpand="1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137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0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610600" cy="4343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বিপ্রতীপ কোণ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1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2771268" y="1385149"/>
            <a:ext cx="2077823" cy="14616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71268" y="228600"/>
            <a:ext cx="1838832" cy="1039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715307" y="247650"/>
            <a:ext cx="2409143" cy="2618203"/>
            <a:chOff x="2743200" y="1143000"/>
            <a:chExt cx="2409143" cy="2618203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2743200" y="1143000"/>
              <a:ext cx="2077823" cy="11610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2743200" y="2299548"/>
              <a:ext cx="2077822" cy="146165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 15"/>
            <p:cNvSpPr/>
            <p:nvPr/>
          </p:nvSpPr>
          <p:spPr>
            <a:xfrm rot="13401138">
              <a:off x="4110334" y="1781132"/>
              <a:ext cx="1042009" cy="112503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Arc 30"/>
          <p:cNvSpPr/>
          <p:nvPr/>
        </p:nvSpPr>
        <p:spPr>
          <a:xfrm rot="3219078">
            <a:off x="4475342" y="818246"/>
            <a:ext cx="1123340" cy="91620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743200" y="304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1200" y="2069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81084" y="259915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72200" y="392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0" y="1383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4844" y="4520625"/>
            <a:ext cx="8019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AOC   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BOD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81000" y="4607175"/>
            <a:ext cx="414338" cy="389701"/>
            <a:chOff x="304800" y="3352800"/>
            <a:chExt cx="914400" cy="7620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4976812" y="4607175"/>
            <a:ext cx="414338" cy="389701"/>
            <a:chOff x="304800" y="3352800"/>
            <a:chExt cx="914400" cy="7620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0" y="52004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অতএব,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বাহুদ্বয়ের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রশ্মিদ্বয়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" y="3200400"/>
            <a:ext cx="46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OA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OB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1000" y="3911025"/>
            <a:ext cx="4656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OC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OD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0208 L 0.2177 0.1708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842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20833 -0.1974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988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  <p:bldP spid="35" grpId="0"/>
      <p:bldP spid="36" grpId="0"/>
      <p:bldP spid="37" grpId="0"/>
      <p:bldP spid="38" grpId="0"/>
      <p:bldP spid="60" grpId="0"/>
      <p:bldP spid="80" grpId="0"/>
      <p:bldP spid="81" grpId="0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2903999" y="1175480"/>
            <a:ext cx="2077823" cy="11610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895600" y="2326243"/>
            <a:ext cx="2077822" cy="14616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3401138">
            <a:off x="4209914" y="1790657"/>
            <a:ext cx="1042009" cy="112503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3219078">
            <a:off x="4622911" y="1732646"/>
            <a:ext cx="1123340" cy="91620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8003694">
            <a:off x="4492760" y="1718531"/>
            <a:ext cx="968111" cy="959168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8488314">
            <a:off x="4588054" y="1951644"/>
            <a:ext cx="901615" cy="1011380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121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2983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1084" y="351355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1307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2297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9644" y="4114799"/>
            <a:ext cx="8019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AOC   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BOD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5800" y="4201349"/>
            <a:ext cx="414338" cy="389701"/>
            <a:chOff x="304800" y="3352800"/>
            <a:chExt cx="914400" cy="762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81612" y="4201349"/>
            <a:ext cx="414338" cy="389701"/>
            <a:chOff x="304800" y="3352800"/>
            <a:chExt cx="914400" cy="7620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972044" y="4736068"/>
            <a:ext cx="7867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AOD  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BOC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0" y="4810949"/>
            <a:ext cx="414338" cy="389701"/>
            <a:chOff x="304800" y="3352800"/>
            <a:chExt cx="914400" cy="7620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410200" y="4810949"/>
            <a:ext cx="414338" cy="389701"/>
            <a:chOff x="304800" y="3352800"/>
            <a:chExt cx="914400" cy="7620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/>
          <p:cNvCxnSpPr/>
          <p:nvPr/>
        </p:nvCxnSpPr>
        <p:spPr>
          <a:xfrm flipV="1">
            <a:off x="4973422" y="1175480"/>
            <a:ext cx="1655978" cy="11610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963897" y="2334125"/>
            <a:ext cx="1579778" cy="8149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95400" y="5638800"/>
            <a:ext cx="64770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দুইটি সরলরেখা কোন বিন্দুতে পরস্পরকে ছেদ করলে, ছেদ বিন্দুতে দুই জোড়া পরস্পর বিপ্রতীপ কোণ উৎপন্ন হয়।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5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8" grpId="0"/>
      <p:bldP spid="25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770811" y="1175657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272937" y="121920"/>
            <a:ext cx="1524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733800" y="-762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438400" y="1219200"/>
            <a:ext cx="1295400" cy="1112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76400" y="1557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19199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14284" y="2450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05400" y="2435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1474" y="1230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rc 27"/>
          <p:cNvSpPr/>
          <p:nvPr/>
        </p:nvSpPr>
        <p:spPr>
          <a:xfrm rot="13401138">
            <a:off x="3159715" y="637428"/>
            <a:ext cx="1042009" cy="112503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8488314">
            <a:off x="3378405" y="757713"/>
            <a:ext cx="901615" cy="1011380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 rot="3219078">
            <a:off x="3340599" y="594544"/>
            <a:ext cx="1123340" cy="91620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8003694">
            <a:off x="3321185" y="632682"/>
            <a:ext cx="968111" cy="959168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57200" y="3453825"/>
            <a:ext cx="8403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মনে করি,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CD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রেখাদ্বয় পরস্পর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বিন্দুতে ছেদ করেছে।ফলে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বিন্দুতে 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AOC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COB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BOD,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AOD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উৎপন্ন হয়েছে।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581400" y="4001589"/>
            <a:ext cx="414338" cy="389701"/>
            <a:chOff x="304800" y="3352800"/>
            <a:chExt cx="914400" cy="7620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7586662" y="4023497"/>
            <a:ext cx="414338" cy="389701"/>
            <a:chOff x="304800" y="3352800"/>
            <a:chExt cx="914400" cy="762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172200" y="4029899"/>
            <a:ext cx="414338" cy="389701"/>
            <a:chOff x="304800" y="3352800"/>
            <a:chExt cx="914400" cy="7620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953000" y="4001589"/>
            <a:ext cx="414338" cy="389701"/>
            <a:chOff x="304800" y="3352800"/>
            <a:chExt cx="914400" cy="7620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457200" y="5638800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প্রমাণ করতে হবে যে ,  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AOC</a:t>
            </a:r>
            <a:r>
              <a:rPr lang="bn-IN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=বিপ্রতীপ  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BOD </a:t>
            </a:r>
            <a:endParaRPr lang="bn-IN" sz="32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এবং  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COB</a:t>
            </a:r>
            <a:r>
              <a:rPr lang="bn-IN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= বিপ্রতীপ</a:t>
            </a:r>
            <a:r>
              <a:rPr lang="bn-IN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AOD</a:t>
            </a:r>
            <a:r>
              <a:rPr lang="bn-IN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264693" y="5677989"/>
            <a:ext cx="414338" cy="389701"/>
            <a:chOff x="304800" y="3352800"/>
            <a:chExt cx="914400" cy="7620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889534" y="6194231"/>
            <a:ext cx="414338" cy="389701"/>
            <a:chOff x="304800" y="3352800"/>
            <a:chExt cx="914400" cy="7620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1143000" y="6163499"/>
            <a:ext cx="414338" cy="389701"/>
            <a:chOff x="304800" y="3352800"/>
            <a:chExt cx="914400" cy="762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757862" y="5692496"/>
            <a:ext cx="414338" cy="389701"/>
            <a:chOff x="304800" y="3352800"/>
            <a:chExt cx="914400" cy="762000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81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3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3770811" y="1175657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2272937" y="121920"/>
            <a:ext cx="1524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3733800" y="-762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438400" y="1219200"/>
            <a:ext cx="1295400" cy="1112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76400" y="1557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9199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4284" y="2450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435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1474" y="1230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rc 10"/>
          <p:cNvSpPr/>
          <p:nvPr/>
        </p:nvSpPr>
        <p:spPr>
          <a:xfrm rot="13401138">
            <a:off x="3159715" y="637428"/>
            <a:ext cx="1042009" cy="112503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8488314">
            <a:off x="3378405" y="757713"/>
            <a:ext cx="901615" cy="1011380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3219078">
            <a:off x="3340599" y="594544"/>
            <a:ext cx="1123340" cy="916207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7280" y="3453825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O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রশ্মির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বিন্দুতে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CD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AOC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AOD= ১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= ২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72542" y="4001589"/>
            <a:ext cx="414338" cy="389701"/>
            <a:chOff x="304800" y="3352800"/>
            <a:chExt cx="914400" cy="7620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229880" y="4001589"/>
            <a:ext cx="414338" cy="389701"/>
            <a:chOff x="304800" y="3352800"/>
            <a:chExt cx="914400" cy="762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09600" y="4713982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OD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রশ্মির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O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বিন্দুতে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AOD +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BOD= ১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= ২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04862" y="5261746"/>
            <a:ext cx="414338" cy="389701"/>
            <a:chOff x="304800" y="3352800"/>
            <a:chExt cx="914400" cy="7620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362200" y="5261746"/>
            <a:ext cx="414338" cy="389701"/>
            <a:chOff x="304800" y="3352800"/>
            <a:chExt cx="914400" cy="7620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04800" y="4089766"/>
              <a:ext cx="914400" cy="2503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04800" y="3352800"/>
              <a:ext cx="457200" cy="73696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Arc 47"/>
          <p:cNvSpPr/>
          <p:nvPr/>
        </p:nvSpPr>
        <p:spPr>
          <a:xfrm rot="8003694">
            <a:off x="3321185" y="632682"/>
            <a:ext cx="968111" cy="959168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7" grpId="0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2"/>
      <p:bldP spid="10" grpId="3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5" grpId="0"/>
      <p:bldP spid="15" grpId="1"/>
      <p:bldP spid="15" grpId="2"/>
      <p:bldP spid="41" grpId="0"/>
      <p:bldP spid="48" grpId="0" animBg="1"/>
      <p:bldP spid="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360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বিপরীত শব্দ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68</cp:revision>
  <dcterms:created xsi:type="dcterms:W3CDTF">2006-08-16T00:00:00Z</dcterms:created>
  <dcterms:modified xsi:type="dcterms:W3CDTF">2020-11-13T12:44:06Z</dcterms:modified>
</cp:coreProperties>
</file>