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67" r:id="rId2"/>
    <p:sldId id="321" r:id="rId3"/>
    <p:sldId id="363" r:id="rId4"/>
    <p:sldId id="377" r:id="rId5"/>
    <p:sldId id="341" r:id="rId6"/>
    <p:sldId id="406" r:id="rId7"/>
    <p:sldId id="361" r:id="rId8"/>
    <p:sldId id="306" r:id="rId9"/>
    <p:sldId id="347" r:id="rId10"/>
    <p:sldId id="349" r:id="rId11"/>
    <p:sldId id="367" r:id="rId12"/>
    <p:sldId id="345" r:id="rId13"/>
    <p:sldId id="359" r:id="rId14"/>
    <p:sldId id="369" r:id="rId15"/>
    <p:sldId id="375" r:id="rId16"/>
    <p:sldId id="374" r:id="rId17"/>
    <p:sldId id="373" r:id="rId18"/>
    <p:sldId id="379" r:id="rId19"/>
    <p:sldId id="365" r:id="rId20"/>
  </p:sldIdLst>
  <p:sldSz cx="116125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3DB3"/>
    <a:srgbClr val="CB39BA"/>
    <a:srgbClr val="40FA56"/>
    <a:srgbClr val="8CF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0" autoAdjust="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80D0C-D108-4017-8438-734720396E67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06809-A3B9-4C09-A6D5-65F8E3635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20146" y="-4763"/>
            <a:ext cx="4776573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9226" y="1380069"/>
            <a:ext cx="8167105" cy="2616199"/>
          </a:xfrm>
        </p:spPr>
        <p:txBody>
          <a:bodyPr anchor="b">
            <a:normAutofit/>
          </a:bodyPr>
          <a:lstStyle>
            <a:lvl1pPr algn="r">
              <a:defRPr sz="5715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0780" y="3996267"/>
            <a:ext cx="6655550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35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0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1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7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2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4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83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8984" y="5883276"/>
            <a:ext cx="411853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768" y="4732865"/>
            <a:ext cx="9542562" cy="566738"/>
          </a:xfrm>
        </p:spPr>
        <p:txBody>
          <a:bodyPr anchor="b">
            <a:normAutofit/>
          </a:bodyPr>
          <a:lstStyle>
            <a:lvl1pPr algn="ctr">
              <a:defRPr sz="2286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2614" y="932112"/>
            <a:ext cx="783499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524"/>
            </a:lvl1pPr>
            <a:lvl2pPr marL="435483" indent="0">
              <a:buNone/>
              <a:defRPr sz="1524"/>
            </a:lvl2pPr>
            <a:lvl3pPr marL="870966" indent="0">
              <a:buNone/>
              <a:defRPr sz="1524"/>
            </a:lvl3pPr>
            <a:lvl4pPr marL="1306449" indent="0">
              <a:buNone/>
              <a:defRPr sz="1524"/>
            </a:lvl4pPr>
            <a:lvl5pPr marL="1741932" indent="0">
              <a:buNone/>
              <a:defRPr sz="1524"/>
            </a:lvl5pPr>
            <a:lvl6pPr marL="2177415" indent="0">
              <a:buNone/>
              <a:defRPr sz="1524"/>
            </a:lvl6pPr>
            <a:lvl7pPr marL="2612898" indent="0">
              <a:buNone/>
              <a:defRPr sz="1524"/>
            </a:lvl7pPr>
            <a:lvl8pPr marL="3048381" indent="0">
              <a:buNone/>
              <a:defRPr sz="1524"/>
            </a:lvl8pPr>
            <a:lvl9pPr marL="3483864" indent="0">
              <a:buNone/>
              <a:defRPr sz="15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3768" y="5299603"/>
            <a:ext cx="9542562" cy="493712"/>
          </a:xfrm>
        </p:spPr>
        <p:txBody>
          <a:bodyPr>
            <a:normAutofit/>
          </a:bodyPr>
          <a:lstStyle>
            <a:lvl1pPr marL="0" indent="0" algn="ctr">
              <a:buNone/>
              <a:defRPr sz="1334"/>
            </a:lvl1pPr>
            <a:lvl2pPr marL="435483" indent="0">
              <a:buNone/>
              <a:defRPr sz="1143"/>
            </a:lvl2pPr>
            <a:lvl3pPr marL="870966" indent="0">
              <a:buNone/>
              <a:defRPr sz="953"/>
            </a:lvl3pPr>
            <a:lvl4pPr marL="1306449" indent="0">
              <a:buNone/>
              <a:defRPr sz="857"/>
            </a:lvl4pPr>
            <a:lvl5pPr marL="1741932" indent="0">
              <a:buNone/>
              <a:defRPr sz="857"/>
            </a:lvl5pPr>
            <a:lvl6pPr marL="2177415" indent="0">
              <a:buNone/>
              <a:defRPr sz="857"/>
            </a:lvl6pPr>
            <a:lvl7pPr marL="2612898" indent="0">
              <a:buNone/>
              <a:defRPr sz="857"/>
            </a:lvl7pPr>
            <a:lvl8pPr marL="3048381" indent="0">
              <a:buNone/>
              <a:defRPr sz="857"/>
            </a:lvl8pPr>
            <a:lvl9pPr marL="3483864" indent="0">
              <a:buNone/>
              <a:defRPr sz="85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9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769" y="685800"/>
            <a:ext cx="9542562" cy="3048000"/>
          </a:xfrm>
        </p:spPr>
        <p:txBody>
          <a:bodyPr anchor="ctr">
            <a:normAutofit/>
          </a:bodyPr>
          <a:lstStyle>
            <a:lvl1pPr algn="ctr">
              <a:defRPr sz="304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3769" y="4343400"/>
            <a:ext cx="9542564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905">
                <a:solidFill>
                  <a:schemeClr val="tx1"/>
                </a:solidFill>
              </a:defRPr>
            </a:lvl1pPr>
            <a:lvl2pPr marL="435483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2pPr>
            <a:lvl3pPr marL="870966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3pPr>
            <a:lvl4pPr marL="1306449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4pPr>
            <a:lvl5pPr marL="1741932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5pPr>
            <a:lvl6pPr marL="2177415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6pPr>
            <a:lvl7pPr marL="2612898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7pPr>
            <a:lvl8pPr marL="3048381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8pPr>
            <a:lvl9pPr marL="3483864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98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22636" y="863023"/>
            <a:ext cx="580628" cy="584776"/>
          </a:xfrm>
          <a:prstGeom prst="rect">
            <a:avLst/>
          </a:prstGeom>
        </p:spPr>
        <p:txBody>
          <a:bodyPr vert="horz" lIns="87094" tIns="43547" rIns="87094" bIns="4354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62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75704" y="2819399"/>
            <a:ext cx="580628" cy="584776"/>
          </a:xfrm>
          <a:prstGeom prst="rect">
            <a:avLst/>
          </a:prstGeom>
        </p:spPr>
        <p:txBody>
          <a:bodyPr vert="horz" lIns="87094" tIns="43547" rIns="87094" bIns="4354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62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264" y="685801"/>
            <a:ext cx="8562753" cy="2743199"/>
          </a:xfrm>
        </p:spPr>
        <p:txBody>
          <a:bodyPr anchor="ctr">
            <a:normAutofit/>
          </a:bodyPr>
          <a:lstStyle>
            <a:lvl1pPr algn="ctr">
              <a:defRPr sz="3048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321000" y="3428999"/>
            <a:ext cx="8127284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715"/>
            </a:lvl1pPr>
            <a:lvl2pPr marL="435483" indent="0">
              <a:buFontTx/>
              <a:buNone/>
              <a:defRPr/>
            </a:lvl2pPr>
            <a:lvl3pPr marL="870966" indent="0">
              <a:buFontTx/>
              <a:buNone/>
              <a:defRPr/>
            </a:lvl3pPr>
            <a:lvl4pPr marL="1306449" indent="0">
              <a:buFontTx/>
              <a:buNone/>
              <a:defRPr/>
            </a:lvl4pPr>
            <a:lvl5pPr marL="1741932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3768" y="4343400"/>
            <a:ext cx="954256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905">
                <a:solidFill>
                  <a:schemeClr val="tx1"/>
                </a:solidFill>
              </a:defRPr>
            </a:lvl1pPr>
            <a:lvl2pPr marL="435483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2pPr>
            <a:lvl3pPr marL="870966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3pPr>
            <a:lvl4pPr marL="1306449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4pPr>
            <a:lvl5pPr marL="1741932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5pPr>
            <a:lvl6pPr marL="2177415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6pPr>
            <a:lvl7pPr marL="2612898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7pPr>
            <a:lvl8pPr marL="3048381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8pPr>
            <a:lvl9pPr marL="3483864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13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770" y="3308581"/>
            <a:ext cx="9542560" cy="1468800"/>
          </a:xfrm>
        </p:spPr>
        <p:txBody>
          <a:bodyPr anchor="b">
            <a:normAutofit/>
          </a:bodyPr>
          <a:lstStyle>
            <a:lvl1pPr algn="r">
              <a:defRPr sz="304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3768" y="4777381"/>
            <a:ext cx="95425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905">
                <a:solidFill>
                  <a:schemeClr val="tx1"/>
                </a:solidFill>
              </a:defRPr>
            </a:lvl1pPr>
            <a:lvl2pPr marL="435483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2pPr>
            <a:lvl3pPr marL="870966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3pPr>
            <a:lvl4pPr marL="1306449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4pPr>
            <a:lvl5pPr marL="1741932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5pPr>
            <a:lvl6pPr marL="2177415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6pPr>
            <a:lvl7pPr marL="2612898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7pPr>
            <a:lvl8pPr marL="3048381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8pPr>
            <a:lvl9pPr marL="3483864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24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22636" y="863023"/>
            <a:ext cx="580628" cy="584776"/>
          </a:xfrm>
          <a:prstGeom prst="rect">
            <a:avLst/>
          </a:prstGeom>
        </p:spPr>
        <p:txBody>
          <a:bodyPr vert="horz" lIns="87094" tIns="43547" rIns="87094" bIns="4354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62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75704" y="2819399"/>
            <a:ext cx="580628" cy="584776"/>
          </a:xfrm>
          <a:prstGeom prst="rect">
            <a:avLst/>
          </a:prstGeom>
        </p:spPr>
        <p:txBody>
          <a:bodyPr vert="horz" lIns="87094" tIns="43547" rIns="87094" bIns="4354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62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264" y="685801"/>
            <a:ext cx="8562753" cy="2743199"/>
          </a:xfrm>
        </p:spPr>
        <p:txBody>
          <a:bodyPr anchor="ctr">
            <a:normAutofit/>
          </a:bodyPr>
          <a:lstStyle>
            <a:lvl1pPr algn="ctr">
              <a:defRPr sz="3048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13769" y="3886200"/>
            <a:ext cx="9542561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286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3768" y="4775200"/>
            <a:ext cx="9542561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715">
                <a:solidFill>
                  <a:schemeClr val="tx1"/>
                </a:solidFill>
              </a:defRPr>
            </a:lvl1pPr>
            <a:lvl2pPr marL="435483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2pPr>
            <a:lvl3pPr marL="870966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3pPr>
            <a:lvl4pPr marL="1306449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4pPr>
            <a:lvl5pPr marL="1741932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5pPr>
            <a:lvl6pPr marL="2177415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6pPr>
            <a:lvl7pPr marL="2612898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7pPr>
            <a:lvl8pPr marL="3048381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8pPr>
            <a:lvl9pPr marL="3483864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769" y="685801"/>
            <a:ext cx="9542563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13769" y="3505200"/>
            <a:ext cx="9542564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67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3768" y="4343400"/>
            <a:ext cx="9542564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715">
                <a:solidFill>
                  <a:schemeClr val="tx1"/>
                </a:solidFill>
              </a:defRPr>
            </a:lvl1pPr>
            <a:lvl2pPr marL="435483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2pPr>
            <a:lvl3pPr marL="870966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3pPr>
            <a:lvl4pPr marL="1306449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4pPr>
            <a:lvl5pPr marL="1741932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5pPr>
            <a:lvl6pPr marL="2177415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6pPr>
            <a:lvl7pPr marL="2612898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7pPr>
            <a:lvl8pPr marL="3048381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8pPr>
            <a:lvl9pPr marL="3483864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0102" y="685800"/>
            <a:ext cx="1686230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13768" y="685800"/>
            <a:ext cx="7638596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0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31359" y="5867132"/>
            <a:ext cx="52497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4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0029" y="2666999"/>
            <a:ext cx="8506304" cy="2110382"/>
          </a:xfrm>
        </p:spPr>
        <p:txBody>
          <a:bodyPr anchor="b"/>
          <a:lstStyle>
            <a:lvl1pPr algn="r">
              <a:defRPr sz="381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0028" y="4777381"/>
            <a:ext cx="8506305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905">
                <a:solidFill>
                  <a:schemeClr val="tx1"/>
                </a:solidFill>
              </a:defRPr>
            </a:lvl1pPr>
            <a:lvl2pPr marL="435483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2pPr>
            <a:lvl3pPr marL="870966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3pPr>
            <a:lvl4pPr marL="1306449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4pPr>
            <a:lvl5pPr marL="1741932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5pPr>
            <a:lvl6pPr marL="2177415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6pPr>
            <a:lvl7pPr marL="2612898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7pPr>
            <a:lvl8pPr marL="3048381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8pPr>
            <a:lvl9pPr marL="3483864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8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768" y="685801"/>
            <a:ext cx="9542564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3769" y="2667000"/>
            <a:ext cx="4662413" cy="3124201"/>
          </a:xfrm>
        </p:spPr>
        <p:txBody>
          <a:bodyPr>
            <a:normAutofit/>
          </a:bodyPr>
          <a:lstStyle>
            <a:lvl1pPr>
              <a:defRPr sz="1715"/>
            </a:lvl1pPr>
            <a:lvl2pPr>
              <a:defRPr sz="1524"/>
            </a:lvl2pPr>
            <a:lvl3pPr>
              <a:defRPr sz="1334"/>
            </a:lvl3pPr>
            <a:lvl4pPr>
              <a:defRPr sz="1143"/>
            </a:lvl4pPr>
            <a:lvl5pPr>
              <a:defRPr sz="1143"/>
            </a:lvl5pPr>
            <a:lvl6pPr>
              <a:defRPr sz="1143"/>
            </a:lvl6pPr>
            <a:lvl7pPr>
              <a:defRPr sz="1143"/>
            </a:lvl7pPr>
            <a:lvl8pPr>
              <a:defRPr sz="1143"/>
            </a:lvl8pPr>
            <a:lvl9pPr>
              <a:defRPr sz="114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3917" y="2667000"/>
            <a:ext cx="4662414" cy="3124200"/>
          </a:xfrm>
        </p:spPr>
        <p:txBody>
          <a:bodyPr>
            <a:normAutofit/>
          </a:bodyPr>
          <a:lstStyle>
            <a:lvl1pPr>
              <a:defRPr sz="1715"/>
            </a:lvl1pPr>
            <a:lvl2pPr>
              <a:defRPr sz="1524"/>
            </a:lvl2pPr>
            <a:lvl3pPr>
              <a:defRPr sz="1334"/>
            </a:lvl3pPr>
            <a:lvl4pPr>
              <a:defRPr sz="1143"/>
            </a:lvl4pPr>
            <a:lvl5pPr>
              <a:defRPr sz="1143"/>
            </a:lvl5pPr>
            <a:lvl6pPr>
              <a:defRPr sz="1143"/>
            </a:lvl6pPr>
            <a:lvl7pPr>
              <a:defRPr sz="1143"/>
            </a:lvl7pPr>
            <a:lvl8pPr>
              <a:defRPr sz="1143"/>
            </a:lvl8pPr>
            <a:lvl9pPr>
              <a:defRPr sz="114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7954" y="2658533"/>
            <a:ext cx="4388227" cy="576262"/>
          </a:xfrm>
        </p:spPr>
        <p:txBody>
          <a:bodyPr anchor="b">
            <a:noAutofit/>
          </a:bodyPr>
          <a:lstStyle>
            <a:lvl1pPr marL="0" indent="0">
              <a:buNone/>
              <a:defRPr sz="2667" b="0">
                <a:solidFill>
                  <a:schemeClr val="accent1">
                    <a:lumMod val="75000"/>
                  </a:schemeClr>
                </a:solidFill>
              </a:defRPr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3767" y="3335337"/>
            <a:ext cx="4662414" cy="2455862"/>
          </a:xfrm>
        </p:spPr>
        <p:txBody>
          <a:bodyPr anchor="t">
            <a:normAutofit/>
          </a:bodyPr>
          <a:lstStyle>
            <a:lvl1pPr>
              <a:defRPr sz="1715"/>
            </a:lvl1pPr>
            <a:lvl2pPr>
              <a:defRPr sz="1524"/>
            </a:lvl2pPr>
            <a:lvl3pPr>
              <a:defRPr sz="1334"/>
            </a:lvl3pPr>
            <a:lvl4pPr>
              <a:defRPr sz="1143"/>
            </a:lvl4pPr>
            <a:lvl5pPr>
              <a:defRPr sz="1143"/>
            </a:lvl5pPr>
            <a:lvl6pPr>
              <a:defRPr sz="1143"/>
            </a:lvl6pPr>
            <a:lvl7pPr>
              <a:defRPr sz="1143"/>
            </a:lvl7pPr>
            <a:lvl8pPr>
              <a:defRPr sz="1143"/>
            </a:lvl8pPr>
            <a:lvl9pPr>
              <a:defRPr sz="114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3486" y="2667000"/>
            <a:ext cx="4402846" cy="576262"/>
          </a:xfrm>
        </p:spPr>
        <p:txBody>
          <a:bodyPr anchor="b">
            <a:noAutofit/>
          </a:bodyPr>
          <a:lstStyle>
            <a:lvl1pPr marL="0" indent="0">
              <a:buNone/>
              <a:defRPr sz="2667" b="0">
                <a:solidFill>
                  <a:schemeClr val="accent1">
                    <a:lumMod val="75000"/>
                  </a:schemeClr>
                </a:solidFill>
              </a:defRPr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3917" y="3335337"/>
            <a:ext cx="4662414" cy="2455862"/>
          </a:xfrm>
        </p:spPr>
        <p:txBody>
          <a:bodyPr anchor="t">
            <a:normAutofit/>
          </a:bodyPr>
          <a:lstStyle>
            <a:lvl1pPr>
              <a:defRPr sz="1715"/>
            </a:lvl1pPr>
            <a:lvl2pPr>
              <a:defRPr sz="1524"/>
            </a:lvl2pPr>
            <a:lvl3pPr>
              <a:defRPr sz="1334"/>
            </a:lvl3pPr>
            <a:lvl4pPr>
              <a:defRPr sz="1143"/>
            </a:lvl4pPr>
            <a:lvl5pPr>
              <a:defRPr sz="1143"/>
            </a:lvl5pPr>
            <a:lvl6pPr>
              <a:defRPr sz="1143"/>
            </a:lvl6pPr>
            <a:lvl7pPr>
              <a:defRPr sz="1143"/>
            </a:lvl7pPr>
            <a:lvl8pPr>
              <a:defRPr sz="1143"/>
            </a:lvl8pPr>
            <a:lvl9pPr>
              <a:defRPr sz="114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6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769" y="1600200"/>
            <a:ext cx="3380445" cy="1371600"/>
          </a:xfrm>
        </p:spPr>
        <p:txBody>
          <a:bodyPr anchor="b">
            <a:normAutofit/>
          </a:bodyPr>
          <a:lstStyle>
            <a:lvl1pPr algn="ctr">
              <a:defRPr sz="2286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1949" y="685800"/>
            <a:ext cx="5944381" cy="5105401"/>
          </a:xfrm>
        </p:spPr>
        <p:txBody>
          <a:bodyPr anchor="ctr">
            <a:normAutofit/>
          </a:bodyPr>
          <a:lstStyle>
            <a:lvl1pPr>
              <a:defRPr sz="1905"/>
            </a:lvl1pPr>
            <a:lvl2pPr>
              <a:defRPr sz="1715"/>
            </a:lvl2pPr>
            <a:lvl3pPr>
              <a:defRPr sz="1524"/>
            </a:lvl3pPr>
            <a:lvl4pPr>
              <a:defRPr sz="1334"/>
            </a:lvl4pPr>
            <a:lvl5pPr>
              <a:defRPr sz="1334"/>
            </a:lvl5pPr>
            <a:lvl6pPr>
              <a:defRPr sz="1334"/>
            </a:lvl6pPr>
            <a:lvl7pPr>
              <a:defRPr sz="1334"/>
            </a:lvl7pPr>
            <a:lvl8pPr>
              <a:defRPr sz="1334"/>
            </a:lvl8pPr>
            <a:lvl9pPr>
              <a:defRPr sz="133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3769" y="2971800"/>
            <a:ext cx="3380445" cy="1828800"/>
          </a:xfrm>
        </p:spPr>
        <p:txBody>
          <a:bodyPr>
            <a:normAutofit/>
          </a:bodyPr>
          <a:lstStyle>
            <a:lvl1pPr marL="0" indent="0" algn="ctr">
              <a:buNone/>
              <a:defRPr sz="1524"/>
            </a:lvl1pPr>
            <a:lvl2pPr marL="435483" indent="0">
              <a:buNone/>
              <a:defRPr sz="1143"/>
            </a:lvl2pPr>
            <a:lvl3pPr marL="870966" indent="0">
              <a:buNone/>
              <a:defRPr sz="953"/>
            </a:lvl3pPr>
            <a:lvl4pPr marL="1306449" indent="0">
              <a:buNone/>
              <a:defRPr sz="857"/>
            </a:lvl4pPr>
            <a:lvl5pPr marL="1741932" indent="0">
              <a:buNone/>
              <a:defRPr sz="857"/>
            </a:lvl5pPr>
            <a:lvl6pPr marL="2177415" indent="0">
              <a:buNone/>
              <a:defRPr sz="857"/>
            </a:lvl6pPr>
            <a:lvl7pPr marL="2612898" indent="0">
              <a:buNone/>
              <a:defRPr sz="857"/>
            </a:lvl7pPr>
            <a:lvl8pPr marL="3048381" indent="0">
              <a:buNone/>
              <a:defRPr sz="857"/>
            </a:lvl8pPr>
            <a:lvl9pPr marL="3483864" indent="0">
              <a:buNone/>
              <a:defRPr sz="85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8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2256" y="1752599"/>
            <a:ext cx="5168274" cy="1371600"/>
          </a:xfrm>
        </p:spPr>
        <p:txBody>
          <a:bodyPr anchor="b">
            <a:normAutofit/>
          </a:bodyPr>
          <a:lstStyle>
            <a:lvl1pPr algn="ctr">
              <a:defRPr sz="2667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33737" y="914400"/>
            <a:ext cx="3125042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524"/>
            </a:lvl1pPr>
            <a:lvl2pPr marL="435483" indent="0">
              <a:buNone/>
              <a:defRPr sz="1524"/>
            </a:lvl2pPr>
            <a:lvl3pPr marL="870966" indent="0">
              <a:buNone/>
              <a:defRPr sz="1524"/>
            </a:lvl3pPr>
            <a:lvl4pPr marL="1306449" indent="0">
              <a:buNone/>
              <a:defRPr sz="1524"/>
            </a:lvl4pPr>
            <a:lvl5pPr marL="1741932" indent="0">
              <a:buNone/>
              <a:defRPr sz="1524"/>
            </a:lvl5pPr>
            <a:lvl6pPr marL="2177415" indent="0">
              <a:buNone/>
              <a:defRPr sz="1524"/>
            </a:lvl6pPr>
            <a:lvl7pPr marL="2612898" indent="0">
              <a:buNone/>
              <a:defRPr sz="1524"/>
            </a:lvl7pPr>
            <a:lvl8pPr marL="3048381" indent="0">
              <a:buNone/>
              <a:defRPr sz="1524"/>
            </a:lvl8pPr>
            <a:lvl9pPr marL="3483864" indent="0">
              <a:buNone/>
              <a:defRPr sz="15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2256" y="3124199"/>
            <a:ext cx="516827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715"/>
            </a:lvl1pPr>
            <a:lvl2pPr marL="435483" indent="0">
              <a:buNone/>
              <a:defRPr sz="1143"/>
            </a:lvl2pPr>
            <a:lvl3pPr marL="870966" indent="0">
              <a:buNone/>
              <a:defRPr sz="953"/>
            </a:lvl3pPr>
            <a:lvl4pPr marL="1306449" indent="0">
              <a:buNone/>
              <a:defRPr sz="857"/>
            </a:lvl4pPr>
            <a:lvl5pPr marL="1741932" indent="0">
              <a:buNone/>
              <a:defRPr sz="857"/>
            </a:lvl5pPr>
            <a:lvl6pPr marL="2177415" indent="0">
              <a:buNone/>
              <a:defRPr sz="857"/>
            </a:lvl6pPr>
            <a:lvl7pPr marL="2612898" indent="0">
              <a:buNone/>
              <a:defRPr sz="857"/>
            </a:lvl7pPr>
            <a:lvl8pPr marL="3048381" indent="0">
              <a:buNone/>
              <a:defRPr sz="857"/>
            </a:lvl8pPr>
            <a:lvl9pPr marL="3483864" indent="0">
              <a:buNone/>
              <a:defRPr sz="85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8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3645" y="1"/>
            <a:ext cx="2321001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3768" y="685801"/>
            <a:ext cx="9542564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3767" y="2667000"/>
            <a:ext cx="954256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70102" y="5883276"/>
            <a:ext cx="10886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50030" y="5883276"/>
            <a:ext cx="6747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31359" y="5883276"/>
            <a:ext cx="524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4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xStyles>
    <p:titleStyle>
      <a:lvl1pPr algn="ctr" defTabSz="435483" rtl="0" eaLnBrk="1" latinLnBrk="0" hangingPunct="1">
        <a:spcBef>
          <a:spcPct val="0"/>
        </a:spcBef>
        <a:buNone/>
        <a:defRPr sz="381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2177" indent="-272177" algn="l" defTabSz="435483" rtl="0" eaLnBrk="1" latinLnBrk="0" hangingPunct="1">
        <a:spcBef>
          <a:spcPct val="20000"/>
        </a:spcBef>
        <a:spcAft>
          <a:spcPts val="57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28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07660" indent="-272177" algn="l" defTabSz="435483" rtl="0" eaLnBrk="1" latinLnBrk="0" hangingPunct="1">
        <a:spcBef>
          <a:spcPct val="20000"/>
        </a:spcBef>
        <a:spcAft>
          <a:spcPts val="57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90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143" indent="-272177" algn="l" defTabSz="435483" rtl="0" eaLnBrk="1" latinLnBrk="0" hangingPunct="1">
        <a:spcBef>
          <a:spcPct val="20000"/>
        </a:spcBef>
        <a:spcAft>
          <a:spcPts val="57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1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469755" indent="-163306" algn="l" defTabSz="435483" rtl="0" eaLnBrk="1" latinLnBrk="0" hangingPunct="1">
        <a:spcBef>
          <a:spcPct val="20000"/>
        </a:spcBef>
        <a:spcAft>
          <a:spcPts val="57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2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905238" indent="-163306" algn="l" defTabSz="435483" rtl="0" eaLnBrk="1" latinLnBrk="0" hangingPunct="1">
        <a:spcBef>
          <a:spcPct val="20000"/>
        </a:spcBef>
        <a:spcAft>
          <a:spcPts val="57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3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395157" indent="-217742" algn="l" defTabSz="435483" rtl="0" eaLnBrk="1" latinLnBrk="0" hangingPunct="1">
        <a:spcBef>
          <a:spcPct val="20000"/>
        </a:spcBef>
        <a:spcAft>
          <a:spcPts val="57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3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830640" indent="-217742" algn="l" defTabSz="435483" rtl="0" eaLnBrk="1" latinLnBrk="0" hangingPunct="1">
        <a:spcBef>
          <a:spcPct val="20000"/>
        </a:spcBef>
        <a:spcAft>
          <a:spcPts val="57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3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66123" indent="-217742" algn="l" defTabSz="435483" rtl="0" eaLnBrk="1" latinLnBrk="0" hangingPunct="1">
        <a:spcBef>
          <a:spcPct val="20000"/>
        </a:spcBef>
        <a:spcAft>
          <a:spcPts val="57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3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701606" indent="-217742" algn="l" defTabSz="435483" rtl="0" eaLnBrk="1" latinLnBrk="0" hangingPunct="1">
        <a:spcBef>
          <a:spcPct val="20000"/>
        </a:spcBef>
        <a:spcAft>
          <a:spcPts val="57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3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5483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1pPr>
      <a:lvl2pPr marL="435483" algn="l" defTabSz="435483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2pPr>
      <a:lvl3pPr marL="870966" algn="l" defTabSz="435483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3pPr>
      <a:lvl4pPr marL="1306449" algn="l" defTabSz="435483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741932" algn="l" defTabSz="435483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177415" algn="l" defTabSz="435483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612898" algn="l" defTabSz="435483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048381" algn="l" defTabSz="435483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483864" algn="l" defTabSz="435483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microsoft.com/office/2007/relationships/hdphoto" Target="../media/hdphoto1.wdp"/><Relationship Id="rId7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microsoft.com/office/2007/relationships/hdphoto" Target="../media/hdphoto2.wdp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png"/><Relationship Id="rId7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microsoft.com/office/2007/relationships/hdphoto" Target="../media/hdphoto2.wdp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microsoft.com/office/2007/relationships/hdphoto" Target="../media/hdphoto2.wdp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4ADA45-4A29-443D-92DA-C019C15AE793}"/>
              </a:ext>
            </a:extLst>
          </p:cNvPr>
          <p:cNvSpPr/>
          <p:nvPr/>
        </p:nvSpPr>
        <p:spPr>
          <a:xfrm>
            <a:off x="2758281" y="1981200"/>
            <a:ext cx="5943600" cy="2286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rgbClr val="FFFF00"/>
                </a:solidFill>
              </a:rPr>
              <a:t>WELLCOME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7B00965-C85B-499D-8D95-4D684E344D80}"/>
              </a:ext>
            </a:extLst>
          </p:cNvPr>
          <p:cNvGrpSpPr/>
          <p:nvPr/>
        </p:nvGrpSpPr>
        <p:grpSpPr>
          <a:xfrm>
            <a:off x="54461" y="34306"/>
            <a:ext cx="11558102" cy="6789388"/>
            <a:chOff x="-28798" y="-38067"/>
            <a:chExt cx="12220798" cy="6898452"/>
          </a:xfrm>
        </p:grpSpPr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260CAA32-DF2F-4A3C-BE5D-4ECD020D7684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7" name="Half Frame 6">
              <a:extLst>
                <a:ext uri="{FF2B5EF4-FFF2-40B4-BE49-F238E27FC236}">
                  <a16:creationId xmlns:a16="http://schemas.microsoft.com/office/drawing/2014/main" id="{7EDBFA55-C76E-4501-9731-88E4E50AFA1B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8" name="Half Frame 7">
              <a:extLst>
                <a:ext uri="{FF2B5EF4-FFF2-40B4-BE49-F238E27FC236}">
                  <a16:creationId xmlns:a16="http://schemas.microsoft.com/office/drawing/2014/main" id="{37FADE25-442D-4A17-AB84-71271345D46D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9" name="Half Frame 8">
              <a:extLst>
                <a:ext uri="{FF2B5EF4-FFF2-40B4-BE49-F238E27FC236}">
                  <a16:creationId xmlns:a16="http://schemas.microsoft.com/office/drawing/2014/main" id="{5489F22A-9686-4623-A41D-ACAE4062E1C1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0" name="Half Frame 9">
              <a:extLst>
                <a:ext uri="{FF2B5EF4-FFF2-40B4-BE49-F238E27FC236}">
                  <a16:creationId xmlns:a16="http://schemas.microsoft.com/office/drawing/2014/main" id="{368D494E-0302-4E65-BEB6-7D7AC167EFE2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777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02" t="11871" r="28155" b="10857"/>
          <a:stretch/>
        </p:blipFill>
        <p:spPr>
          <a:xfrm>
            <a:off x="4891881" y="1137543"/>
            <a:ext cx="2601118" cy="56442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5081" y="838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head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16081" y="224381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nose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34481" y="2509143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eyes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43622" y="314379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mouth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58281" y="4953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knee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39881" y="985143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ear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20881" y="2895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shoulder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73281" y="5785743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toes  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167981" y="2890143"/>
            <a:ext cx="2019300" cy="4470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720681" y="1442343"/>
            <a:ext cx="1295400" cy="10668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187281" y="2667000"/>
            <a:ext cx="1828800" cy="1836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748881" y="2509143"/>
            <a:ext cx="2209800" cy="3048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748881" y="2527507"/>
            <a:ext cx="2651172" cy="2864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510881" y="1371600"/>
            <a:ext cx="914400" cy="45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748881" y="5334000"/>
            <a:ext cx="19812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6568281" y="3271143"/>
            <a:ext cx="1828800" cy="1836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730081" y="6108909"/>
            <a:ext cx="268197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3681" y="340201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Look, listen and say.   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15681" y="3810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is this?     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548187" y="6108909"/>
            <a:ext cx="1848894" cy="809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6A3A5C8-7DF3-48FA-B8CB-D882176F466C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25" name="Frame 24">
              <a:extLst>
                <a:ext uri="{FF2B5EF4-FFF2-40B4-BE49-F238E27FC236}">
                  <a16:creationId xmlns:a16="http://schemas.microsoft.com/office/drawing/2014/main" id="{1597F26B-B3E1-49C9-884F-D40CDE07BB9A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7" name="Half Frame 26">
              <a:extLst>
                <a:ext uri="{FF2B5EF4-FFF2-40B4-BE49-F238E27FC236}">
                  <a16:creationId xmlns:a16="http://schemas.microsoft.com/office/drawing/2014/main" id="{B2CA5B3B-026F-48B0-9F50-E1AFAE046DE7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8" name="Half Frame 27">
              <a:extLst>
                <a:ext uri="{FF2B5EF4-FFF2-40B4-BE49-F238E27FC236}">
                  <a16:creationId xmlns:a16="http://schemas.microsoft.com/office/drawing/2014/main" id="{1332D8FA-DC24-47D4-8446-9B07343BA9C1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0" name="Half Frame 29">
              <a:extLst>
                <a:ext uri="{FF2B5EF4-FFF2-40B4-BE49-F238E27FC236}">
                  <a16:creationId xmlns:a16="http://schemas.microsoft.com/office/drawing/2014/main" id="{9E055B98-729D-4C52-9A77-2D0038A3530C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1" name="Half Frame 30">
              <a:extLst>
                <a:ext uri="{FF2B5EF4-FFF2-40B4-BE49-F238E27FC236}">
                  <a16:creationId xmlns:a16="http://schemas.microsoft.com/office/drawing/2014/main" id="{C1DA90E0-622D-408E-BDC9-C4B82539E725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380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2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2" presetClass="emph" presetSubtype="0" repeatCount="indefinite" fill="hold" grpId="4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2" presetClass="emph" presetSubtype="0" repeatCount="indefinite" fill="hold" grpId="5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2" presetClass="emph" presetSubtype="0" repeatCount="indefinite" fill="hold" grpId="6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2" presetClass="emph" presetSubtype="0" repeatCount="indefinite" fill="hold" grpId="7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2" presetClass="emph" presetSubtype="0" repeatCount="indefinite" fill="hold" grpId="8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22" grpId="0"/>
      <p:bldP spid="22" grpId="1"/>
      <p:bldP spid="22" grpId="2"/>
      <p:bldP spid="22" grpId="3"/>
      <p:bldP spid="22" grpId="4"/>
      <p:bldP spid="22" grpId="5"/>
      <p:bldP spid="22" grpId="6"/>
      <p:bldP spid="22" grpId="7"/>
      <p:bldP spid="22" grpId="8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6681" y="754559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Pair work.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2281" y="870228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This is my--------.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881" y="1676400"/>
            <a:ext cx="3960846" cy="2286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5272881" y="2971800"/>
            <a:ext cx="12954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272881" y="3276600"/>
            <a:ext cx="12954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68081" y="4191000"/>
            <a:ext cx="2741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one more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B782013-EEE3-45DB-8333-CA52F13FBFE1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11" name="Frame 10">
              <a:extLst>
                <a:ext uri="{FF2B5EF4-FFF2-40B4-BE49-F238E27FC236}">
                  <a16:creationId xmlns:a16="http://schemas.microsoft.com/office/drawing/2014/main" id="{881B59CB-C1C7-463F-B076-D35E7CC7A3BC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2" name="Half Frame 11">
              <a:extLst>
                <a:ext uri="{FF2B5EF4-FFF2-40B4-BE49-F238E27FC236}">
                  <a16:creationId xmlns:a16="http://schemas.microsoft.com/office/drawing/2014/main" id="{7C53F6CC-CE5E-4F33-A348-853CE45B8ACE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3" name="Half Frame 12">
              <a:extLst>
                <a:ext uri="{FF2B5EF4-FFF2-40B4-BE49-F238E27FC236}">
                  <a16:creationId xmlns:a16="http://schemas.microsoft.com/office/drawing/2014/main" id="{E15C0949-E4B5-43B0-BC8C-7811FDC2B296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4" name="Half Frame 13">
              <a:extLst>
                <a:ext uri="{FF2B5EF4-FFF2-40B4-BE49-F238E27FC236}">
                  <a16:creationId xmlns:a16="http://schemas.microsoft.com/office/drawing/2014/main" id="{A831C86C-56AB-4B76-84C4-6333B52C2DD4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5" name="Half Frame 14">
              <a:extLst>
                <a:ext uri="{FF2B5EF4-FFF2-40B4-BE49-F238E27FC236}">
                  <a16:creationId xmlns:a16="http://schemas.microsoft.com/office/drawing/2014/main" id="{4F33C6AC-0736-4B14-98F8-E7E7741B9511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626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6581" y="405825"/>
            <a:ext cx="1059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Open your English book at page- 22 and see the Activity-A.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5681" y="54864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Repeat after me.   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681" y="1219200"/>
            <a:ext cx="7369052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82481" y="5435025"/>
            <a:ext cx="5311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Spell out the words. (SGW)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0DAFB53-BCEC-44CA-A964-B081C525F264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9" name="Frame 8">
              <a:extLst>
                <a:ext uri="{FF2B5EF4-FFF2-40B4-BE49-F238E27FC236}">
                  <a16:creationId xmlns:a16="http://schemas.microsoft.com/office/drawing/2014/main" id="{B47A7499-06ED-47C5-B74A-68EB02700010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0" name="Half Frame 9">
              <a:extLst>
                <a:ext uri="{FF2B5EF4-FFF2-40B4-BE49-F238E27FC236}">
                  <a16:creationId xmlns:a16="http://schemas.microsoft.com/office/drawing/2014/main" id="{AA304151-CBB1-4BC1-9A8B-6332AA7B9503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1" name="Half Frame 10">
              <a:extLst>
                <a:ext uri="{FF2B5EF4-FFF2-40B4-BE49-F238E27FC236}">
                  <a16:creationId xmlns:a16="http://schemas.microsoft.com/office/drawing/2014/main" id="{64406B41-50D8-4466-B063-67CC86B322F1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2" name="Half Frame 11">
              <a:extLst>
                <a:ext uri="{FF2B5EF4-FFF2-40B4-BE49-F238E27FC236}">
                  <a16:creationId xmlns:a16="http://schemas.microsoft.com/office/drawing/2014/main" id="{CB23F608-8747-4164-B1D2-681FFAD04DA0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3" name="Half Frame 12">
              <a:extLst>
                <a:ext uri="{FF2B5EF4-FFF2-40B4-BE49-F238E27FC236}">
                  <a16:creationId xmlns:a16="http://schemas.microsoft.com/office/drawing/2014/main" id="{8093F43D-6E9A-42A9-959D-EC8EB09026CC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192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9481" y="852845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Pair work.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44081" y="9144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Point out the picture.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081" y="1905000"/>
            <a:ext cx="3001754" cy="2932386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F2A9421-FFD9-48DB-B655-59697F12FF19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B68092FE-487A-4D77-80F6-33DE2D54F012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7" name="Half Frame 6">
              <a:extLst>
                <a:ext uri="{FF2B5EF4-FFF2-40B4-BE49-F238E27FC236}">
                  <a16:creationId xmlns:a16="http://schemas.microsoft.com/office/drawing/2014/main" id="{B57D0D79-3194-47BD-87A7-B872739CCA0F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8" name="Half Frame 7">
              <a:extLst>
                <a:ext uri="{FF2B5EF4-FFF2-40B4-BE49-F238E27FC236}">
                  <a16:creationId xmlns:a16="http://schemas.microsoft.com/office/drawing/2014/main" id="{0B3E065F-0681-4556-BD31-28289EAE4DBB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9" name="Half Frame 8">
              <a:extLst>
                <a:ext uri="{FF2B5EF4-FFF2-40B4-BE49-F238E27FC236}">
                  <a16:creationId xmlns:a16="http://schemas.microsoft.com/office/drawing/2014/main" id="{D3389ED8-A8EE-4EBB-9A4B-D5646ED989C5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0" name="Half Frame 9">
              <a:extLst>
                <a:ext uri="{FF2B5EF4-FFF2-40B4-BE49-F238E27FC236}">
                  <a16:creationId xmlns:a16="http://schemas.microsoft.com/office/drawing/2014/main" id="{CC8FFF5A-E724-49E9-9A6D-5F33B5F4672C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966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7475" y="2477598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head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44881" y="1371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nose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08786" y="1371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eyes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0868" y="1371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mouth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0881" y="247759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knee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8786" y="247759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ear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46627" y="1371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shoulder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8081" y="1374067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toes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4681" y="533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 and say.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37127" y="2477597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mouth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56319" y="24778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eyes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844881" y="358112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nose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08786" y="3581128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eyes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0868" y="3581128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mouth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46627" y="358112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shoulder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68081" y="3583595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toes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89837" y="4669331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head 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9443" y="466933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knee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21148" y="4669332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ear  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49489" y="466933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mouth 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68681" y="46696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eyes  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02145" y="5657926"/>
            <a:ext cx="8702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Identifying weak students and taking to cure.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C248F22-FCDF-4460-9A2B-20750B95D64A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26" name="Frame 25">
              <a:extLst>
                <a:ext uri="{FF2B5EF4-FFF2-40B4-BE49-F238E27FC236}">
                  <a16:creationId xmlns:a16="http://schemas.microsoft.com/office/drawing/2014/main" id="{7F4442FC-630E-438A-8FB3-0E9FC539903B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7" name="Half Frame 26">
              <a:extLst>
                <a:ext uri="{FF2B5EF4-FFF2-40B4-BE49-F238E27FC236}">
                  <a16:creationId xmlns:a16="http://schemas.microsoft.com/office/drawing/2014/main" id="{9DA05C4E-3DF8-42CA-A401-06A156C1BFA7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8" name="Half Frame 27">
              <a:extLst>
                <a:ext uri="{FF2B5EF4-FFF2-40B4-BE49-F238E27FC236}">
                  <a16:creationId xmlns:a16="http://schemas.microsoft.com/office/drawing/2014/main" id="{63673DD1-9C3C-452E-9475-A996149E3AEB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9" name="Half Frame 28">
              <a:extLst>
                <a:ext uri="{FF2B5EF4-FFF2-40B4-BE49-F238E27FC236}">
                  <a16:creationId xmlns:a16="http://schemas.microsoft.com/office/drawing/2014/main" id="{E008A58C-D981-4975-9621-45488FE9B4A0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0" name="Half Frame 29">
              <a:extLst>
                <a:ext uri="{FF2B5EF4-FFF2-40B4-BE49-F238E27FC236}">
                  <a16:creationId xmlns:a16="http://schemas.microsoft.com/office/drawing/2014/main" id="{FFB0D291-2E86-43D5-864A-AF288A3A10B8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423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3390" y="1494118"/>
            <a:ext cx="3665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What is this?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6448" y="621977"/>
            <a:ext cx="5564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day one word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76374" y="4038600"/>
            <a:ext cx="153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4881" y="4107359"/>
            <a:ext cx="16115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কান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425281" y="4419600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01360" y="5130225"/>
            <a:ext cx="4954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Spell out the word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SGW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88" t="11111" b="59259"/>
          <a:stretch/>
        </p:blipFill>
        <p:spPr>
          <a:xfrm>
            <a:off x="3766399" y="2286000"/>
            <a:ext cx="2259975" cy="174627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5A24733-C737-467B-A56A-0DB63C4444D6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11" name="Frame 10">
              <a:extLst>
                <a:ext uri="{FF2B5EF4-FFF2-40B4-BE49-F238E27FC236}">
                  <a16:creationId xmlns:a16="http://schemas.microsoft.com/office/drawing/2014/main" id="{76277F53-382A-416C-80DF-E356A0FDFD32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2" name="Half Frame 11">
              <a:extLst>
                <a:ext uri="{FF2B5EF4-FFF2-40B4-BE49-F238E27FC236}">
                  <a16:creationId xmlns:a16="http://schemas.microsoft.com/office/drawing/2014/main" id="{8A0A0E21-2740-4CD5-B5D3-B16D42A74E7B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3" name="Half Frame 12">
              <a:extLst>
                <a:ext uri="{FF2B5EF4-FFF2-40B4-BE49-F238E27FC236}">
                  <a16:creationId xmlns:a16="http://schemas.microsoft.com/office/drawing/2014/main" id="{0B276099-86AD-409F-B096-CC2B238953BB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4" name="Half Frame 13">
              <a:extLst>
                <a:ext uri="{FF2B5EF4-FFF2-40B4-BE49-F238E27FC236}">
                  <a16:creationId xmlns:a16="http://schemas.microsoft.com/office/drawing/2014/main" id="{D499B26B-4F55-4F3E-9573-E5FEA4233EFC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5" name="Half Frame 14">
              <a:extLst>
                <a:ext uri="{FF2B5EF4-FFF2-40B4-BE49-F238E27FC236}">
                  <a16:creationId xmlns:a16="http://schemas.microsoft.com/office/drawing/2014/main" id="{4AECC2EF-05AC-4385-A114-3BA56C0CEAD0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538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2881" y="1447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77481" y="1434405"/>
            <a:ext cx="62384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j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87281" y="1531203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281" y="1459468"/>
            <a:ext cx="5946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spc="50" dirty="0">
                <a:ln w="11430"/>
                <a:blipFill>
                  <a:blip r:embed="rId2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0481" y="1459468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732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823" y="584832"/>
            <a:ext cx="10439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out the letters that are made by the word ------.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778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34481" y="1447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3742" y="4191000"/>
            <a:ext cx="6887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out the correct word ------.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9972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58081" y="5105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eare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94268" y="5105400"/>
            <a:ext cx="1318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air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59910" y="5129663"/>
            <a:ext cx="1301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ear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703914" y="5129663"/>
            <a:ext cx="1207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eir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06081" y="2819400"/>
            <a:ext cx="2895600" cy="1245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48483" y="4986250"/>
            <a:ext cx="1072481" cy="990600"/>
          </a:xfrm>
          <a:prstGeom prst="ellipse">
            <a:avLst/>
          </a:prstGeom>
          <a:noFill/>
          <a:ln w="28575">
            <a:solidFill>
              <a:srgbClr val="E222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1D583EC-F172-490D-B493-B5B4E1777F6F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20" name="Frame 19">
              <a:extLst>
                <a:ext uri="{FF2B5EF4-FFF2-40B4-BE49-F238E27FC236}">
                  <a16:creationId xmlns:a16="http://schemas.microsoft.com/office/drawing/2014/main" id="{A778DC59-5A43-4258-BEEB-3D5435701374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Half Frame 20">
              <a:extLst>
                <a:ext uri="{FF2B5EF4-FFF2-40B4-BE49-F238E27FC236}">
                  <a16:creationId xmlns:a16="http://schemas.microsoft.com/office/drawing/2014/main" id="{2BF8C2DD-3A98-4F99-92BA-882AE776FED1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Half Frame 22">
              <a:extLst>
                <a:ext uri="{FF2B5EF4-FFF2-40B4-BE49-F238E27FC236}">
                  <a16:creationId xmlns:a16="http://schemas.microsoft.com/office/drawing/2014/main" id="{BCB9DBB2-0FC7-4802-AD9E-B8885D7D86C6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Half Frame 23">
              <a:extLst>
                <a:ext uri="{FF2B5EF4-FFF2-40B4-BE49-F238E27FC236}">
                  <a16:creationId xmlns:a16="http://schemas.microsoft.com/office/drawing/2014/main" id="{E9BF8C5D-8E25-4D68-94DF-F2B4CD3D0EFF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Half Frame 24">
              <a:extLst>
                <a:ext uri="{FF2B5EF4-FFF2-40B4-BE49-F238E27FC236}">
                  <a16:creationId xmlns:a16="http://schemas.microsoft.com/office/drawing/2014/main" id="{D3E61A61-534C-4D3A-B674-E8C45E3538A8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9609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116E-6 4.07407E-6 L 0.32481 0.217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41" y="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8093E-6 3.7037E-7 L 0.035 0.215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" y="1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7915E-6 -3.7037E-6 L -0.11456 0.2106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28" y="1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5" grpId="0"/>
      <p:bldP spid="28" grpId="0"/>
      <p:bldP spid="29" grpId="0"/>
      <p:bldP spid="30" grpId="0"/>
      <p:bldP spid="31" grpId="0"/>
      <p:bldP spid="32" grpId="0"/>
      <p:bldP spid="12" grpId="0" animBg="1"/>
      <p:bldP spid="33" grpId="0" animBg="1"/>
      <p:bldP spid="3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4361" y="1892242"/>
            <a:ext cx="1788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ar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881" y="748877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Say the missing letter.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98029" y="4756266"/>
            <a:ext cx="1422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581" y="3726819"/>
            <a:ext cx="781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the word to your notebook.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8973" y="4832466"/>
            <a:ext cx="1565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ইয়ার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577681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44506" y="4832466"/>
            <a:ext cx="1643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কান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132783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72555" y="4781603"/>
            <a:ext cx="248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/      /20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4798" y="4760144"/>
            <a:ext cx="1716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Date-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02998" y="1882965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81928" y="1892242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e-r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503D3C2-5A2B-454C-B2C0-676582183B5E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19" name="Frame 18">
              <a:extLst>
                <a:ext uri="{FF2B5EF4-FFF2-40B4-BE49-F238E27FC236}">
                  <a16:creationId xmlns:a16="http://schemas.microsoft.com/office/drawing/2014/main" id="{FE28CEFB-3DAA-4835-9C0F-4574913056D8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0" name="Half Frame 19">
              <a:extLst>
                <a:ext uri="{FF2B5EF4-FFF2-40B4-BE49-F238E27FC236}">
                  <a16:creationId xmlns:a16="http://schemas.microsoft.com/office/drawing/2014/main" id="{5DC3AAEB-1510-496F-B099-A072BB671081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1" name="Half Frame 20">
              <a:extLst>
                <a:ext uri="{FF2B5EF4-FFF2-40B4-BE49-F238E27FC236}">
                  <a16:creationId xmlns:a16="http://schemas.microsoft.com/office/drawing/2014/main" id="{AEB6106C-8513-40D2-9C3A-631207154F0C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2" name="Half Frame 21">
              <a:extLst>
                <a:ext uri="{FF2B5EF4-FFF2-40B4-BE49-F238E27FC236}">
                  <a16:creationId xmlns:a16="http://schemas.microsoft.com/office/drawing/2014/main" id="{72E2C48B-E8F5-4F28-83C1-95340A2B86E8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3" name="Half Frame 22">
              <a:extLst>
                <a:ext uri="{FF2B5EF4-FFF2-40B4-BE49-F238E27FC236}">
                  <a16:creationId xmlns:a16="http://schemas.microsoft.com/office/drawing/2014/main" id="{AF6922BA-DF43-4BBD-8869-A798FED77EC2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088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0" grpId="0"/>
      <p:bldP spid="12" grpId="0"/>
      <p:bldP spid="14" grpId="0"/>
      <p:bldP spid="15" grpId="0"/>
      <p:bldP spid="16" grpId="0"/>
      <p:bldP spid="18" grpId="0"/>
      <p:bldP spid="1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1081" y="2895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Page 12 will be well read and written.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39548" y="1324223"/>
            <a:ext cx="3225950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F26AA0-B11C-4DC4-979E-A81D8EB6DF08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45155FF3-4682-4C30-8019-BA0228703ED3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6" name="Half Frame 5">
              <a:extLst>
                <a:ext uri="{FF2B5EF4-FFF2-40B4-BE49-F238E27FC236}">
                  <a16:creationId xmlns:a16="http://schemas.microsoft.com/office/drawing/2014/main" id="{34DF4A3C-99E5-42F1-BE15-ECC5E4557DEB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7" name="Half Frame 6">
              <a:extLst>
                <a:ext uri="{FF2B5EF4-FFF2-40B4-BE49-F238E27FC236}">
                  <a16:creationId xmlns:a16="http://schemas.microsoft.com/office/drawing/2014/main" id="{96800A35-1CB1-4952-B65F-90823CD37FD2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8" name="Half Frame 7">
              <a:extLst>
                <a:ext uri="{FF2B5EF4-FFF2-40B4-BE49-F238E27FC236}">
                  <a16:creationId xmlns:a16="http://schemas.microsoft.com/office/drawing/2014/main" id="{C18E36D6-8C2E-4933-977F-6CC053F97315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9" name="Half Frame 8">
              <a:extLst>
                <a:ext uri="{FF2B5EF4-FFF2-40B4-BE49-F238E27FC236}">
                  <a16:creationId xmlns:a16="http://schemas.microsoft.com/office/drawing/2014/main" id="{011C01C0-33C9-4790-8EF7-0081515C0880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695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35" y="2613304"/>
            <a:ext cx="4203384" cy="19460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69242" y="1700116"/>
            <a:ext cx="987067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That’s all for today. Goodbye. See you tomorrow.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A87AD8-5757-4C5F-9B39-0ADE4D6CC37D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F0997700-1528-4C53-9608-FBAD2BE1803B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6" name="Half Frame 5">
              <a:extLst>
                <a:ext uri="{FF2B5EF4-FFF2-40B4-BE49-F238E27FC236}">
                  <a16:creationId xmlns:a16="http://schemas.microsoft.com/office/drawing/2014/main" id="{AE9CFBB1-C166-4C16-ABBA-E10A771B58D4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7" name="Half Frame 6">
              <a:extLst>
                <a:ext uri="{FF2B5EF4-FFF2-40B4-BE49-F238E27FC236}">
                  <a16:creationId xmlns:a16="http://schemas.microsoft.com/office/drawing/2014/main" id="{67F43EAE-B845-4322-8F94-242FDB80007F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8" name="Half Frame 7">
              <a:extLst>
                <a:ext uri="{FF2B5EF4-FFF2-40B4-BE49-F238E27FC236}">
                  <a16:creationId xmlns:a16="http://schemas.microsoft.com/office/drawing/2014/main" id="{A82FD33B-26D5-4AD5-837D-D6976F751E2A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9" name="Half Frame 8">
              <a:extLst>
                <a:ext uri="{FF2B5EF4-FFF2-40B4-BE49-F238E27FC236}">
                  <a16:creationId xmlns:a16="http://schemas.microsoft.com/office/drawing/2014/main" id="{BE1DFD6E-995B-43BD-8D39-A8CA8F4B8AEE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218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501481" y="1524000"/>
            <a:ext cx="0" cy="31242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77681" y="1676400"/>
            <a:ext cx="0" cy="3048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46688" y="1524000"/>
            <a:ext cx="0" cy="28956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6667231-1D75-4C1D-9111-A013425B03C7}"/>
              </a:ext>
            </a:extLst>
          </p:cNvPr>
          <p:cNvSpPr txBox="1"/>
          <p:nvPr/>
        </p:nvSpPr>
        <p:spPr>
          <a:xfrm>
            <a:off x="578386" y="1980456"/>
            <a:ext cx="4724393" cy="230832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400" dirty="0">
              <a:solidFill>
                <a:schemeClr val="tx1"/>
              </a:solidFill>
              <a:cs typeface="NikoshBAN" pitchFamily="2" charset="0"/>
            </a:endParaRPr>
          </a:p>
          <a:p>
            <a:r>
              <a:rPr lang="en-US" sz="2400" dirty="0">
                <a:solidFill>
                  <a:schemeClr val="tx1"/>
                </a:solidFill>
                <a:cs typeface="NikoshBAN" pitchFamily="2" charset="0"/>
              </a:rPr>
              <a:t>Md. </a:t>
            </a:r>
            <a:r>
              <a:rPr lang="en-US" sz="2400" dirty="0" err="1">
                <a:solidFill>
                  <a:schemeClr val="tx1"/>
                </a:solidFill>
                <a:cs typeface="NikoshBAN" pitchFamily="2" charset="0"/>
              </a:rPr>
              <a:t>Monirul</a:t>
            </a:r>
            <a:r>
              <a:rPr lang="en-US" sz="2400" dirty="0">
                <a:solidFill>
                  <a:schemeClr val="tx1"/>
                </a:solidFill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NikoshBAN" pitchFamily="2" charset="0"/>
              </a:rPr>
              <a:t>Haq</a:t>
            </a:r>
            <a:r>
              <a:rPr lang="en-US" sz="2400" dirty="0">
                <a:solidFill>
                  <a:schemeClr val="tx1"/>
                </a:solidFill>
                <a:cs typeface="NikoshBAN" pitchFamily="2" charset="0"/>
              </a:rPr>
              <a:t> Chowdhury</a:t>
            </a:r>
          </a:p>
          <a:p>
            <a:r>
              <a:rPr lang="en-US" sz="2400" dirty="0">
                <a:solidFill>
                  <a:schemeClr val="tx1"/>
                </a:solidFill>
                <a:cs typeface="NikoshBAN" pitchFamily="2" charset="0"/>
              </a:rPr>
              <a:t>Assistant Teacher</a:t>
            </a:r>
          </a:p>
          <a:p>
            <a:r>
              <a:rPr lang="en-US" sz="2400" dirty="0">
                <a:solidFill>
                  <a:schemeClr val="tx1"/>
                </a:solidFill>
                <a:cs typeface="NikoshBAN" pitchFamily="2" charset="0"/>
              </a:rPr>
              <a:t>91 No. </a:t>
            </a:r>
            <a:r>
              <a:rPr lang="en-US" sz="2400" dirty="0" err="1">
                <a:solidFill>
                  <a:schemeClr val="tx1"/>
                </a:solidFill>
                <a:cs typeface="NikoshBAN" pitchFamily="2" charset="0"/>
              </a:rPr>
              <a:t>Narail</a:t>
            </a:r>
            <a:r>
              <a:rPr lang="en-US" sz="2400" dirty="0">
                <a:solidFill>
                  <a:schemeClr val="tx1"/>
                </a:solidFill>
                <a:cs typeface="NikoshBAN" pitchFamily="2" charset="0"/>
              </a:rPr>
              <a:t> GPS</a:t>
            </a:r>
          </a:p>
          <a:p>
            <a:r>
              <a:rPr lang="en-US" sz="2400" dirty="0" err="1">
                <a:solidFill>
                  <a:schemeClr val="tx1"/>
                </a:solidFill>
                <a:cs typeface="NikoshBAN" pitchFamily="2" charset="0"/>
              </a:rPr>
              <a:t>Kashiani</a:t>
            </a:r>
            <a:r>
              <a:rPr lang="en-US" sz="2400" dirty="0">
                <a:solidFill>
                  <a:schemeClr val="tx1"/>
                </a:solidFill>
                <a:cs typeface="NikoshBAN" pitchFamily="2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cs typeface="NikoshBAN" pitchFamily="2" charset="0"/>
              </a:rPr>
              <a:t>Gopalgonj</a:t>
            </a:r>
            <a:r>
              <a:rPr lang="en-US" sz="2400" dirty="0">
                <a:solidFill>
                  <a:schemeClr val="tx1"/>
                </a:solidFill>
                <a:cs typeface="NikoshBAN" pitchFamily="2" charset="0"/>
              </a:rPr>
              <a:t>.</a:t>
            </a:r>
          </a:p>
          <a:p>
            <a:r>
              <a:rPr lang="en-US" sz="2400" dirty="0">
                <a:solidFill>
                  <a:schemeClr val="tx1"/>
                </a:solidFill>
                <a:cs typeface="NikoshBAN" pitchFamily="2" charset="0"/>
              </a:rPr>
              <a:t>monirulhaqchowdhury@gmail.com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05864B-FA45-463C-AD82-4DE5EBDB44E5}"/>
              </a:ext>
            </a:extLst>
          </p:cNvPr>
          <p:cNvSpPr txBox="1"/>
          <p:nvPr/>
        </p:nvSpPr>
        <p:spPr>
          <a:xfrm>
            <a:off x="3939382" y="877669"/>
            <a:ext cx="327659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7030A0"/>
                </a:solidFill>
                <a:latin typeface="+mn-lt"/>
                <a:cs typeface="NikoshBAN" pitchFamily="2" charset="0"/>
              </a:rPr>
              <a:t>Introducing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E3FCD5-E53D-4788-9D1F-9CB9DDCEBA8E}"/>
              </a:ext>
            </a:extLst>
          </p:cNvPr>
          <p:cNvGrpSpPr/>
          <p:nvPr/>
        </p:nvGrpSpPr>
        <p:grpSpPr>
          <a:xfrm>
            <a:off x="9997280" y="1676400"/>
            <a:ext cx="1339867" cy="3733800"/>
            <a:chOff x="3581400" y="1828199"/>
            <a:chExt cx="1371768" cy="326430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6DD3B01-81C9-4CFD-9BCE-4D7A81F91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2831" y="3429000"/>
              <a:ext cx="1350169" cy="166350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499454D-F354-4FAB-8739-A6933016B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1828199"/>
              <a:ext cx="1371768" cy="1612998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382B115-058C-443A-ADF1-DF4005BB84EA}"/>
              </a:ext>
            </a:extLst>
          </p:cNvPr>
          <p:cNvGrpSpPr/>
          <p:nvPr/>
        </p:nvGrpSpPr>
        <p:grpSpPr>
          <a:xfrm rot="5400000">
            <a:off x="1422031" y="-328696"/>
            <a:ext cx="1371768" cy="3059059"/>
            <a:chOff x="3581400" y="1828199"/>
            <a:chExt cx="1371768" cy="3264306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222C127A-BBFA-4257-B538-EE5F2D9A5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2831" y="3429000"/>
              <a:ext cx="1350169" cy="1663505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9992D8D-4413-4772-B814-3522333502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1828199"/>
              <a:ext cx="1371768" cy="1612998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072E638-D4D7-4343-8BFA-8B30CD954BF9}"/>
              </a:ext>
            </a:extLst>
          </p:cNvPr>
          <p:cNvGrpSpPr/>
          <p:nvPr/>
        </p:nvGrpSpPr>
        <p:grpSpPr>
          <a:xfrm rot="16200000">
            <a:off x="8595655" y="-540119"/>
            <a:ext cx="1371768" cy="3505260"/>
            <a:chOff x="3581400" y="1828199"/>
            <a:chExt cx="1371768" cy="3264306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488DF8A1-4420-40F8-93E8-E7BA79E5D2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2831" y="3429000"/>
              <a:ext cx="1350169" cy="166350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D0FBF72-847A-4477-BD5A-1070CF474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1828199"/>
              <a:ext cx="1371768" cy="1612998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E4779F4-F79F-4A6F-A45F-8AC58D1C0297}"/>
              </a:ext>
            </a:extLst>
          </p:cNvPr>
          <p:cNvGrpSpPr/>
          <p:nvPr/>
        </p:nvGrpSpPr>
        <p:grpSpPr>
          <a:xfrm rot="5400000">
            <a:off x="5120397" y="691363"/>
            <a:ext cx="1371768" cy="10455784"/>
            <a:chOff x="3581400" y="1828199"/>
            <a:chExt cx="1371768" cy="3264306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801AFF7-7B11-4668-BEB0-72A2D4712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2831" y="3429000"/>
              <a:ext cx="1350169" cy="1663505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62460A-9DE0-42E8-BD87-EF5B4F7C64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1828199"/>
              <a:ext cx="1371768" cy="1612998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6EAB183-41AA-4B2D-BDE8-370681BD63E6}"/>
              </a:ext>
            </a:extLst>
          </p:cNvPr>
          <p:cNvGrpSpPr/>
          <p:nvPr/>
        </p:nvGrpSpPr>
        <p:grpSpPr>
          <a:xfrm>
            <a:off x="0" y="27554"/>
            <a:ext cx="11558101" cy="6789388"/>
            <a:chOff x="-28798" y="-38067"/>
            <a:chExt cx="12220798" cy="6898452"/>
          </a:xfrm>
        </p:grpSpPr>
        <p:sp>
          <p:nvSpPr>
            <p:cNvPr id="27" name="Frame 26">
              <a:extLst>
                <a:ext uri="{FF2B5EF4-FFF2-40B4-BE49-F238E27FC236}">
                  <a16:creationId xmlns:a16="http://schemas.microsoft.com/office/drawing/2014/main" id="{1E39E7C4-957E-4F31-8144-3CB0CE32FF39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6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8" name="Half Frame 27">
              <a:extLst>
                <a:ext uri="{FF2B5EF4-FFF2-40B4-BE49-F238E27FC236}">
                  <a16:creationId xmlns:a16="http://schemas.microsoft.com/office/drawing/2014/main" id="{6C07FB47-DB14-472C-B435-AEB89C4ADC60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9" name="Half Frame 28">
              <a:extLst>
                <a:ext uri="{FF2B5EF4-FFF2-40B4-BE49-F238E27FC236}">
                  <a16:creationId xmlns:a16="http://schemas.microsoft.com/office/drawing/2014/main" id="{9A718CF1-49A8-4562-8BC5-F35D9D618729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0" name="Half Frame 29">
              <a:extLst>
                <a:ext uri="{FF2B5EF4-FFF2-40B4-BE49-F238E27FC236}">
                  <a16:creationId xmlns:a16="http://schemas.microsoft.com/office/drawing/2014/main" id="{57564A39-4591-4A98-B28F-B5E977AF48C1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1" name="Half Frame 30">
              <a:extLst>
                <a:ext uri="{FF2B5EF4-FFF2-40B4-BE49-F238E27FC236}">
                  <a16:creationId xmlns:a16="http://schemas.microsoft.com/office/drawing/2014/main" id="{EFDD7B83-57F5-41A0-8BFF-40B37B409904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DCFB13DE-13AD-4CF4-AE1C-EA8868E512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089" y="1768447"/>
            <a:ext cx="2695873" cy="287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01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9852" y="1694416"/>
            <a:ext cx="6241752" cy="3258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I’m well, I’m good.</a:t>
            </a: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I’m great, I’m wonderful.</a:t>
            </a:r>
          </a:p>
          <a:p>
            <a:endParaRPr lang="en-US" sz="3429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I’m fine! I’m great today.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59620" y="838200"/>
            <a:ext cx="9144893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Safety environment </a:t>
            </a:r>
            <a:r>
              <a:rPr lang="en-US" sz="381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greetings </a:t>
            </a:r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song.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280" y="1923016"/>
            <a:ext cx="1455513" cy="2850524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303DBF26-2BEE-4232-BFB6-3DA48180443C}"/>
              </a:ext>
            </a:extLst>
          </p:cNvPr>
          <p:cNvGrpSpPr/>
          <p:nvPr/>
        </p:nvGrpSpPr>
        <p:grpSpPr>
          <a:xfrm>
            <a:off x="355607" y="838200"/>
            <a:ext cx="1604014" cy="4955966"/>
            <a:chOff x="3581400" y="1828199"/>
            <a:chExt cx="1371768" cy="326430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438BB63-1E34-4F13-B9F4-44B95E7055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2831" y="3429000"/>
              <a:ext cx="1350169" cy="166350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BD7114C-B60B-45A4-9ABB-C2D3FA979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1828199"/>
              <a:ext cx="1371768" cy="1612998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A6BD872-E4B8-4C0B-AA02-C4F6C1BD430C}"/>
              </a:ext>
            </a:extLst>
          </p:cNvPr>
          <p:cNvGrpSpPr/>
          <p:nvPr/>
        </p:nvGrpSpPr>
        <p:grpSpPr>
          <a:xfrm>
            <a:off x="9652942" y="838200"/>
            <a:ext cx="1604013" cy="4955966"/>
            <a:chOff x="3581400" y="1828199"/>
            <a:chExt cx="1371768" cy="326430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D32F2AA-8814-4322-B6A6-C3CADAE417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2831" y="3429000"/>
              <a:ext cx="1350169" cy="166350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4E01EEC-2751-40F5-ABE7-0A90DF8F5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1828199"/>
              <a:ext cx="1371768" cy="1612998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E067B23-AD42-4EC4-A8DB-86EABA101CE7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16" name="Frame 15">
              <a:extLst>
                <a:ext uri="{FF2B5EF4-FFF2-40B4-BE49-F238E27FC236}">
                  <a16:creationId xmlns:a16="http://schemas.microsoft.com/office/drawing/2014/main" id="{4815029E-8B61-488D-BA71-20739D02D755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7" name="Half Frame 16">
              <a:extLst>
                <a:ext uri="{FF2B5EF4-FFF2-40B4-BE49-F238E27FC236}">
                  <a16:creationId xmlns:a16="http://schemas.microsoft.com/office/drawing/2014/main" id="{39851B16-1C59-4413-AC4E-FEED55BFFD2C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8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8" name="Half Frame 17">
              <a:extLst>
                <a:ext uri="{FF2B5EF4-FFF2-40B4-BE49-F238E27FC236}">
                  <a16:creationId xmlns:a16="http://schemas.microsoft.com/office/drawing/2014/main" id="{1B0F1DEB-19C7-4658-9F92-3BAE6FF177B9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8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9" name="Half Frame 18">
              <a:extLst>
                <a:ext uri="{FF2B5EF4-FFF2-40B4-BE49-F238E27FC236}">
                  <a16:creationId xmlns:a16="http://schemas.microsoft.com/office/drawing/2014/main" id="{D0818A79-53E7-4FDA-A287-25AEED340CE7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8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0" name="Half Frame 19">
              <a:extLst>
                <a:ext uri="{FF2B5EF4-FFF2-40B4-BE49-F238E27FC236}">
                  <a16:creationId xmlns:a16="http://schemas.microsoft.com/office/drawing/2014/main" id="{B0EC5B7D-E977-4B78-A86D-379D8A919A2E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8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042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3281" y="2848373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Checking homework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and justify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previous lesson. 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57549C4-A6BD-4FD8-8D37-05B4BDA9F2EA}"/>
              </a:ext>
            </a:extLst>
          </p:cNvPr>
          <p:cNvGrpSpPr/>
          <p:nvPr/>
        </p:nvGrpSpPr>
        <p:grpSpPr>
          <a:xfrm rot="5400000">
            <a:off x="5008367" y="-4076698"/>
            <a:ext cx="1676401" cy="10896600"/>
            <a:chOff x="3581400" y="1828199"/>
            <a:chExt cx="1371768" cy="326430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BDABBB2-7D0A-4084-B3B8-34DB7C33C1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2831" y="3429000"/>
              <a:ext cx="1350169" cy="166350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04B2FE5-A775-40BA-85DF-8DA451C49D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1828199"/>
              <a:ext cx="1371768" cy="1612998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D7ED181-945E-4532-B093-BC79AFD0AC7C}"/>
              </a:ext>
            </a:extLst>
          </p:cNvPr>
          <p:cNvGrpSpPr/>
          <p:nvPr/>
        </p:nvGrpSpPr>
        <p:grpSpPr>
          <a:xfrm rot="5400000">
            <a:off x="4906069" y="-164402"/>
            <a:ext cx="1955010" cy="10970614"/>
            <a:chOff x="3581400" y="1828199"/>
            <a:chExt cx="1371768" cy="326430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3F7A124-17D0-4C01-8AAB-6921C8358A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2831" y="3429000"/>
              <a:ext cx="1350169" cy="166350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B622F98-16AE-4CC9-8230-5D2A74DB6E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1828199"/>
              <a:ext cx="1371768" cy="1612998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F446F8-659D-4403-ABA5-390E9D45CF54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11" name="Frame 10">
              <a:extLst>
                <a:ext uri="{FF2B5EF4-FFF2-40B4-BE49-F238E27FC236}">
                  <a16:creationId xmlns:a16="http://schemas.microsoft.com/office/drawing/2014/main" id="{27DF7CB3-85EA-4684-87A5-2E2B152DD06E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6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2" name="Half Frame 11">
              <a:extLst>
                <a:ext uri="{FF2B5EF4-FFF2-40B4-BE49-F238E27FC236}">
                  <a16:creationId xmlns:a16="http://schemas.microsoft.com/office/drawing/2014/main" id="{86C30506-35F9-436E-9AD1-BB69AA79F4F1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3" name="Half Frame 12">
              <a:extLst>
                <a:ext uri="{FF2B5EF4-FFF2-40B4-BE49-F238E27FC236}">
                  <a16:creationId xmlns:a16="http://schemas.microsoft.com/office/drawing/2014/main" id="{76773704-9FC3-4162-AE7A-1804D2D023E1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4" name="Half Frame 13">
              <a:extLst>
                <a:ext uri="{FF2B5EF4-FFF2-40B4-BE49-F238E27FC236}">
                  <a16:creationId xmlns:a16="http://schemas.microsoft.com/office/drawing/2014/main" id="{BA4A9BFF-7180-4A79-AFCA-A6130F3ACBC2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5" name="Half Frame 14">
              <a:extLst>
                <a:ext uri="{FF2B5EF4-FFF2-40B4-BE49-F238E27FC236}">
                  <a16:creationId xmlns:a16="http://schemas.microsoft.com/office/drawing/2014/main" id="{0C56543B-14CC-43AB-8767-AC55DEA62DD0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273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9281" y="21336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Touch your head.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9481" y="1106269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Dear students-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39281" y="30480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Touch your shoulder. 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929481" y="4572000"/>
            <a:ext cx="9005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Now try to say-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What can be the topic of our today’s lesson?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224446B-DAF5-48B8-B7C2-CCDFC90B6E6D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8" name="Frame 7">
              <a:extLst>
                <a:ext uri="{FF2B5EF4-FFF2-40B4-BE49-F238E27FC236}">
                  <a16:creationId xmlns:a16="http://schemas.microsoft.com/office/drawing/2014/main" id="{28D18A32-DAA9-493A-9ED2-A5559EA0F0C0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9" name="Half Frame 8">
              <a:extLst>
                <a:ext uri="{FF2B5EF4-FFF2-40B4-BE49-F238E27FC236}">
                  <a16:creationId xmlns:a16="http://schemas.microsoft.com/office/drawing/2014/main" id="{CD244CE8-ACFC-4417-BF86-C99067931071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0" name="Half Frame 9">
              <a:extLst>
                <a:ext uri="{FF2B5EF4-FFF2-40B4-BE49-F238E27FC236}">
                  <a16:creationId xmlns:a16="http://schemas.microsoft.com/office/drawing/2014/main" id="{56DB595A-75EC-4654-949C-473D786D2E4B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1" name="Half Frame 10">
              <a:extLst>
                <a:ext uri="{FF2B5EF4-FFF2-40B4-BE49-F238E27FC236}">
                  <a16:creationId xmlns:a16="http://schemas.microsoft.com/office/drawing/2014/main" id="{B35202FA-E85C-4033-87F7-FD573E4E77D7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2" name="Half Frame 11">
              <a:extLst>
                <a:ext uri="{FF2B5EF4-FFF2-40B4-BE49-F238E27FC236}">
                  <a16:creationId xmlns:a16="http://schemas.microsoft.com/office/drawing/2014/main" id="{5E484ED9-8EF9-487D-8D61-4AB9B400AFCC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976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extLst>
              <a:ext uri="{FF2B5EF4-FFF2-40B4-BE49-F238E27FC236}">
                <a16:creationId xmlns:a16="http://schemas.microsoft.com/office/drawing/2014/main" id="{5634950B-779B-48E0-95B5-5648A97550D5}"/>
              </a:ext>
            </a:extLst>
          </p:cNvPr>
          <p:cNvSpPr txBox="1"/>
          <p:nvPr/>
        </p:nvSpPr>
        <p:spPr>
          <a:xfrm>
            <a:off x="2865040" y="2305615"/>
            <a:ext cx="5882482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Sub: English 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Class: Two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Lesson : Head and shoulder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Parts of the lesson: Activity-A</a:t>
            </a:r>
          </a:p>
          <a:p>
            <a:pPr algn="ctr"/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Page No-22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509E03-B459-4005-8588-DDC4F1F9077D}"/>
              </a:ext>
            </a:extLst>
          </p:cNvPr>
          <p:cNvGrpSpPr/>
          <p:nvPr/>
        </p:nvGrpSpPr>
        <p:grpSpPr>
          <a:xfrm>
            <a:off x="355606" y="1647412"/>
            <a:ext cx="2590800" cy="4146754"/>
            <a:chOff x="3581400" y="1828199"/>
            <a:chExt cx="1371768" cy="326430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560F8D-DA8D-4F5B-ADEC-2E245396B7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2831" y="3429000"/>
              <a:ext cx="1350169" cy="166350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75BB64F-EC6C-433A-8082-71AB36EC1C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1828199"/>
              <a:ext cx="1371768" cy="1612998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59C921C-5B10-4F4B-8C12-4398B183A220}"/>
              </a:ext>
            </a:extLst>
          </p:cNvPr>
          <p:cNvGrpSpPr/>
          <p:nvPr/>
        </p:nvGrpSpPr>
        <p:grpSpPr>
          <a:xfrm>
            <a:off x="8625681" y="1647310"/>
            <a:ext cx="2590800" cy="4296290"/>
            <a:chOff x="3581400" y="1828199"/>
            <a:chExt cx="1371768" cy="326430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79387BA-1575-4E2E-8A47-36326B998A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2831" y="3429000"/>
              <a:ext cx="1350169" cy="166350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F28DD3D-8E6D-48B1-8AF9-F0081B756C1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1828199"/>
              <a:ext cx="1371768" cy="1612998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5C061A-A18A-4B15-826C-DDDEB3862062}"/>
              </a:ext>
            </a:extLst>
          </p:cNvPr>
          <p:cNvGrpSpPr/>
          <p:nvPr/>
        </p:nvGrpSpPr>
        <p:grpSpPr>
          <a:xfrm>
            <a:off x="0" y="27554"/>
            <a:ext cx="11558101" cy="6789388"/>
            <a:chOff x="-28798" y="-38067"/>
            <a:chExt cx="12220798" cy="6898452"/>
          </a:xfrm>
        </p:grpSpPr>
        <p:sp>
          <p:nvSpPr>
            <p:cNvPr id="11" name="Frame 10">
              <a:extLst>
                <a:ext uri="{FF2B5EF4-FFF2-40B4-BE49-F238E27FC236}">
                  <a16:creationId xmlns:a16="http://schemas.microsoft.com/office/drawing/2014/main" id="{E186CFEC-FE1F-4458-B9A7-10CDD9B5CF66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6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2" name="Half Frame 11">
              <a:extLst>
                <a:ext uri="{FF2B5EF4-FFF2-40B4-BE49-F238E27FC236}">
                  <a16:creationId xmlns:a16="http://schemas.microsoft.com/office/drawing/2014/main" id="{006719C8-6352-4DE2-9CD5-A3324CF72ADD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3" name="Half Frame 12">
              <a:extLst>
                <a:ext uri="{FF2B5EF4-FFF2-40B4-BE49-F238E27FC236}">
                  <a16:creationId xmlns:a16="http://schemas.microsoft.com/office/drawing/2014/main" id="{4B465A52-7B07-4B34-A2D2-CCBC8F167126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4" name="Half Frame 13">
              <a:extLst>
                <a:ext uri="{FF2B5EF4-FFF2-40B4-BE49-F238E27FC236}">
                  <a16:creationId xmlns:a16="http://schemas.microsoft.com/office/drawing/2014/main" id="{CDC1A92B-D135-4D9E-88A1-EAC9AA68710C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5" name="Half Frame 14">
              <a:extLst>
                <a:ext uri="{FF2B5EF4-FFF2-40B4-BE49-F238E27FC236}">
                  <a16:creationId xmlns:a16="http://schemas.microsoft.com/office/drawing/2014/main" id="{62836E90-EFA0-480A-ABE7-D4A1C7B5A856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8D7CAF03-E79E-4453-A10D-C0BC13353AB9}"/>
              </a:ext>
            </a:extLst>
          </p:cNvPr>
          <p:cNvSpPr txBox="1"/>
          <p:nvPr/>
        </p:nvSpPr>
        <p:spPr>
          <a:xfrm>
            <a:off x="3939382" y="877669"/>
            <a:ext cx="399091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7030A0"/>
                </a:solidFill>
                <a:latin typeface="+mn-lt"/>
                <a:cs typeface="NikoshBAN" pitchFamily="2" charset="0"/>
              </a:rPr>
              <a:t>Lesson Introducing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4C4910B-BC7E-42B3-98F1-823C2C2C8A18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18" name="Frame 17">
              <a:extLst>
                <a:ext uri="{FF2B5EF4-FFF2-40B4-BE49-F238E27FC236}">
                  <a16:creationId xmlns:a16="http://schemas.microsoft.com/office/drawing/2014/main" id="{555892AB-346A-4E45-B77F-46742EEECEA9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6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9" name="Half Frame 18">
              <a:extLst>
                <a:ext uri="{FF2B5EF4-FFF2-40B4-BE49-F238E27FC236}">
                  <a16:creationId xmlns:a16="http://schemas.microsoft.com/office/drawing/2014/main" id="{7A7BB3CB-4DE0-474F-960B-D4423B4D5F28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0" name="Half Frame 19">
              <a:extLst>
                <a:ext uri="{FF2B5EF4-FFF2-40B4-BE49-F238E27FC236}">
                  <a16:creationId xmlns:a16="http://schemas.microsoft.com/office/drawing/2014/main" id="{7B60D340-76EB-4C17-BB19-C33905972C1A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1" name="Half Frame 20">
              <a:extLst>
                <a:ext uri="{FF2B5EF4-FFF2-40B4-BE49-F238E27FC236}">
                  <a16:creationId xmlns:a16="http://schemas.microsoft.com/office/drawing/2014/main" id="{FDA03B45-DBF7-4244-99BD-47F70CAD4BE3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2" name="Half Frame 21">
              <a:extLst>
                <a:ext uri="{FF2B5EF4-FFF2-40B4-BE49-F238E27FC236}">
                  <a16:creationId xmlns:a16="http://schemas.microsoft.com/office/drawing/2014/main" id="{4349B61F-1AE0-4CDD-8EBF-CF144F363EEF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053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0339" y="1524000"/>
            <a:ext cx="72755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Our today’s lesson is--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8481" y="3200400"/>
            <a:ext cx="3546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Activity-</a:t>
            </a:r>
            <a:r>
              <a:rPr lang="en-US" sz="40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4081" y="2362200"/>
            <a:ext cx="5527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Head and shoulders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21F5F54-D054-4053-9F10-E3A81E3080F4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7" name="Frame 6">
              <a:extLst>
                <a:ext uri="{FF2B5EF4-FFF2-40B4-BE49-F238E27FC236}">
                  <a16:creationId xmlns:a16="http://schemas.microsoft.com/office/drawing/2014/main" id="{CDA8BD42-9C93-4A50-BC26-F1CF8D627403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8" name="Half Frame 7">
              <a:extLst>
                <a:ext uri="{FF2B5EF4-FFF2-40B4-BE49-F238E27FC236}">
                  <a16:creationId xmlns:a16="http://schemas.microsoft.com/office/drawing/2014/main" id="{515B88A4-9414-4452-AAB9-05D7BC469DB7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9" name="Half Frame 8">
              <a:extLst>
                <a:ext uri="{FF2B5EF4-FFF2-40B4-BE49-F238E27FC236}">
                  <a16:creationId xmlns:a16="http://schemas.microsoft.com/office/drawing/2014/main" id="{2747F244-F637-4DF6-8933-FAFDA1B2D303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0" name="Half Frame 9">
              <a:extLst>
                <a:ext uri="{FF2B5EF4-FFF2-40B4-BE49-F238E27FC236}">
                  <a16:creationId xmlns:a16="http://schemas.microsoft.com/office/drawing/2014/main" id="{8C9B0B26-0CBC-4431-832A-02B59DE4631B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1" name="Half Frame 10">
              <a:extLst>
                <a:ext uri="{FF2B5EF4-FFF2-40B4-BE49-F238E27FC236}">
                  <a16:creationId xmlns:a16="http://schemas.microsoft.com/office/drawing/2014/main" id="{2B66E93E-2B04-40EC-A1E5-C8A285ABA6B7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396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996281" y="304800"/>
            <a:ext cx="7033260" cy="7620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LEARNING OUTCOMES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043" y="1066800"/>
            <a:ext cx="1010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end of the lesson students will be able to-------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081" y="3962400"/>
            <a:ext cx="10683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Speaking: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1.1.1 repeat after the teacher simple words and phrases with proper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sounds and stress.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1.1.2 say simple words and phrases with proper sounds and stress.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081" y="1676400"/>
            <a:ext cx="107592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Listening: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1.1.1 become familiar with English sounds by listening to common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English words.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2.1.1 following simple commands and instructions.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3.1.1 understand simple questions and statements about them.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3.1.2 understand simple questions and statements about familiar  objects.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4.1.1 enjoy the rhyme and music of simple rhymes.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481" y="5181600"/>
            <a:ext cx="108354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Reading: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1.3.1 recognize and read the names of objects having the same initial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and final sounds.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1.4.1 read words and phrases with the help of visual clues and simple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sentences.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8510EF-A8B5-4B0A-ABFD-46E638FC7C75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11" name="Frame 10">
              <a:extLst>
                <a:ext uri="{FF2B5EF4-FFF2-40B4-BE49-F238E27FC236}">
                  <a16:creationId xmlns:a16="http://schemas.microsoft.com/office/drawing/2014/main" id="{DEC2031A-3AD4-4631-B761-32BE541951D9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2" name="Half Frame 11">
              <a:extLst>
                <a:ext uri="{FF2B5EF4-FFF2-40B4-BE49-F238E27FC236}">
                  <a16:creationId xmlns:a16="http://schemas.microsoft.com/office/drawing/2014/main" id="{DFB07902-7847-4517-82D0-445597378CD9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3" name="Half Frame 12">
              <a:extLst>
                <a:ext uri="{FF2B5EF4-FFF2-40B4-BE49-F238E27FC236}">
                  <a16:creationId xmlns:a16="http://schemas.microsoft.com/office/drawing/2014/main" id="{72BB099C-B2F4-4122-99B7-37A389EB248B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4" name="Half Frame 13">
              <a:extLst>
                <a:ext uri="{FF2B5EF4-FFF2-40B4-BE49-F238E27FC236}">
                  <a16:creationId xmlns:a16="http://schemas.microsoft.com/office/drawing/2014/main" id="{8061F759-CD92-4DE4-8D6F-1EF55ABDCAC7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5" name="Half Frame 14">
              <a:extLst>
                <a:ext uri="{FF2B5EF4-FFF2-40B4-BE49-F238E27FC236}">
                  <a16:creationId xmlns:a16="http://schemas.microsoft.com/office/drawing/2014/main" id="{DA275767-EC76-4B8B-B77C-41075B35380E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999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681" y="572869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Look, listen and say.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4681" y="1371600"/>
            <a:ext cx="1036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Teacher touch his/her body parts (head, eyes, ear, nose, mouth, shoulder, knee and toes) and says.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681" y="29718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This is my------------.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681" y="3962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Teacher do this work several times.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681" y="4648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Then students repeat after teacher.   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B1494AE-8480-47DA-BD66-E564C78850B8}"/>
              </a:ext>
            </a:extLst>
          </p:cNvPr>
          <p:cNvGrpSpPr/>
          <p:nvPr/>
        </p:nvGrpSpPr>
        <p:grpSpPr>
          <a:xfrm>
            <a:off x="0" y="34306"/>
            <a:ext cx="11558101" cy="6789388"/>
            <a:chOff x="-28798" y="-38067"/>
            <a:chExt cx="12220798" cy="6898452"/>
          </a:xfrm>
        </p:grpSpPr>
        <p:sp>
          <p:nvSpPr>
            <p:cNvPr id="8" name="Frame 7">
              <a:extLst>
                <a:ext uri="{FF2B5EF4-FFF2-40B4-BE49-F238E27FC236}">
                  <a16:creationId xmlns:a16="http://schemas.microsoft.com/office/drawing/2014/main" id="{C2D52D38-A79F-4B17-A3B6-C283C97804DC}"/>
                </a:ext>
              </a:extLst>
            </p:cNvPr>
            <p:cNvSpPr/>
            <p:nvPr/>
          </p:nvSpPr>
          <p:spPr>
            <a:xfrm>
              <a:off x="-28798" y="-38067"/>
              <a:ext cx="12192000" cy="6858000"/>
            </a:xfrm>
            <a:prstGeom prst="frame">
              <a:avLst>
                <a:gd name="adj1" fmla="val 1918"/>
              </a:avLst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9" name="Half Frame 8">
              <a:extLst>
                <a:ext uri="{FF2B5EF4-FFF2-40B4-BE49-F238E27FC236}">
                  <a16:creationId xmlns:a16="http://schemas.microsoft.com/office/drawing/2014/main" id="{22FDAFF6-84CD-4736-BF34-52615BB20220}"/>
                </a:ext>
              </a:extLst>
            </p:cNvPr>
            <p:cNvSpPr/>
            <p:nvPr/>
          </p:nvSpPr>
          <p:spPr>
            <a:xfrm>
              <a:off x="-11" y="-18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0" name="Half Frame 9">
              <a:extLst>
                <a:ext uri="{FF2B5EF4-FFF2-40B4-BE49-F238E27FC236}">
                  <a16:creationId xmlns:a16="http://schemas.microsoft.com/office/drawing/2014/main" id="{DA93ED7B-33A5-4490-97F5-0E4CAFB88B8F}"/>
                </a:ext>
              </a:extLst>
            </p:cNvPr>
            <p:cNvSpPr/>
            <p:nvPr/>
          </p:nvSpPr>
          <p:spPr>
            <a:xfrm rot="10800000">
              <a:off x="10503878" y="5366826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1" name="Half Frame 10">
              <a:extLst>
                <a:ext uri="{FF2B5EF4-FFF2-40B4-BE49-F238E27FC236}">
                  <a16:creationId xmlns:a16="http://schemas.microsoft.com/office/drawing/2014/main" id="{AD580511-61BC-4043-A0F5-3EDF51B62891}"/>
                </a:ext>
              </a:extLst>
            </p:cNvPr>
            <p:cNvSpPr/>
            <p:nvPr/>
          </p:nvSpPr>
          <p:spPr>
            <a:xfrm rot="16200000">
              <a:off x="-103209" y="5270737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2" name="Half Frame 11">
              <a:extLst>
                <a:ext uri="{FF2B5EF4-FFF2-40B4-BE49-F238E27FC236}">
                  <a16:creationId xmlns:a16="http://schemas.microsoft.com/office/drawing/2014/main" id="{366B651B-3812-4A5B-A162-758454CB335E}"/>
                </a:ext>
              </a:extLst>
            </p:cNvPr>
            <p:cNvSpPr/>
            <p:nvPr/>
          </p:nvSpPr>
          <p:spPr>
            <a:xfrm rot="5400000">
              <a:off x="10602352" y="98474"/>
              <a:ext cx="1688122" cy="1491174"/>
            </a:xfrm>
            <a:prstGeom prst="halfFrame">
              <a:avLst>
                <a:gd name="adj1" fmla="val 9457"/>
                <a:gd name="adj2" fmla="val 9457"/>
              </a:avLst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574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1476</TotalTime>
  <Words>497</Words>
  <Application>Microsoft Office PowerPoint</Application>
  <PresentationFormat>Custom</PresentationFormat>
  <Paragraphs>123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Corbel</vt:lpstr>
      <vt:lpstr>NikoshBAN</vt:lpstr>
      <vt:lpstr>Times New Roman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User</cp:lastModifiedBy>
  <cp:revision>239</cp:revision>
  <dcterms:created xsi:type="dcterms:W3CDTF">2006-08-16T00:00:00Z</dcterms:created>
  <dcterms:modified xsi:type="dcterms:W3CDTF">2020-11-17T11:43:09Z</dcterms:modified>
</cp:coreProperties>
</file>