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24" r:id="rId4"/>
  </p:sldMasterIdLst>
  <p:notesMasterIdLst>
    <p:notesMasterId r:id="rId32"/>
  </p:notesMasterIdLst>
  <p:handoutMasterIdLst>
    <p:handoutMasterId r:id="rId33"/>
  </p:handoutMasterIdLst>
  <p:sldIdLst>
    <p:sldId id="333" r:id="rId5"/>
    <p:sldId id="256" r:id="rId6"/>
    <p:sldId id="272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31" r:id="rId30"/>
    <p:sldId id="26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937C9"/>
    <a:srgbClr val="3F3F3F"/>
    <a:srgbClr val="014067"/>
    <a:srgbClr val="014E7D"/>
    <a:srgbClr val="013657"/>
    <a:srgbClr val="01456F"/>
    <a:srgbClr val="014B79"/>
    <a:srgbClr val="002774"/>
    <a:srgbClr val="929A4A"/>
    <a:srgbClr val="EAB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74" autoAdjust="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pPr/>
              <a:t>11/16/2020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59978C-94BA-4BB1-9584-3E92B52BBB64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14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07812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5903238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888298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09204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2891791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0745963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847377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8606950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4" name="Diagonal Stripe 13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700659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3908403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91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2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3" name="Diagonal Stripe 12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7" name="Diagonal Stripe 16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2" name="Diagonal Stripe 11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8" name="Diagonal Stripe 7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A54C80-263E-416B-A8E0-580EDEADCBDC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710" r:id="rId15"/>
    <p:sldLayoutId id="2147483709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692" r:id="rId22"/>
    <p:sldLayoutId id="2147483697" r:id="rId23"/>
    <p:sldLayoutId id="2147483674" r:id="rId2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itrce_l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143691"/>
            <a:ext cx="11560628" cy="6565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846" y="52252"/>
            <a:ext cx="4739141" cy="110799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 সি টি ল্যাব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0230" y="0"/>
            <a:ext cx="2954119" cy="15848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691" y="248195"/>
            <a:ext cx="3108960" cy="9996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600" b="1" u="sng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 ফল</a:t>
            </a:r>
            <a:endParaRPr lang="en-US" sz="6600" b="1" u="sng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4354" y="1619794"/>
            <a:ext cx="36936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এই পাঠ শেষে তোমরা,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286" y="2743200"/>
            <a:ext cx="9716121" cy="2062103"/>
          </a:xfrm>
          <a:prstGeom prst="rect">
            <a:avLst/>
          </a:prstGeom>
          <a:noFill/>
          <a:ln w="28575">
            <a:solidFill>
              <a:srgbClr val="0937C9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0937C9"/>
              </a:buClr>
              <a:buSzPct val="136000"/>
              <a:buFont typeface="Wingdings" pitchFamily="2" charset="2"/>
              <a:buChar char="§"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ডেটার হায়ারর্কি কি বলতে পারবে।</a:t>
            </a:r>
          </a:p>
          <a:p>
            <a:pPr>
              <a:buClr>
                <a:srgbClr val="0937C9"/>
              </a:buClr>
              <a:buSzPct val="136000"/>
              <a:buFont typeface="Wingdings" pitchFamily="2" charset="2"/>
              <a:buChar char="§"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ডেটার হায়ারর্কি কি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ব্যাখ্যা করতে পারবে।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  <a:p>
            <a:pPr>
              <a:buClr>
                <a:srgbClr val="0937C9"/>
              </a:buClr>
              <a:buSzPct val="136000"/>
              <a:buFont typeface="Wingdings" pitchFamily="2" charset="2"/>
              <a:buChar char="§"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ডাটাবেজ ম্যানেজমেন্ট সিস্টেম ব্যাখ্যা করতে পারবে।</a:t>
            </a:r>
          </a:p>
          <a:p>
            <a:pPr>
              <a:buClr>
                <a:srgbClr val="0937C9"/>
              </a:buClr>
              <a:buSzPct val="136000"/>
              <a:buFont typeface="Wingdings" pitchFamily="2" charset="2"/>
              <a:buChar char="§"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ডাটাবেজ ম্যানেজমেন্ট সিস্টেম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এর ব্যাবহার ও সুবিধা ব্যাখ্যা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করতে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পারবে।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Scanner 11-16-2020 23.45.10_1.jpg"/>
          <p:cNvPicPr>
            <a:picLocks noChangeAspect="1"/>
          </p:cNvPicPr>
          <p:nvPr/>
        </p:nvPicPr>
        <p:blipFill>
          <a:blip r:embed="rId2"/>
          <a:srcRect l="3857" t="10386" r="2714" b="10896"/>
          <a:stretch>
            <a:fillRect/>
          </a:stretch>
        </p:blipFill>
        <p:spPr>
          <a:xfrm>
            <a:off x="324243" y="261259"/>
            <a:ext cx="11445392" cy="62832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Scanner 11-16-2020 23.45.10_2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1111" t="3238" r="1560" b="3429"/>
          <a:stretch>
            <a:fillRect/>
          </a:stretch>
        </p:blipFill>
        <p:spPr>
          <a:xfrm>
            <a:off x="378823" y="339634"/>
            <a:ext cx="11064240" cy="61656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Scanner 11-16-2020 23.45.10_3.jpg"/>
          <p:cNvPicPr>
            <a:picLocks noChangeAspect="1"/>
          </p:cNvPicPr>
          <p:nvPr/>
        </p:nvPicPr>
        <p:blipFill>
          <a:blip r:embed="rId2"/>
          <a:srcRect l="7804" t="4571" r="9173" b="52952"/>
          <a:stretch>
            <a:fillRect/>
          </a:stretch>
        </p:blipFill>
        <p:spPr>
          <a:xfrm>
            <a:off x="926877" y="235132"/>
            <a:ext cx="9993671" cy="3213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amScanner 11-16-2020 23.45.10_3.jpg"/>
          <p:cNvPicPr>
            <a:picLocks noChangeAspect="1"/>
          </p:cNvPicPr>
          <p:nvPr/>
        </p:nvPicPr>
        <p:blipFill>
          <a:blip r:embed="rId2"/>
          <a:srcRect l="25018" t="51619" r="24665" b="5143"/>
          <a:stretch>
            <a:fillRect/>
          </a:stretch>
        </p:blipFill>
        <p:spPr>
          <a:xfrm>
            <a:off x="2664823" y="3709851"/>
            <a:ext cx="7184571" cy="2965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Scanner 11-16-2020 23.45.10_4.jpg"/>
          <p:cNvPicPr>
            <a:picLocks noChangeAspect="1"/>
          </p:cNvPicPr>
          <p:nvPr/>
        </p:nvPicPr>
        <p:blipFill>
          <a:blip r:embed="rId2"/>
          <a:srcRect l="5638" t="4762" r="3128" b="7429"/>
          <a:stretch>
            <a:fillRect/>
          </a:stretch>
        </p:blipFill>
        <p:spPr>
          <a:xfrm>
            <a:off x="326572" y="522516"/>
            <a:ext cx="11286308" cy="60219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Scanner 11-16-2020 23.45.10_5.jpg"/>
          <p:cNvPicPr>
            <a:picLocks noChangeAspect="1"/>
          </p:cNvPicPr>
          <p:nvPr/>
        </p:nvPicPr>
        <p:blipFill>
          <a:blip r:embed="rId2"/>
          <a:srcRect l="5045" t="7893" r="5311" b="9607"/>
          <a:stretch>
            <a:fillRect/>
          </a:stretch>
        </p:blipFill>
        <p:spPr>
          <a:xfrm>
            <a:off x="219557" y="613954"/>
            <a:ext cx="11508783" cy="56300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Scanner 11-16-2020 23.45.10_6.jpg"/>
          <p:cNvPicPr>
            <a:picLocks noChangeAspect="1"/>
          </p:cNvPicPr>
          <p:nvPr/>
        </p:nvPicPr>
        <p:blipFill>
          <a:blip r:embed="rId2"/>
          <a:srcRect l="1286" t="6490" r="1857" b="7325"/>
          <a:stretch>
            <a:fillRect/>
          </a:stretch>
        </p:blipFill>
        <p:spPr>
          <a:xfrm>
            <a:off x="261257" y="705394"/>
            <a:ext cx="11403874" cy="5760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Scanner 11-16-2020 23.45.10_7.jpg"/>
          <p:cNvPicPr>
            <a:picLocks noChangeAspect="1"/>
          </p:cNvPicPr>
          <p:nvPr/>
        </p:nvPicPr>
        <p:blipFill>
          <a:blip r:embed="rId2"/>
          <a:srcRect l="5466" t="7810" r="5504" b="10476"/>
          <a:stretch>
            <a:fillRect/>
          </a:stretch>
        </p:blipFill>
        <p:spPr>
          <a:xfrm>
            <a:off x="366951" y="391884"/>
            <a:ext cx="11272059" cy="6113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Scanner 11-16-2020 23.45.10_8.jpg"/>
          <p:cNvPicPr>
            <a:picLocks noChangeAspect="1"/>
          </p:cNvPicPr>
          <p:nvPr/>
        </p:nvPicPr>
        <p:blipFill>
          <a:blip r:embed="rId2"/>
          <a:srcRect l="19592" t="21715" r="15555" b="7428"/>
          <a:stretch>
            <a:fillRect/>
          </a:stretch>
        </p:blipFill>
        <p:spPr>
          <a:xfrm>
            <a:off x="2495005" y="1436915"/>
            <a:ext cx="7223761" cy="48593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amScanner 11-16-2020 23.45.10_8.jpg"/>
          <p:cNvPicPr>
            <a:picLocks noChangeAspect="1"/>
          </p:cNvPicPr>
          <p:nvPr/>
        </p:nvPicPr>
        <p:blipFill>
          <a:blip r:embed="rId2"/>
          <a:srcRect l="6504" t="3810" r="4225" b="84190"/>
          <a:stretch>
            <a:fillRect/>
          </a:stretch>
        </p:blipFill>
        <p:spPr>
          <a:xfrm>
            <a:off x="1123405" y="274321"/>
            <a:ext cx="9261565" cy="822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Scanner 11-16-2020 23.45.10_9.jpg"/>
          <p:cNvPicPr>
            <a:picLocks noChangeAspect="1"/>
          </p:cNvPicPr>
          <p:nvPr/>
        </p:nvPicPr>
        <p:blipFill>
          <a:blip r:embed="rId2"/>
          <a:srcRect l="14542" t="24130" r="34469" b="13325"/>
          <a:stretch>
            <a:fillRect/>
          </a:stretch>
        </p:blipFill>
        <p:spPr>
          <a:xfrm>
            <a:off x="1541417" y="1685107"/>
            <a:ext cx="9392195" cy="43629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amScanner 11-16-2020 23.45.10_9.jpg"/>
          <p:cNvPicPr>
            <a:picLocks noChangeAspect="1"/>
          </p:cNvPicPr>
          <p:nvPr/>
        </p:nvPicPr>
        <p:blipFill>
          <a:blip r:embed="rId2"/>
          <a:srcRect l="12256" t="12494" r="13194" b="74207"/>
          <a:stretch>
            <a:fillRect/>
          </a:stretch>
        </p:blipFill>
        <p:spPr>
          <a:xfrm>
            <a:off x="2573383" y="457200"/>
            <a:ext cx="7027817" cy="8360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Multidocument 9"/>
          <p:cNvSpPr/>
          <p:nvPr/>
        </p:nvSpPr>
        <p:spPr>
          <a:xfrm>
            <a:off x="222069" y="0"/>
            <a:ext cx="11969931" cy="6858000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05" b="6505"/>
          <a:stretch>
            <a:fillRect/>
          </a:stretch>
        </p:blipFill>
        <p:spPr>
          <a:xfrm>
            <a:off x="586745" y="110079"/>
            <a:ext cx="2639777" cy="242439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3953" y="2534476"/>
            <a:ext cx="2425296" cy="73903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0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xmlns="" id="{0E6B042D-E9CB-40E0-AAE9-6AD11F53E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3117161"/>
            <a:ext cx="6675121" cy="3600161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ডিপ্লোমা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ইন ইঞ্জিনি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দিয়া বিজনেস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ম্যানেজমেন্ট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rgbClr val="7030A0"/>
                </a:solidFill>
                <a:latin typeface="Gloucester MT Extra Condensed" panose="02030808020601010101" pitchFamily="18" charset="0"/>
                <a:cs typeface="NikoshBAN" pitchFamily="2" charset="0"/>
              </a:rPr>
              <a:t>Email-www.engmrkhan8@gmail.com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2263" y="3441700"/>
            <a:ext cx="5340350" cy="28623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</a:t>
            </a:r>
          </a:p>
          <a:p>
            <a:pPr>
              <a:defRPr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defRPr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849" y="2469456"/>
            <a:ext cx="6123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প্রকৌ, মোঃ মোস্তাফিজুর রহমান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8059" y="0"/>
            <a:ext cx="2071354" cy="234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06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Scanner 11-16-2020 23.45.10_10.jpg"/>
          <p:cNvPicPr>
            <a:picLocks noChangeAspect="1"/>
          </p:cNvPicPr>
          <p:nvPr/>
        </p:nvPicPr>
        <p:blipFill>
          <a:blip r:embed="rId2"/>
          <a:srcRect l="4179" t="9219" r="7000" b="9413"/>
          <a:stretch>
            <a:fillRect/>
          </a:stretch>
        </p:blipFill>
        <p:spPr>
          <a:xfrm>
            <a:off x="250385" y="567186"/>
            <a:ext cx="11336369" cy="59773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Scanner 11-16-2020 23.45.10_11.jpg"/>
          <p:cNvPicPr>
            <a:picLocks noChangeAspect="1"/>
          </p:cNvPicPr>
          <p:nvPr/>
        </p:nvPicPr>
        <p:blipFill>
          <a:blip r:embed="rId2"/>
          <a:srcRect l="7162" t="34667" r="4838" b="7619"/>
          <a:stretch>
            <a:fillRect/>
          </a:stretch>
        </p:blipFill>
        <p:spPr>
          <a:xfrm>
            <a:off x="235131" y="2377440"/>
            <a:ext cx="11482252" cy="4180114"/>
          </a:xfrm>
          <a:prstGeom prst="rect">
            <a:avLst/>
          </a:prstGeom>
        </p:spPr>
      </p:pic>
      <p:pic>
        <p:nvPicPr>
          <p:cNvPr id="4" name="Picture 3" descr="CamScanner 11-16-2020 23.45.10_11.jpg"/>
          <p:cNvPicPr>
            <a:picLocks noChangeAspect="1"/>
          </p:cNvPicPr>
          <p:nvPr/>
        </p:nvPicPr>
        <p:blipFill>
          <a:blip r:embed="rId2"/>
          <a:srcRect l="7162" t="10667" r="3303" b="64952"/>
          <a:stretch>
            <a:fillRect/>
          </a:stretch>
        </p:blipFill>
        <p:spPr>
          <a:xfrm>
            <a:off x="261257" y="574766"/>
            <a:ext cx="11456126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Scanner 11-16-2020 23.45.10_12.jpg"/>
          <p:cNvPicPr>
            <a:picLocks noChangeAspect="1"/>
          </p:cNvPicPr>
          <p:nvPr/>
        </p:nvPicPr>
        <p:blipFill>
          <a:blip r:embed="rId2"/>
          <a:srcRect t="2857" r="2250" b="4952"/>
          <a:stretch>
            <a:fillRect/>
          </a:stretch>
        </p:blipFill>
        <p:spPr>
          <a:xfrm>
            <a:off x="195975" y="198183"/>
            <a:ext cx="11534471" cy="65030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Scanner 11-17-2020 00.22.03_1.jpg"/>
          <p:cNvPicPr>
            <a:picLocks noChangeAspect="1"/>
          </p:cNvPicPr>
          <p:nvPr/>
        </p:nvPicPr>
        <p:blipFill>
          <a:blip r:embed="rId2"/>
          <a:srcRect l="8762" r="3778" b="6095"/>
          <a:stretch>
            <a:fillRect/>
          </a:stretch>
        </p:blipFill>
        <p:spPr>
          <a:xfrm>
            <a:off x="235131" y="209006"/>
            <a:ext cx="11429999" cy="6439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Scanner 11-17-2020 00.22.03_2.jpg"/>
          <p:cNvPicPr>
            <a:picLocks noChangeAspect="1"/>
          </p:cNvPicPr>
          <p:nvPr/>
        </p:nvPicPr>
        <p:blipFill>
          <a:blip r:embed="rId2"/>
          <a:srcRect l="3982" t="4952" r="3079" b="13905"/>
          <a:stretch>
            <a:fillRect/>
          </a:stretch>
        </p:blipFill>
        <p:spPr>
          <a:xfrm>
            <a:off x="770708" y="339634"/>
            <a:ext cx="10776857" cy="6116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1-17-2020 00.22.03_3.jpg"/>
          <p:cNvPicPr>
            <a:picLocks noChangeAspect="1"/>
          </p:cNvPicPr>
          <p:nvPr/>
        </p:nvPicPr>
        <p:blipFill>
          <a:blip r:embed="rId2"/>
          <a:srcRect l="15585" t="28190" r="14288" b="10476"/>
          <a:stretch>
            <a:fillRect/>
          </a:stretch>
        </p:blipFill>
        <p:spPr>
          <a:xfrm>
            <a:off x="770709" y="1881051"/>
            <a:ext cx="10829108" cy="4702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amScanner 11-17-2020 00.22.03_3.jpg"/>
          <p:cNvPicPr>
            <a:picLocks noChangeAspect="1"/>
          </p:cNvPicPr>
          <p:nvPr/>
        </p:nvPicPr>
        <p:blipFill>
          <a:blip r:embed="rId2"/>
          <a:srcRect l="20144" t="2857" r="15227" b="76190"/>
          <a:stretch>
            <a:fillRect/>
          </a:stretch>
        </p:blipFill>
        <p:spPr>
          <a:xfrm>
            <a:off x="2886891" y="195943"/>
            <a:ext cx="6296297" cy="1436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_1601999204470_Proc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2" y="0"/>
            <a:ext cx="5826033" cy="6648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3109913" y="2282825"/>
            <a:ext cx="46799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4538" y="4611190"/>
            <a:ext cx="7607213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000" b="1" dirty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প্রকৌ,মোঃমোস্তাফিজুর রহমান খান।</a:t>
            </a:r>
          </a:p>
          <a:p>
            <a:pPr algn="ctr">
              <a:defRPr/>
            </a:pPr>
            <a:r>
              <a:rPr lang="bn-BD" sz="2400" b="1" dirty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ফোন নং- ০১৭১৪৬৪৮৬৫২ , ০১৮১৯৮৩৩০১১</a:t>
            </a:r>
          </a:p>
          <a:p>
            <a:pPr algn="ctr">
              <a:defRPr/>
            </a:pPr>
            <a:r>
              <a:rPr lang="bn-BD" sz="3000" b="1" dirty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মেইল-</a:t>
            </a:r>
            <a:r>
              <a:rPr lang="en-US" sz="3000" b="1" dirty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www.engmrkhan8@gmail.com</a:t>
            </a:r>
          </a:p>
        </p:txBody>
      </p:sp>
      <p:sp>
        <p:nvSpPr>
          <p:cNvPr id="4" name="Right Arrow 3"/>
          <p:cNvSpPr/>
          <p:nvPr/>
        </p:nvSpPr>
        <p:spPr>
          <a:xfrm>
            <a:off x="0" y="4439788"/>
            <a:ext cx="3519103" cy="1914098"/>
          </a:xfrm>
          <a:prstGeom prst="rightArrow">
            <a:avLst/>
          </a:prstGeom>
          <a:gradFill flip="none" rotWithShape="1">
            <a:gsLst>
              <a:gs pos="30000">
                <a:srgbClr val="FF0000"/>
              </a:gs>
              <a:gs pos="17000">
                <a:srgbClr val="FF0000"/>
              </a:gs>
              <a:gs pos="32000">
                <a:schemeClr val="accent6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prstTxWarp prst="textDeflateBottom">
              <a:avLst/>
            </a:prstTxWarp>
          </a:bodyPr>
          <a:lstStyle/>
          <a:p>
            <a:pPr algn="ctr">
              <a:defRPr/>
            </a:pPr>
            <a:r>
              <a:rPr lang="en-US" sz="2400" b="1" dirty="0">
                <a:ln w="9525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Designer</a:t>
            </a:r>
            <a:endParaRPr lang="en-US" dirty="0">
              <a:ln w="9525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8709" y="209006"/>
            <a:ext cx="4100970" cy="4002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6034935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2928" y="3319115"/>
            <a:ext cx="5047338" cy="483139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প্রকৌশলী</a:t>
            </a:r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মোস্তাফিজুর</a:t>
            </a:r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রহমান</a:t>
            </a:r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22928" y="3802254"/>
            <a:ext cx="2354938" cy="45902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০১৭৪৬-১২০৯২৩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22928" y="4206052"/>
            <a:ext cx="3445783" cy="599374"/>
          </a:xfrm>
          <a:solidFill>
            <a:srgbClr val="00B0F0"/>
          </a:solidFill>
        </p:spPr>
        <p:txBody>
          <a:bodyPr>
            <a:normAutofit fontScale="85000" lnSpcReduction="10000"/>
          </a:bodyPr>
          <a:lstStyle/>
          <a:p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engmrkhan8@gmail.com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05" b="6505"/>
          <a:stretch>
            <a:fillRect/>
          </a:stretch>
        </p:blipFill>
        <p:spPr>
          <a:xfrm>
            <a:off x="366677" y="875524"/>
            <a:ext cx="5046710" cy="585346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734632">
            <a:off x="4937725" y="1059347"/>
            <a:ext cx="6976585" cy="1616252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Autofit/>
          </a:bodyPr>
          <a:lstStyle/>
          <a:p>
            <a:r>
              <a:rPr lang="bn-BD" sz="199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9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95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832903" y="1068385"/>
            <a:ext cx="11534775" cy="397192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fr-FR" sz="13800" b="1" dirty="0" err="1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MvwYwZK</a:t>
            </a:r>
            <a:r>
              <a:rPr lang="fr-FR" sz="13800" b="1" dirty="0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13800" b="1" dirty="0" err="1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mgm¨vi</a:t>
            </a:r>
            <a:r>
              <a:rPr lang="fr-FR" sz="13800" b="1" dirty="0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13800" b="1" dirty="0" err="1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mgvavb</a:t>
            </a:r>
            <a:endParaRPr lang="en-US" sz="13800" dirty="0">
              <a:solidFill>
                <a:srgbClr val="FF000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365" y="5353018"/>
            <a:ext cx="1483543" cy="1448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5333" y="45615"/>
            <a:ext cx="3519817" cy="199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89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534868">
            <a:off x="68433" y="977713"/>
            <a:ext cx="11534775" cy="300261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bn-IN" sz="16600" b="1" dirty="0" smtClean="0">
                <a:solidFill>
                  <a:srgbClr val="FF0000"/>
                </a:solidFill>
                <a:latin typeface="Nikosh" pitchFamily="2" charset="0"/>
                <a:ea typeface="SutonnyMJ" pitchFamily="2" charset="0"/>
                <a:cs typeface="Nikosh" pitchFamily="2" charset="0"/>
              </a:rPr>
              <a:t>চিত্র গুলো দেখো</a:t>
            </a:r>
            <a:endParaRPr lang="en-US" sz="16600" dirty="0">
              <a:solidFill>
                <a:srgbClr val="FF0000"/>
              </a:solidFill>
              <a:latin typeface="Nikosh" pitchFamily="2" charset="0"/>
              <a:ea typeface="SutonnyMJ" pitchFamily="2" charset="0"/>
              <a:cs typeface="Nikosh" pitchFamily="2" charset="0"/>
            </a:endParaRPr>
          </a:p>
        </p:txBody>
      </p:sp>
      <p:pic>
        <p:nvPicPr>
          <p:cNvPr id="4" name="Picture 3" descr="1_JlO06ghqib9a7S-sZoozLw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5561448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why-do-you-need-customized-database-management-solutions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615" r="7615"/>
          <a:stretch>
            <a:fillRect/>
          </a:stretch>
        </p:blipFill>
        <p:spPr>
          <a:xfrm>
            <a:off x="241664" y="248192"/>
            <a:ext cx="11473542" cy="62048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7653611">
            <a:off x="-698862" y="2779488"/>
            <a:ext cx="6172200" cy="93979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ডাটাবেস ম্যানেজমেন্ট সিস্টেম</a:t>
            </a:r>
            <a:endParaRPr lang="en-US" sz="48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Skills-Required-of-a-Database-Manager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96" r="249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8189" y="0"/>
            <a:ext cx="5754188" cy="682169"/>
          </a:xfrm>
        </p:spPr>
        <p:txBody>
          <a:bodyPr>
            <a:noAutofit/>
          </a:bodyPr>
          <a:lstStyle/>
          <a:p>
            <a:r>
              <a:rPr lang="bn-IN" sz="44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ডাটাবেস ম্যানেজমেন্ট সিস্টেম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kf_bhdbms_032317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794" b="1379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7926" y="624116"/>
            <a:ext cx="4199708" cy="603792"/>
          </a:xfrm>
        </p:spPr>
        <p:txBody>
          <a:bodyPr>
            <a:normAutofit fontScale="90000"/>
          </a:bodyPr>
          <a:lstStyle/>
          <a:p>
            <a:r>
              <a:rPr lang="bn-IN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ডাটাবেস ম্যানেজমেন্ট সিস্টেম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39798"/>
          </a:xfrm>
        </p:spPr>
        <p:txBody>
          <a:bodyPr>
            <a:no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ডাটাবেস ম্যানেজমেন্ট সিস্টেম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Times New Roman" pitchFamily="18" charset="0"/>
                <a:cs typeface="Nikosh" pitchFamily="2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DATABESD MANGMENT SYSTEM)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Placeholder 5" descr="database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189" b="12189"/>
          <a:stretch>
            <a:fillRect/>
          </a:stretch>
        </p:blipFill>
        <p:spPr>
          <a:xfrm>
            <a:off x="333103" y="1018902"/>
            <a:ext cx="11473542" cy="5839098"/>
          </a:xfrm>
          <a:prstGeom prst="snip2DiagRect">
            <a:avLst>
              <a:gd name="adj1" fmla="val 15660"/>
              <a:gd name="adj2" fmla="val 3635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284311">
            <a:off x="7973109" y="1141335"/>
            <a:ext cx="4211430" cy="14772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7200" dirty="0" smtClean="0">
                <a:latin typeface="Nikosh" pitchFamily="2" charset="0"/>
                <a:cs typeface="Nikosh" pitchFamily="2" charset="0"/>
              </a:rPr>
              <a:t>আজকের পাঠ</a:t>
            </a:r>
            <a:endParaRPr lang="en-US" sz="7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Content Placeholder 5" descr="databas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30" y="716473"/>
            <a:ext cx="10006148" cy="571045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C3589D-EF2D-4AF3-8B55-088F4B14D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0343A-75DB-4E03-95EA-4A75BA0D7FF2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149</Words>
  <Application>Microsoft Office PowerPoint</Application>
  <PresentationFormat>Custom</PresentationFormat>
  <Paragraphs>39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Slide 1</vt:lpstr>
      <vt:lpstr>পাঠ পরিচিতি</vt:lpstr>
      <vt:lpstr>Slide 3</vt:lpstr>
      <vt:lpstr>Slide 4</vt:lpstr>
      <vt:lpstr>ডাটাবেস ম্যানেজমেন্ট সিস্টেম</vt:lpstr>
      <vt:lpstr>ডাটাবেস ম্যানেজমেন্ট সিস্টেম</vt:lpstr>
      <vt:lpstr>ডাটাবেস ম্যানেজমেন্ট সিস্টেম</vt:lpstr>
      <vt:lpstr>ডাটাবেস ম্যানেজমেন্ট সিস্টেম (DATABESD MANGMENT SYSTEM)</vt:lpstr>
      <vt:lpstr>আজকের পাঠ</vt:lpstr>
      <vt:lpstr>শিখন ফল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2020-04-23T15:06:50Z</dcterms:created>
  <dcterms:modified xsi:type="dcterms:W3CDTF">2020-11-16T18:40:20Z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