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5" r:id="rId1"/>
  </p:sldMasterIdLst>
  <p:notesMasterIdLst>
    <p:notesMasterId r:id="rId21"/>
  </p:notesMasterIdLst>
  <p:sldIdLst>
    <p:sldId id="257" r:id="rId2"/>
    <p:sldId id="258" r:id="rId3"/>
    <p:sldId id="262" r:id="rId4"/>
    <p:sldId id="260" r:id="rId5"/>
    <p:sldId id="280" r:id="rId6"/>
    <p:sldId id="259" r:id="rId7"/>
    <p:sldId id="263" r:id="rId8"/>
    <p:sldId id="276" r:id="rId9"/>
    <p:sldId id="264" r:id="rId10"/>
    <p:sldId id="281" r:id="rId11"/>
    <p:sldId id="265" r:id="rId12"/>
    <p:sldId id="269" r:id="rId13"/>
    <p:sldId id="267" r:id="rId14"/>
    <p:sldId id="268" r:id="rId15"/>
    <p:sldId id="266" r:id="rId16"/>
    <p:sldId id="272" r:id="rId17"/>
    <p:sldId id="270" r:id="rId18"/>
    <p:sldId id="274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C976E-F275-440E-BE78-07A5CBE9E64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3A9F8-D4C7-45B8-B598-56649D32D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4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3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8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3778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45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822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624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82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1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24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99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2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5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62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6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8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8" y="110837"/>
            <a:ext cx="9933710" cy="65947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56175" y="110837"/>
            <a:ext cx="30203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9600" b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8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9123" y="501134"/>
            <a:ext cx="71288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কিতাব সমূহের প্রতি বিশ্বাস করা ফরজ।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00EF9A-F1EE-464A-AD88-1F8FACF03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39686"/>
            <a:ext cx="6416176" cy="1151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59657" y="2443537"/>
            <a:ext cx="87375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যাহা আপনার প্রতিও আপনা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র্বে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 ন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দের প্রতি নাজিল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হয়েছে- </a:t>
            </a:r>
          </a:p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মুমিনগন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বিশ্বাস করে।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9657" y="4681212"/>
            <a:ext cx="90781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আল-কুরানের বিধিমোতাবেক জীবন পরিচালনা করা ফরজ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3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4" y="1328133"/>
            <a:ext cx="4404574" cy="4737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214" y="1328133"/>
            <a:ext cx="4932608" cy="47378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660" y="448035"/>
            <a:ext cx="3298222" cy="475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9312" y="6147352"/>
            <a:ext cx="746871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অহীর মাধ্যমে সর্ব প্রথম যে গুহায় কুরআন নাযিল হয়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0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096" y="1432193"/>
            <a:ext cx="4583017" cy="4770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7" y="1432193"/>
            <a:ext cx="5034709" cy="47703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4768" y="644354"/>
            <a:ext cx="34387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 অবতরণ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9817" y="6211669"/>
            <a:ext cx="5147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অহীর মাধ্যমে প্রথম কুরআন নাযিল </a:t>
            </a:r>
            <a:endParaRPr lang="en-US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05" r="2705"/>
          <a:stretch/>
        </p:blipFill>
        <p:spPr>
          <a:xfrm>
            <a:off x="705299" y="772900"/>
            <a:ext cx="8896989" cy="5422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31840" y="6195268"/>
            <a:ext cx="3970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নবীপাক ৪০ বছর বয়সে নবুয়তপ্রাপ্ত হন।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731840" y="65014"/>
            <a:ext cx="37978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 অবতরণ</a:t>
            </a:r>
          </a:p>
        </p:txBody>
      </p:sp>
    </p:spTree>
    <p:extLst>
      <p:ext uri="{BB962C8B-B14F-4D97-AF65-F5344CB8AC3E}">
        <p14:creationId xmlns:p14="http://schemas.microsoft.com/office/powerpoint/2010/main" val="331877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843" r="12832"/>
          <a:stretch/>
        </p:blipFill>
        <p:spPr>
          <a:xfrm>
            <a:off x="679939" y="803313"/>
            <a:ext cx="8686800" cy="54420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65916" y="6245362"/>
            <a:ext cx="5282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সম্পূর্ণ কুরআন নাযিল হয় ২৩ বছরে।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908107" y="95427"/>
            <a:ext cx="37978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 অবতরণ</a:t>
            </a:r>
          </a:p>
        </p:txBody>
      </p:sp>
    </p:spTree>
    <p:extLst>
      <p:ext uri="{BB962C8B-B14F-4D97-AF65-F5344CB8AC3E}">
        <p14:creationId xmlns:p14="http://schemas.microsoft.com/office/powerpoint/2010/main" val="230430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817571-5B54-4D7C-B102-265A7D617C80}"/>
              </a:ext>
            </a:extLst>
          </p:cNvPr>
          <p:cNvSpPr txBox="1"/>
          <p:nvPr/>
        </p:nvSpPr>
        <p:spPr>
          <a:xfrm>
            <a:off x="447042" y="584202"/>
            <a:ext cx="8178799" cy="5520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987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খানা</a:t>
            </a:r>
            <a:r>
              <a:rPr lang="bn-BD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 আসমানি কিতাব</a:t>
            </a:r>
            <a:r>
              <a:rPr lang="bn-BD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বড় ৪জন নবীর উপর নাজিল হয়েছে </a:t>
            </a:r>
            <a:r>
              <a:rPr lang="en-US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987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BF633B-BCC8-40BA-B58A-1C0A1CECC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1" y="1281351"/>
            <a:ext cx="8178800" cy="50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" y="779340"/>
            <a:ext cx="10099964" cy="53478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26832" y="6070662"/>
            <a:ext cx="52956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পাহাড়-পর্বত সম্পর্কে বর্ণনা</a:t>
            </a:r>
            <a:r>
              <a:rPr lang="bn-BD" sz="48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4218" y="1"/>
            <a:ext cx="7370618" cy="7793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কুরআনের গুরুত্ব</a:t>
            </a:r>
          </a:p>
        </p:txBody>
      </p:sp>
    </p:spTree>
    <p:extLst>
      <p:ext uri="{BB962C8B-B14F-4D97-AF65-F5344CB8AC3E}">
        <p14:creationId xmlns:p14="http://schemas.microsoft.com/office/powerpoint/2010/main" val="379924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465051" y="1751683"/>
            <a:ext cx="8811151" cy="4693184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2749879" y="264403"/>
            <a:ext cx="4241494" cy="137710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817418" y="3107377"/>
            <a:ext cx="8331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আসমানি কিতাবের ৩টি করে 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বস্তু লিখ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88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2166851"/>
            <a:ext cx="9504383" cy="390144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endParaRPr lang="en-US" sz="53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2860794" y="627961"/>
            <a:ext cx="4681300" cy="1078919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spc="55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3545" y="3209630"/>
            <a:ext cx="817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আসমানি কিতাবের প্রতি ইমান আনার গুরুত্ত্ব কি লিখে আনবে</a:t>
            </a:r>
            <a:r>
              <a:rPr lang="bn-BD" sz="3733" dirty="0">
                <a:solidFill>
                  <a:srgbClr val="00B050"/>
                </a:solidFill>
              </a:rPr>
              <a:t>। </a:t>
            </a:r>
            <a:endParaRPr lang="en-US" sz="3733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7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91" y="77119"/>
            <a:ext cx="8967730" cy="6608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841292" y="2367729"/>
            <a:ext cx="2867025" cy="1590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81" y="3958404"/>
            <a:ext cx="8535140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7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500607" y="243197"/>
            <a:ext cx="2930486" cy="1042416"/>
          </a:xfrm>
          <a:prstGeom prst="beve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100808" y="2302631"/>
            <a:ext cx="0" cy="36906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310129" y="2302631"/>
            <a:ext cx="0" cy="36906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687234" y="1886179"/>
            <a:ext cx="3549719" cy="4495800"/>
            <a:chOff x="5687232" y="1886179"/>
            <a:chExt cx="3549719" cy="4495800"/>
          </a:xfrm>
        </p:grpSpPr>
        <p:pic>
          <p:nvPicPr>
            <p:cNvPr id="9" name="Content Placeholder 3" descr="ZAo3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87232" y="1886179"/>
              <a:ext cx="3549719" cy="44958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10" name="TextBox 19"/>
            <p:cNvSpPr txBox="1"/>
            <p:nvPr/>
          </p:nvSpPr>
          <p:spPr>
            <a:xfrm>
              <a:off x="6463300" y="5234514"/>
              <a:ext cx="2043332" cy="4616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400" b="1" dirty="0">
                  <a:ln/>
                  <a:latin typeface="NikoshBAN" pitchFamily="2" charset="0"/>
                  <a:cs typeface="NikoshBAN" pitchFamily="2" charset="0"/>
                </a:rPr>
                <a:t>সময়ঃ- ৫০ মিঃ</a:t>
              </a:r>
              <a:r>
                <a:rPr lang="bn-IN" sz="2400" b="1" dirty="0">
                  <a:ln/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11" name="Bevel 10"/>
          <p:cNvSpPr/>
          <p:nvPr/>
        </p:nvSpPr>
        <p:spPr>
          <a:xfrm>
            <a:off x="407624" y="4113772"/>
            <a:ext cx="4417763" cy="2364146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জামাল আহমদ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 পাইলট বালিকা উচ্চ বিদ্যালয়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– ০১৭১৬৫৭৪৯৭৩</a:t>
            </a:r>
          </a:p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88945" y="2104224"/>
            <a:ext cx="33050" cy="40542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487276" y="1846954"/>
            <a:ext cx="2396168" cy="2108102"/>
            <a:chOff x="1487276" y="1846954"/>
            <a:chExt cx="2396168" cy="2108102"/>
          </a:xfrm>
        </p:grpSpPr>
        <p:sp>
          <p:nvSpPr>
            <p:cNvPr id="17" name="Bevel 16"/>
            <p:cNvSpPr/>
            <p:nvPr/>
          </p:nvSpPr>
          <p:spPr>
            <a:xfrm>
              <a:off x="1487276" y="1846954"/>
              <a:ext cx="2396168" cy="2108102"/>
            </a:xfrm>
            <a:prstGeom prst="bevel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0112" y="2210364"/>
              <a:ext cx="1630495" cy="13812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450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1970470" y="105178"/>
            <a:ext cx="5008541" cy="2071353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8582" y="2301384"/>
            <a:ext cx="7675418" cy="4418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579"/>
              </a:spcAft>
            </a:pPr>
            <a:r>
              <a:rPr lang="en-US" sz="4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শ্রেনিঃ</a:t>
            </a:r>
            <a:r>
              <a:rPr lang="en-US" sz="4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দশম</a:t>
            </a:r>
            <a:r>
              <a:rPr lang="en-US" sz="4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 </a:t>
            </a:r>
          </a:p>
          <a:p>
            <a:pPr algn="ctr">
              <a:lnSpc>
                <a:spcPct val="107000"/>
              </a:lnSpc>
              <a:spcAft>
                <a:spcPts val="579"/>
              </a:spcAft>
            </a:pPr>
            <a:r>
              <a:rPr lang="en-US" sz="4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বিষয়ঃ</a:t>
            </a:r>
            <a:r>
              <a:rPr lang="en-US" sz="4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ইসলাম</a:t>
            </a:r>
            <a:r>
              <a:rPr lang="en-US" sz="4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নৈতিক</a:t>
            </a:r>
            <a:r>
              <a:rPr lang="en-US" sz="4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</a:t>
            </a:r>
            <a:r>
              <a:rPr lang="en-US" sz="4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 </a:t>
            </a:r>
          </a:p>
          <a:p>
            <a:pPr algn="ctr">
              <a:lnSpc>
                <a:spcPct val="107000"/>
              </a:lnSpc>
              <a:spcAft>
                <a:spcPts val="579"/>
              </a:spcAft>
            </a:pPr>
            <a:r>
              <a:rPr lang="en-US" sz="4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১ম</a:t>
            </a:r>
            <a:r>
              <a:rPr lang="en-US" sz="4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 ১১।  </a:t>
            </a:r>
            <a:r>
              <a:rPr lang="bn-BD" sz="4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579"/>
              </a:spcAft>
            </a:pPr>
            <a:r>
              <a:rPr lang="en-US" sz="40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সময়ঃ</a:t>
            </a:r>
            <a:r>
              <a:rPr lang="bn-IN" sz="40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৫০ মিঃ। </a:t>
            </a:r>
            <a:r>
              <a:rPr lang="en-US" sz="40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>
              <a:lnSpc>
                <a:spcPct val="107000"/>
              </a:lnSpc>
              <a:spcAft>
                <a:spcPts val="579"/>
              </a:spcAft>
            </a:pPr>
            <a:r>
              <a:rPr lang="en-US" sz="4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মোট</a:t>
            </a:r>
            <a:r>
              <a:rPr lang="en-US" sz="4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শিক্ষার্থীঃ</a:t>
            </a:r>
            <a:r>
              <a:rPr lang="en-US" sz="4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৬০</a:t>
            </a:r>
            <a:endParaRPr lang="en-US" sz="40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>
              <a:lnSpc>
                <a:spcPct val="107000"/>
              </a:lnSpc>
              <a:spcAft>
                <a:spcPts val="579"/>
              </a:spcAft>
            </a:pPr>
            <a:r>
              <a:rPr lang="en-US" sz="4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উপস্থিত</a:t>
            </a:r>
            <a:r>
              <a:rPr lang="en-US" sz="4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শিক্ষার্থীঃ</a:t>
            </a:r>
            <a:r>
              <a:rPr lang="en-US" sz="4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07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d. Yunus Azad\Desktop\Picture\stock-photo-koran-holy-book-of-muslims-with-lantern-and-compass-the-old-map-2099429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b="6531"/>
          <a:stretch/>
        </p:blipFill>
        <p:spPr bwMode="auto">
          <a:xfrm>
            <a:off x="284887" y="554373"/>
            <a:ext cx="9455461" cy="55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07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047" y="1620982"/>
            <a:ext cx="1711250" cy="4014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90" y="1884219"/>
            <a:ext cx="1613273" cy="4250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9" y="1717964"/>
            <a:ext cx="1742539" cy="4416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53" y="2258510"/>
            <a:ext cx="2911124" cy="45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2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3375" y="2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95" y="198785"/>
            <a:ext cx="8840570" cy="60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7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906075" y="746977"/>
            <a:ext cx="5344733" cy="2137893"/>
          </a:xfrm>
          <a:prstGeom prst="downArrow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eparation 2"/>
          <p:cNvSpPr/>
          <p:nvPr/>
        </p:nvSpPr>
        <p:spPr>
          <a:xfrm>
            <a:off x="1081825" y="3052291"/>
            <a:ext cx="7199290" cy="3013656"/>
          </a:xfrm>
          <a:prstGeom prst="flowChartPreparat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আসমানি কিতাব 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37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2428" y="1352281"/>
            <a:ext cx="8641724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r>
              <a:rPr lang="bn-IN" sz="54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54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54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54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54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</a:t>
            </a:r>
            <a:r>
              <a:rPr lang="bn-IN" sz="54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ষে</a:t>
            </a:r>
            <a:r>
              <a:rPr lang="bn-BD" sz="54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শিক্ষার্থীরা-</a:t>
            </a:r>
            <a:endParaRPr lang="bn-BD" sz="5400" b="1" u="sng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3352" y="141667"/>
            <a:ext cx="3219719" cy="110799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918" y="2020710"/>
            <a:ext cx="8743949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আসমানি কিতাব মোট কয়টি বলতে পারবে 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56309" y="3350858"/>
            <a:ext cx="87439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কিতাব কোন নবীর উপর অবতীর্ণ হয়েছে বলতে পারবে।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9288" y="4681006"/>
            <a:ext cx="86205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আসমানি কিতাবের প্রতি ইমান আনার গুরুত্ব বর্ননা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d. Yunus Azad\Desktop\Mobile pic\IMG_255847514145769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3" b="10714"/>
          <a:stretch/>
        </p:blipFill>
        <p:spPr bwMode="auto">
          <a:xfrm>
            <a:off x="367573" y="798490"/>
            <a:ext cx="9159939" cy="538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7574" y="6181859"/>
            <a:ext cx="86347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BD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“লাওহি মাহফুয” বা সংরক্ষিত ফলকে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লিপিবদ্ধ রয়েছে।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2477585" y="29049"/>
            <a:ext cx="41585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 অবতরণ</a:t>
            </a:r>
          </a:p>
        </p:txBody>
      </p:sp>
    </p:spTree>
    <p:extLst>
      <p:ext uri="{BB962C8B-B14F-4D97-AF65-F5344CB8AC3E}">
        <p14:creationId xmlns:p14="http://schemas.microsoft.com/office/powerpoint/2010/main" val="43099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578</TotalTime>
  <Words>231</Words>
  <Application>Microsoft Office PowerPoint</Application>
  <PresentationFormat>Widescreen</PresentationFormat>
  <Paragraphs>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NikoshBAN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65</cp:revision>
  <dcterms:created xsi:type="dcterms:W3CDTF">2020-04-20T17:22:36Z</dcterms:created>
  <dcterms:modified xsi:type="dcterms:W3CDTF">2020-11-17T14:36:49Z</dcterms:modified>
</cp:coreProperties>
</file>