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7" r:id="rId6"/>
    <p:sldId id="289" r:id="rId7"/>
    <p:sldId id="290" r:id="rId8"/>
    <p:sldId id="262" r:id="rId9"/>
    <p:sldId id="257" r:id="rId10"/>
    <p:sldId id="258" r:id="rId11"/>
    <p:sldId id="259" r:id="rId12"/>
    <p:sldId id="260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61" r:id="rId24"/>
    <p:sldId id="278" r:id="rId25"/>
    <p:sldId id="279" r:id="rId26"/>
    <p:sldId id="280" r:id="rId27"/>
    <p:sldId id="281" r:id="rId28"/>
    <p:sldId id="28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6709-DF06-4722-93C3-4DB0650DF7B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FCC-7D9D-4551-8AD3-08EF20D1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5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6709-DF06-4722-93C3-4DB0650DF7B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FCC-7D9D-4551-8AD3-08EF20D1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4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6709-DF06-4722-93C3-4DB0650DF7B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FCC-7D9D-4551-8AD3-08EF20D1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9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6709-DF06-4722-93C3-4DB0650DF7B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FCC-7D9D-4551-8AD3-08EF20D1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2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6709-DF06-4722-93C3-4DB0650DF7B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FCC-7D9D-4551-8AD3-08EF20D1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2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6709-DF06-4722-93C3-4DB0650DF7B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FCC-7D9D-4551-8AD3-08EF20D1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8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6709-DF06-4722-93C3-4DB0650DF7B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FCC-7D9D-4551-8AD3-08EF20D1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6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6709-DF06-4722-93C3-4DB0650DF7B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FCC-7D9D-4551-8AD3-08EF20D1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0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6709-DF06-4722-93C3-4DB0650DF7B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FCC-7D9D-4551-8AD3-08EF20D1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6709-DF06-4722-93C3-4DB0650DF7B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FCC-7D9D-4551-8AD3-08EF20D1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6709-DF06-4722-93C3-4DB0650DF7B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FCC-7D9D-4551-8AD3-08EF20D1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5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56709-DF06-4722-93C3-4DB0650DF7B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58FCC-7D9D-4551-8AD3-08EF20D1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12533" y="703507"/>
            <a:ext cx="6301805" cy="830997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গোলাপ ফুলের শুভেচ্ছা।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329" y="2097612"/>
            <a:ext cx="6193972" cy="44438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56166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275467" y="2442949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467" y="3330053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04022" y="1637732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653897" y="2316706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53897" y="3203810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033522" y="188052"/>
            <a:ext cx="7902048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ছেদবিন্দু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গণণা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15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62070" y="3317259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62070" y="4147215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4522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99510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9510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01337" y="280309"/>
            <a:ext cx="9266829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আড়াআড়ি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1337" y="307610"/>
            <a:ext cx="926683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লম্বালম্বি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কতবার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4747" y="293107"/>
            <a:ext cx="9263419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ছেদবিন্দু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2070" y="5189249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5096" y="5186434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8079" y="5186434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21062" y="5200367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74045" y="5214870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</p:spTree>
    <p:extLst>
      <p:ext uri="{BB962C8B-B14F-4D97-AF65-F5344CB8AC3E}">
        <p14:creationId xmlns:p14="http://schemas.microsoft.com/office/powerpoint/2010/main" val="10940474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83392" y="868926"/>
            <a:ext cx="7465325" cy="5016758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লম্বালম্বি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বাড়িয়ে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নামতা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4607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62070" y="3317259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62070" y="4147215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4522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99510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9510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23863" y="519209"/>
            <a:ext cx="7307241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লম্বালম্বি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2070" y="5189249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5096" y="5186434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8079" y="5186434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1062" y="5200367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74045" y="5214870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745729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595604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95604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389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62070" y="3317259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62070" y="4147215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4522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99510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9510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62070" y="5189249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5096" y="5186434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8079" y="5186434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21062" y="5200367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74045" y="5214870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745729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595604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95604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627118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12106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2106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317316" y="580078"/>
            <a:ext cx="7607492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লম্বালম্বি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1251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4" grpId="0" animBg="1"/>
      <p:bldP spid="25" grpId="0" animBg="1"/>
      <p:bldP spid="21" grpId="0" animBg="1"/>
      <p:bldP spid="22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62070" y="3317259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62070" y="4147215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4522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99510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9510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62070" y="5189249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5096" y="5186434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8079" y="5186434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1062" y="5200367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74045" y="5214870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745729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595604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95604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627118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12106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2106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582248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432123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32123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064813" y="630304"/>
            <a:ext cx="7361832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লম্বালম্বি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3385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4" grpId="0" animBg="1"/>
      <p:bldP spid="25" grpId="0" animBg="1"/>
      <p:bldP spid="21" grpId="0" animBg="1"/>
      <p:bldP spid="22" grpId="0" animBg="1"/>
      <p:bldP spid="27" grpId="0" animBg="1"/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62070" y="3317259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62070" y="4147215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4522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99510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9510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62070" y="5189249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5096" y="5186434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8079" y="5186434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21062" y="5200367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74045" y="5214870"/>
            <a:ext cx="1364737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745729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595604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95604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627118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12106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2106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582248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432123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32123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3981747" y="2632140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831622" y="3218470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831622" y="405311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825977" y="630304"/>
            <a:ext cx="7539253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পাঁচটিটি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লম্বালম্বি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7767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4" grpId="0" animBg="1"/>
      <p:bldP spid="25" grpId="0" animBg="1"/>
      <p:bldP spid="21" grpId="0" animBg="1"/>
      <p:bldP spid="22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62070" y="3317259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62070" y="4147215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4522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99510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9510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62070" y="5189249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5096" y="5186434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8079" y="5186434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1062" y="5200367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74045" y="5214870"/>
            <a:ext cx="1364737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745729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595604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95604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627118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12106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2106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582248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432123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32123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3981747" y="2632140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831622" y="3218470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831622" y="405311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6786372" y="2643258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636247" y="3229588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636247" y="4064235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928335" y="630304"/>
            <a:ext cx="7334537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ছয়টিটি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লম্বালম্বি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9392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4" grpId="0" animBg="1"/>
      <p:bldP spid="25" grpId="0" animBg="1"/>
      <p:bldP spid="21" grpId="0" animBg="1"/>
      <p:bldP spid="22" grpId="0" animBg="1"/>
      <p:bldP spid="27" grpId="0" animBg="1"/>
      <p:bldP spid="28" grpId="0" animBg="1"/>
      <p:bldP spid="30" grpId="0" animBg="1"/>
      <p:bldP spid="31" grpId="0" animBg="1"/>
      <p:bldP spid="33" grpId="0" animBg="1"/>
      <p:bldP spid="34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62070" y="3317259"/>
            <a:ext cx="4913190" cy="5646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62070" y="4147215"/>
            <a:ext cx="4913190" cy="5629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4522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99510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9510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62070" y="5189249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5096" y="5186434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8079" y="5186434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21062" y="5200367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74045" y="5214870"/>
            <a:ext cx="1364737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745729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595604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95604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627118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12106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2106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582248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432123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32123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3981747" y="2632140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831622" y="3218470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831622" y="405311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6786372" y="2643258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636247" y="3229588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636247" y="4064235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7236808" y="2643258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7086683" y="3229588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086683" y="4064235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853273" y="608752"/>
            <a:ext cx="7484662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সাতটি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লম্বালম্বি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1540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4" grpId="0" animBg="1"/>
      <p:bldP spid="25" grpId="0" animBg="1"/>
      <p:bldP spid="21" grpId="0" animBg="1"/>
      <p:bldP spid="22" grpId="0" animBg="1"/>
      <p:bldP spid="27" grpId="0" animBg="1"/>
      <p:bldP spid="28" grpId="0" animBg="1"/>
      <p:bldP spid="30" grpId="0" animBg="1"/>
      <p:bldP spid="31" grpId="0" animBg="1"/>
      <p:bldP spid="33" grpId="0" animBg="1"/>
      <p:bldP spid="34" grpId="0" animBg="1"/>
      <p:bldP spid="37" grpId="0" animBg="1"/>
      <p:bldP spid="38" grpId="0" animBg="1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62070" y="3317259"/>
            <a:ext cx="4913190" cy="5646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62070" y="4147215"/>
            <a:ext cx="4913190" cy="5629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4522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99510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9510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62070" y="5189249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5096" y="5186434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8079" y="5186434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1062" y="5200367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74045" y="5214870"/>
            <a:ext cx="1364737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745729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595604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95604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627118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12106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2106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582248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432123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32123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3981747" y="2632140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831622" y="3218470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831622" y="405311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6786372" y="2643258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636247" y="3229588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636247" y="4064235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7236808" y="2643258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7086683" y="3229588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086683" y="4064235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7687243" y="2643258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537118" y="3229588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537118" y="4064235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303629" y="690639"/>
            <a:ext cx="7430071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আটটি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লম্বালম্বি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0040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4" grpId="0" animBg="1"/>
      <p:bldP spid="25" grpId="0" animBg="1"/>
      <p:bldP spid="21" grpId="0" animBg="1"/>
      <p:bldP spid="22" grpId="0" animBg="1"/>
      <p:bldP spid="27" grpId="0" animBg="1"/>
      <p:bldP spid="28" grpId="0" animBg="1"/>
      <p:bldP spid="30" grpId="0" animBg="1"/>
      <p:bldP spid="31" grpId="0" animBg="1"/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4673" y="750773"/>
            <a:ext cx="3668889" cy="923330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bn-BD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7562" y="4426078"/>
            <a:ext cx="4499066" cy="169277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মোঃ আহসান হাবীব</a:t>
            </a:r>
          </a:p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।</a:t>
            </a:r>
          </a:p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৩৩ নং ডিক্রীর চর সরকারি </a:t>
            </a:r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বিদ্যালয়।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সদরপুর, ফরিদপুর ।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339" y="1797390"/>
            <a:ext cx="2482345" cy="250540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85221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62070" y="3317259"/>
            <a:ext cx="4913190" cy="5646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62070" y="4147215"/>
            <a:ext cx="4913190" cy="5629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4522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99510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9510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62070" y="5189249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5096" y="5186434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8079" y="5186434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21062" y="5200367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74045" y="5214870"/>
            <a:ext cx="1364737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745729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595604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95604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627118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12106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2106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582248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432123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32123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3981747" y="2632140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831622" y="3218470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831622" y="405311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6786372" y="2643258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636247" y="3229588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636247" y="4064235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7236808" y="2643258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7086683" y="3229588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086683" y="4064235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7687243" y="2643258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537118" y="3229588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537118" y="4064235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8137619" y="2627906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7987494" y="3214236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987494" y="4048883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685805" y="786173"/>
            <a:ext cx="7170764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লম্বালম্বি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4358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4" grpId="0" animBg="1"/>
      <p:bldP spid="25" grpId="0" animBg="1"/>
      <p:bldP spid="21" grpId="0" animBg="1"/>
      <p:bldP spid="22" grpId="0" animBg="1"/>
      <p:bldP spid="27" grpId="0" animBg="1"/>
      <p:bldP spid="28" grpId="0" animBg="1"/>
      <p:bldP spid="30" grpId="0" animBg="1"/>
      <p:bldP spid="31" grpId="0" animBg="1"/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38985" y="3312397"/>
            <a:ext cx="5336275" cy="6132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38985" y="4189863"/>
            <a:ext cx="5336275" cy="1364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4522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99510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9510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48444" y="5177893"/>
            <a:ext cx="85298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5096" y="5186434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1748" y="5204363"/>
            <a:ext cx="1163512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45240" y="5216389"/>
            <a:ext cx="852983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05125" y="5216389"/>
            <a:ext cx="1364737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745729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595604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95604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6271187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121062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21062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582248" y="2620467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432123" y="320679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32123" y="4041444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3981747" y="2632140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831622" y="3218470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831622" y="4053117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6786372" y="2643258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636247" y="3229588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636247" y="4064235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7236808" y="2643258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7086683" y="3229588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086683" y="4064235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7687243" y="2643258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537118" y="3229588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537118" y="4064235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8137619" y="2627906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7987494" y="3214236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987494" y="4048883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3505734" y="2616788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355609" y="3203118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355609" y="4037765"/>
            <a:ext cx="300251" cy="293427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713100" y="633625"/>
            <a:ext cx="7116173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লম্বালম্বি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8245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4" grpId="0" animBg="1"/>
      <p:bldP spid="25" grpId="0" animBg="1"/>
      <p:bldP spid="21" grpId="0" animBg="1"/>
      <p:bldP spid="22" grpId="0" animBg="1"/>
      <p:bldP spid="27" grpId="0" animBg="1"/>
      <p:bldP spid="28" grpId="0" animBg="1"/>
      <p:bldP spid="30" grpId="0" animBg="1"/>
      <p:bldP spid="31" grpId="0" animBg="1"/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6" grpId="0" animBg="1"/>
      <p:bldP spid="47" grpId="0" animBg="1"/>
      <p:bldP spid="4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2074727" y="1883392"/>
            <a:ext cx="8704218" cy="2800767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নামতা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3388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stCxn id="15" idx="5"/>
            <a:endCxn id="7" idx="1"/>
          </p:cNvCxnSpPr>
          <p:nvPr/>
        </p:nvCxnSpPr>
        <p:spPr>
          <a:xfrm>
            <a:off x="3832642" y="2025952"/>
            <a:ext cx="1485436" cy="784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7663375" y="920259"/>
            <a:ext cx="2971800" cy="91440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২</a:t>
            </a:r>
            <a:r>
              <a:rPr lang="en-US" sz="32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b="1" dirty="0" smtClean="0">
                <a:solidFill>
                  <a:schemeClr val="tx1"/>
                </a:solidFill>
              </a:rPr>
              <a:t>১=</a:t>
            </a:r>
            <a:r>
              <a:rPr lang="en-US" sz="3200" b="1" dirty="0" smtClean="0">
                <a:solidFill>
                  <a:schemeClr val="tx1"/>
                </a:solidFill>
              </a:rPr>
              <a:t>২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7" idx="7"/>
            <a:endCxn id="5" idx="2"/>
          </p:cNvCxnSpPr>
          <p:nvPr/>
        </p:nvCxnSpPr>
        <p:spPr>
          <a:xfrm flipV="1">
            <a:off x="6503472" y="1377459"/>
            <a:ext cx="1159903" cy="143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072575" y="2520459"/>
            <a:ext cx="1676400" cy="1981200"/>
          </a:xfrm>
          <a:prstGeom prst="ellipse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২</a:t>
            </a:r>
            <a:r>
              <a:rPr lang="bn-BD" sz="3600" dirty="0" smtClean="0">
                <a:solidFill>
                  <a:schemeClr val="tx1"/>
                </a:solidFill>
              </a:rPr>
              <a:t>এর </a:t>
            </a:r>
            <a:r>
              <a:rPr lang="en-US" sz="3600" dirty="0" err="1" smtClean="0">
                <a:solidFill>
                  <a:schemeClr val="tx1"/>
                </a:solidFill>
              </a:rPr>
              <a:t>নামতা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815775" y="2139459"/>
            <a:ext cx="2819400" cy="1295400"/>
          </a:xfrm>
          <a:prstGeom prst="ellipse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২</a:t>
            </a:r>
            <a:r>
              <a:rPr lang="en-US" sz="32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b="1" dirty="0" smtClean="0">
                <a:solidFill>
                  <a:schemeClr val="tx1"/>
                </a:solidFill>
              </a:rPr>
              <a:t>২=</a:t>
            </a:r>
            <a:r>
              <a:rPr lang="en-US" sz="3200" b="1" dirty="0" smtClean="0">
                <a:solidFill>
                  <a:schemeClr val="tx1"/>
                </a:solidFill>
              </a:rPr>
              <a:t>৪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663375" y="3739659"/>
            <a:ext cx="2971800" cy="1295400"/>
          </a:xfrm>
          <a:prstGeom prst="ellipse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২</a:t>
            </a:r>
            <a:r>
              <a:rPr lang="en-US" sz="32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b="1" dirty="0" smtClean="0">
                <a:solidFill>
                  <a:schemeClr val="tx1"/>
                </a:solidFill>
              </a:rPr>
              <a:t>৩=</a:t>
            </a:r>
            <a:r>
              <a:rPr lang="en-US" sz="3200" b="1" dirty="0" smtClean="0">
                <a:solidFill>
                  <a:schemeClr val="tx1"/>
                </a:solidFill>
              </a:rPr>
              <a:t>৬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491175" y="5492259"/>
            <a:ext cx="3276600" cy="1295400"/>
          </a:xfrm>
          <a:prstGeom prst="ellipse">
            <a:avLst/>
          </a:prstGeom>
          <a:noFill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২</a:t>
            </a:r>
            <a:r>
              <a:rPr lang="en-US" sz="32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b="1" dirty="0" smtClean="0">
                <a:solidFill>
                  <a:schemeClr val="tx1"/>
                </a:solidFill>
              </a:rPr>
              <a:t>৬=</a:t>
            </a:r>
            <a:r>
              <a:rPr lang="en-US" sz="3200" b="1" dirty="0" smtClean="0">
                <a:solidFill>
                  <a:schemeClr val="tx1"/>
                </a:solidFill>
              </a:rPr>
              <a:t>১২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06091" y="5767299"/>
            <a:ext cx="2819400" cy="990600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২</a:t>
            </a:r>
            <a:r>
              <a:rPr lang="en-US" sz="32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৫</a:t>
            </a:r>
            <a:r>
              <a:rPr lang="bn-IN" sz="3200" b="1" dirty="0" smtClean="0">
                <a:solidFill>
                  <a:schemeClr val="tx1"/>
                </a:solidFill>
              </a:rPr>
              <a:t>=</a:t>
            </a:r>
            <a:r>
              <a:rPr lang="en-US" sz="3200" b="1" dirty="0" smtClean="0">
                <a:solidFill>
                  <a:schemeClr val="tx1"/>
                </a:solidFill>
              </a:rPr>
              <a:t>১০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891975" y="5263659"/>
            <a:ext cx="2743200" cy="1295400"/>
          </a:xfrm>
          <a:prstGeom prst="ellipse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২</a:t>
            </a:r>
            <a:r>
              <a:rPr lang="en-US" sz="32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b="1" dirty="0" smtClean="0">
                <a:solidFill>
                  <a:schemeClr val="tx1"/>
                </a:solidFill>
              </a:rPr>
              <a:t>৪=</a:t>
            </a:r>
            <a:r>
              <a:rPr lang="en-US" sz="3200" b="1" dirty="0" smtClean="0">
                <a:solidFill>
                  <a:schemeClr val="tx1"/>
                </a:solidFill>
              </a:rPr>
              <a:t>৮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491175" y="3892059"/>
            <a:ext cx="3124200" cy="1143000"/>
          </a:xfrm>
          <a:prstGeom prst="ellipse">
            <a:avLst/>
          </a:prstGeom>
          <a:noFill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২</a:t>
            </a:r>
            <a:r>
              <a:rPr lang="en-US" sz="32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b="1" dirty="0" smtClean="0">
                <a:solidFill>
                  <a:schemeClr val="tx1"/>
                </a:solidFill>
              </a:rPr>
              <a:t>৭=</a:t>
            </a:r>
            <a:r>
              <a:rPr lang="en-US" sz="3200" b="1" dirty="0" smtClean="0">
                <a:solidFill>
                  <a:schemeClr val="tx1"/>
                </a:solidFill>
              </a:rPr>
              <a:t>১৪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91175" y="2368059"/>
            <a:ext cx="2971800" cy="1143000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২</a:t>
            </a:r>
            <a:r>
              <a:rPr lang="en-US" sz="32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b="1" dirty="0" smtClean="0">
                <a:solidFill>
                  <a:schemeClr val="tx1"/>
                </a:solidFill>
              </a:rPr>
              <a:t>৮=</a:t>
            </a:r>
            <a:r>
              <a:rPr lang="en-US" sz="3200" b="1" dirty="0" smtClean="0">
                <a:solidFill>
                  <a:schemeClr val="tx1"/>
                </a:solidFill>
              </a:rPr>
              <a:t>১৬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491175" y="920259"/>
            <a:ext cx="2743200" cy="12954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২</a:t>
            </a:r>
            <a:r>
              <a:rPr lang="en-US" sz="32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b="1" dirty="0" smtClean="0">
                <a:solidFill>
                  <a:schemeClr val="tx1"/>
                </a:solidFill>
              </a:rPr>
              <a:t>৯=</a:t>
            </a:r>
            <a:r>
              <a:rPr lang="en-US" sz="3200" b="1" dirty="0" smtClean="0">
                <a:solidFill>
                  <a:schemeClr val="tx1"/>
                </a:solidFill>
              </a:rPr>
              <a:t>১৮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310575" y="767859"/>
            <a:ext cx="3124200" cy="1066800"/>
          </a:xfrm>
          <a:prstGeom prst="ellipse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২</a:t>
            </a:r>
            <a:r>
              <a:rPr lang="en-US" sz="32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3200" b="1" dirty="0" smtClean="0">
                <a:solidFill>
                  <a:schemeClr val="tx1"/>
                </a:solidFill>
              </a:rPr>
              <a:t>১০=</a:t>
            </a:r>
            <a:r>
              <a:rPr lang="en-US" sz="3200" b="1" dirty="0" smtClean="0">
                <a:solidFill>
                  <a:schemeClr val="tx1"/>
                </a:solidFill>
              </a:rPr>
              <a:t>২০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7" idx="6"/>
            <a:endCxn id="8" idx="2"/>
          </p:cNvCxnSpPr>
          <p:nvPr/>
        </p:nvCxnSpPr>
        <p:spPr>
          <a:xfrm flipV="1">
            <a:off x="6748975" y="2787159"/>
            <a:ext cx="10668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5"/>
            <a:endCxn id="9" idx="2"/>
          </p:cNvCxnSpPr>
          <p:nvPr/>
        </p:nvCxnSpPr>
        <p:spPr>
          <a:xfrm>
            <a:off x="6503472" y="4211519"/>
            <a:ext cx="1159903" cy="175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12" idx="1"/>
          </p:cNvCxnSpPr>
          <p:nvPr/>
        </p:nvCxnSpPr>
        <p:spPr>
          <a:xfrm>
            <a:off x="6503472" y="4211519"/>
            <a:ext cx="1790236" cy="1241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163154" y="4472692"/>
            <a:ext cx="605016" cy="1265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4"/>
            <a:endCxn id="10" idx="7"/>
          </p:cNvCxnSpPr>
          <p:nvPr/>
        </p:nvCxnSpPr>
        <p:spPr>
          <a:xfrm flipH="1">
            <a:off x="4287928" y="4501659"/>
            <a:ext cx="1622847" cy="1180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3"/>
            <a:endCxn id="13" idx="7"/>
          </p:cNvCxnSpPr>
          <p:nvPr/>
        </p:nvCxnSpPr>
        <p:spPr>
          <a:xfrm flipH="1" flipV="1">
            <a:off x="4157846" y="4059447"/>
            <a:ext cx="1160232" cy="152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2"/>
            <a:endCxn id="14" idx="6"/>
          </p:cNvCxnSpPr>
          <p:nvPr/>
        </p:nvCxnSpPr>
        <p:spPr>
          <a:xfrm flipH="1" flipV="1">
            <a:off x="4462975" y="2939559"/>
            <a:ext cx="6096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4"/>
            <a:endCxn id="7" idx="0"/>
          </p:cNvCxnSpPr>
          <p:nvPr/>
        </p:nvCxnSpPr>
        <p:spPr>
          <a:xfrm>
            <a:off x="5872675" y="1834659"/>
            <a:ext cx="38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5338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124200" y="304800"/>
            <a:ext cx="5410200" cy="8382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0" y="1524000"/>
            <a:ext cx="2362200" cy="8382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FF0000"/>
                </a:solidFill>
              </a:rPr>
              <a:t>লাল দল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91400" y="1524000"/>
            <a:ext cx="2819400" cy="762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F0"/>
                </a:solidFill>
              </a:rPr>
              <a:t>নীল</a:t>
            </a:r>
            <a:r>
              <a:rPr lang="bn-BD" sz="4000" dirty="0" smtClean="0">
                <a:solidFill>
                  <a:srgbClr val="00B0F0"/>
                </a:solidFill>
              </a:rPr>
              <a:t> </a:t>
            </a:r>
            <a:r>
              <a:rPr lang="bn-BD" sz="4000" dirty="0">
                <a:solidFill>
                  <a:srgbClr val="00B0F0"/>
                </a:solidFill>
              </a:rPr>
              <a:t>দল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324600" y="1447800"/>
            <a:ext cx="76200" cy="480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1676400" y="2667000"/>
            <a:ext cx="4495800" cy="2743200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২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৩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কে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রেখার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সাহায্যে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গুণ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কর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705600" y="2590800"/>
            <a:ext cx="3733800" cy="2895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২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৮</a:t>
            </a:r>
            <a:r>
              <a:rPr lang="bn-IN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রেখার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সাহায্যে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গুণ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Arial Unicode MS"/>
                <a:cs typeface="NikoshBAN" pitchFamily="2" charset="0"/>
              </a:rPr>
              <a:t>কর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60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4" grpId="0" animBg="1"/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743200" y="0"/>
            <a:ext cx="6934200" cy="1143000"/>
          </a:xfrm>
          <a:prstGeom prst="round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solidFill>
                  <a:schemeClr val="bg2">
                    <a:lumMod val="10000"/>
                  </a:schemeClr>
                </a:solidFill>
              </a:rPr>
              <a:t>জোড়ায় কাজ</a:t>
            </a:r>
            <a:endParaRPr lang="en-US" sz="6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5342" y="1241992"/>
            <a:ext cx="91358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এর নামতা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আরেকজনকে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07191" y="2048870"/>
            <a:ext cx="3124200" cy="685800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২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chemeClr val="bg2">
                    <a:lumMod val="10000"/>
                  </a:schemeClr>
                </a:solidFill>
              </a:rPr>
              <a:t>১ = 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২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905000" y="3947615"/>
            <a:ext cx="3124200" cy="685800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২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chemeClr val="bg2">
                    <a:lumMod val="10000"/>
                  </a:schemeClr>
                </a:solidFill>
              </a:rPr>
              <a:t>৩ = 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</a:rPr>
              <a:t>৬</a:t>
            </a:r>
          </a:p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905000" y="3009900"/>
            <a:ext cx="3124200" cy="685800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২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chemeClr val="bg2">
                    <a:lumMod val="10000"/>
                  </a:schemeClr>
                </a:solidFill>
              </a:rPr>
              <a:t>২ = 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</a:rPr>
              <a:t>৪</a:t>
            </a:r>
          </a:p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905000" y="4876800"/>
            <a:ext cx="3124200" cy="685800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২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chemeClr val="bg2">
                    <a:lumMod val="10000"/>
                  </a:schemeClr>
                </a:solidFill>
              </a:rPr>
              <a:t>৪ = 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</a:rPr>
              <a:t>৮</a:t>
            </a:r>
          </a:p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162800" y="4876800"/>
            <a:ext cx="3124200" cy="685800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২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chemeClr val="bg2">
                    <a:lumMod val="10000"/>
                  </a:schemeClr>
                </a:solidFill>
              </a:rPr>
              <a:t>৯ = 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১৮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7162800" y="3962400"/>
            <a:ext cx="3124200" cy="685800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২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chemeClr val="bg2">
                    <a:lumMod val="10000"/>
                  </a:schemeClr>
                </a:solidFill>
              </a:rPr>
              <a:t>৮ = 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১৬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7162800" y="2971800"/>
            <a:ext cx="3124200" cy="685800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২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chemeClr val="bg2">
                    <a:lumMod val="10000"/>
                  </a:schemeClr>
                </a:solidFill>
              </a:rPr>
              <a:t>৭ </a:t>
            </a:r>
            <a:r>
              <a:rPr lang="bn-IN" sz="4000" dirty="0" smtClean="0">
                <a:solidFill>
                  <a:schemeClr val="bg2">
                    <a:lumMod val="10000"/>
                  </a:schemeClr>
                </a:solidFill>
              </a:rPr>
              <a:t>=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১৪</a:t>
            </a:r>
            <a:r>
              <a:rPr lang="bn-IN" sz="4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086600" y="2048870"/>
            <a:ext cx="3124200" cy="685800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২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chemeClr val="bg2">
                    <a:lumMod val="10000"/>
                  </a:schemeClr>
                </a:solidFill>
              </a:rPr>
              <a:t>৬ = 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১২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1905000" y="5837830"/>
            <a:ext cx="3124200" cy="685800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২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chemeClr val="bg2">
                    <a:lumMod val="10000"/>
                  </a:schemeClr>
                </a:solidFill>
              </a:rPr>
              <a:t>৫ = 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১০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7162800" y="5791200"/>
            <a:ext cx="3124200" cy="685800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২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chemeClr val="bg2">
                    <a:lumMod val="10000"/>
                  </a:schemeClr>
                </a:solidFill>
              </a:rPr>
              <a:t>১০ = 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২০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5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3412509" y="1709520"/>
            <a:ext cx="5919716" cy="70788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গুণফল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লেখ।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114800" y="152400"/>
            <a:ext cx="3886200" cy="1143000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850409" y="3228264"/>
            <a:ext cx="3124200" cy="685800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২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chemeClr val="bg2">
                    <a:lumMod val="10000"/>
                  </a:schemeClr>
                </a:solidFill>
              </a:rPr>
              <a:t>২ = 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1850409" y="5095164"/>
            <a:ext cx="3124200" cy="685800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২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chemeClr val="bg2">
                    <a:lumMod val="10000"/>
                  </a:schemeClr>
                </a:solidFill>
              </a:rPr>
              <a:t>৪ = 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51" name="Rounded Rectangle 50"/>
          <p:cNvSpPr/>
          <p:nvPr/>
        </p:nvSpPr>
        <p:spPr>
          <a:xfrm>
            <a:off x="6821606" y="3260109"/>
            <a:ext cx="3124200" cy="685800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২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chemeClr val="bg2">
                    <a:lumMod val="10000"/>
                  </a:schemeClr>
                </a:solidFill>
              </a:rPr>
              <a:t>৮ = 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>
            <a:off x="6726072" y="4859740"/>
            <a:ext cx="3124200" cy="685800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২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Unicode MS"/>
                <a:ea typeface="Arial Unicode MS"/>
                <a:cs typeface="Arial Unicode MS"/>
              </a:rPr>
              <a:t>x</a:t>
            </a:r>
            <a:r>
              <a:rPr lang="bn-IN" sz="4000" dirty="0">
                <a:solidFill>
                  <a:schemeClr val="bg2">
                    <a:lumMod val="10000"/>
                  </a:schemeClr>
                </a:solidFill>
              </a:rPr>
              <a:t>১০ = 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0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48" grpId="0" animBg="1"/>
      <p:bldP spid="49" grpId="0" animBg="1"/>
      <p:bldP spid="50" grpId="0" animBg="1"/>
      <p:bldP spid="51" grpId="0" animBg="1"/>
      <p:bldP spid="5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0" y="0"/>
            <a:ext cx="9144000" cy="1524000"/>
          </a:xfrm>
          <a:prstGeom prst="round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নিরাময়মূলক ব্যবস্থা</a:t>
            </a:r>
            <a:endParaRPr lang="en-US" sz="8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1828800"/>
            <a:ext cx="8915400" cy="39624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পারগ শিক্ষার্থীদের দ্বারা অপারগ</a:t>
            </a:r>
          </a:p>
          <a:p>
            <a:pPr algn="ctr"/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শিক্ষার্থীদের শিখতে সাহায্য করব। </a:t>
            </a:r>
          </a:p>
        </p:txBody>
      </p:sp>
    </p:spTree>
    <p:extLst>
      <p:ext uri="{BB962C8B-B14F-4D97-AF65-F5344CB8AC3E}">
        <p14:creationId xmlns:p14="http://schemas.microsoft.com/office/powerpoint/2010/main" val="63254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366" y="887895"/>
            <a:ext cx="6909667" cy="1569660"/>
          </a:xfrm>
          <a:prstGeom prst="rect">
            <a:avLst/>
          </a:prstGeom>
          <a:noFill/>
          <a:ln w="76200">
            <a:solidFill>
              <a:srgbClr val="0070C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7588-1211814310-water_lil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056" y="3198033"/>
            <a:ext cx="3846286" cy="28847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9972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6816" y="2299523"/>
            <a:ext cx="5241068" cy="3600986"/>
          </a:xfrm>
          <a:prstGeom prst="rect">
            <a:avLst/>
          </a:prstGeom>
          <a:solidFill>
            <a:srgbClr val="FFFFFF"/>
          </a:solidFill>
          <a:ln w="762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নামতা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7323" y="612238"/>
            <a:ext cx="3247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17371" y="350703"/>
            <a:ext cx="5290459" cy="1015663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1" algn="ctr"/>
            <a:r>
              <a:rPr lang="bn-BD" sz="6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3333628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52623" y="1100749"/>
            <a:ext cx="2573866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9335" y="3569715"/>
            <a:ext cx="10235820" cy="14465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40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১২-১   উপকরণ ব্যবহার করে গুণ করতে পারবে  ।  </a:t>
            </a:r>
          </a:p>
          <a:p>
            <a:r>
              <a:rPr lang="bn-BD" sz="440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১২-২ (১-১০) এর নামতা বলতে ও ব্যবহার করতে পারবে  ।</a:t>
            </a:r>
            <a:endParaRPr lang="bn-BD" sz="4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723467" y="2246489"/>
            <a:ext cx="733778" cy="10950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62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569" y="485322"/>
            <a:ext cx="5102408" cy="76944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bn-BD" sz="4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62" y="1886818"/>
            <a:ext cx="10058400" cy="374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6358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24836" y="677668"/>
            <a:ext cx="8202305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7574" y="3583363"/>
            <a:ext cx="10235820" cy="14465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আপেল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সেটা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গুণের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নামতা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7543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5643" y="1114397"/>
            <a:ext cx="4200308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0556" y="3448164"/>
            <a:ext cx="7110483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8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গুণের</a:t>
            </a:r>
            <a:r>
              <a:rPr lang="en-US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নামতা</a:t>
            </a:r>
            <a:endParaRPr lang="en-US" sz="8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9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275467" y="2442949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467" y="3330053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92579" y="506766"/>
            <a:ext cx="790204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স্কেল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আনুভুমিক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4855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275467" y="2442949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467" y="3330053"/>
            <a:ext cx="3589362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04022" y="1637732"/>
            <a:ext cx="1" cy="23337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97045" y="129851"/>
            <a:ext cx="7902048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লম্বালম্বি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5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409</Words>
  <Application>Microsoft Office PowerPoint</Application>
  <PresentationFormat>Widescreen</PresentationFormat>
  <Paragraphs>125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 Unicode MS</vt:lpstr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 view</dc:creator>
  <cp:lastModifiedBy>smart view</cp:lastModifiedBy>
  <cp:revision>27</cp:revision>
  <dcterms:created xsi:type="dcterms:W3CDTF">2020-11-08T13:31:00Z</dcterms:created>
  <dcterms:modified xsi:type="dcterms:W3CDTF">2020-11-17T16:23:53Z</dcterms:modified>
</cp:coreProperties>
</file>