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4" r:id="rId6"/>
    <p:sldId id="266" r:id="rId7"/>
    <p:sldId id="268" r:id="rId8"/>
    <p:sldId id="267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ITU\Desktop\bbbbb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981200"/>
            <a:ext cx="4800600" cy="4114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191000" y="990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1"/>
            <a:ext cx="58673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5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5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533400"/>
            <a:ext cx="2599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438400"/>
            <a:ext cx="10607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মানবসম্পদ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উন্নয়নে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সমাজকর্মের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581400" y="609600"/>
            <a:ext cx="1752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2590800"/>
            <a:ext cx="5103138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১।সমাজকর্ম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২।সমাজ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৩।IFSW 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পূর্ণরূপ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90800" y="228600"/>
            <a:ext cx="3429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2362200"/>
            <a:ext cx="632460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১ম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আধ্যায়ের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জ্ঞানমূলক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বহূনির্বাচনি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03" y="0"/>
            <a:ext cx="8430953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614455" y="2649369"/>
            <a:ext cx="3967843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অধ্যায়ঃ১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(সামাজ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১.৬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কোডঃ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২৭১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তাং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১২-১১-2020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059" y="2701920"/>
            <a:ext cx="4060917" cy="33239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রাবেয়া ভূঁইয়া</a:t>
            </a:r>
          </a:p>
          <a:p>
            <a:r>
              <a:rPr lang="bn-BD" sz="32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প্রভাষক(সমাজকর্ম)</a:t>
            </a:r>
          </a:p>
          <a:p>
            <a:r>
              <a:rPr lang="bn-BD" sz="32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জাজিরা গার্লস</a:t>
            </a:r>
            <a:r>
              <a:rPr lang="en-US" sz="32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হাই স্কুল এন্ড কলেজ </a:t>
            </a:r>
            <a:endParaRPr lang="bn-BD" sz="3200" dirty="0" smtClean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জাজিরা, শরিয়তপুর </a:t>
            </a:r>
          </a:p>
          <a:p>
            <a:r>
              <a:rPr lang="en-US" sz="32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মোবা</a:t>
            </a:r>
            <a:r>
              <a:rPr lang="bn-BD" sz="32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ইল</a:t>
            </a:r>
            <a:r>
              <a:rPr lang="en-US" sz="32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32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০১৯৪৮৯৪৯৩৫৮  </a:t>
            </a:r>
          </a:p>
          <a:p>
            <a:r>
              <a:rPr lang="en-US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rabeyamitu87@gmail.com</a:t>
            </a:r>
            <a:endParaRPr lang="en-US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66164" y="1203535"/>
            <a:ext cx="2302327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defRPr>
            </a:lvl1pPr>
          </a:lstStyle>
          <a:p>
            <a:pPr algn="ctr"/>
            <a:r>
              <a:rPr lang="bn-BD" sz="4800" dirty="0" smtClean="0"/>
              <a:t>পরিচিতি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137526571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92D050"/>
          </a:solidFill>
        </p:spPr>
        <p:txBody>
          <a:bodyPr/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endParaRPr lang="en-US" dirty="0">
              <a:solidFill>
                <a:srgbClr val="601BA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0F02-02B0-4948-BDD6-31889FA4A1CA}" type="datetime1">
              <a:rPr lang="en-US" smtClean="0"/>
              <a:pPr/>
              <a:t>17-Nov-20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bipul.sw@gmail.com </a:t>
            </a: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44842" y="415365"/>
            <a:ext cx="653416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ছবি দ্বারা আমরা কি বুঝি?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4622"/>
            <a:ext cx="9144000" cy="5143500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62200" y="381000"/>
            <a:ext cx="44958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পাঠ ঘোষণা  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209800"/>
            <a:ext cx="79515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প্রয়োজনীয়তা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763000" cy="6477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667000" y="533400"/>
            <a:ext cx="3810000" cy="1143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71800" y="8382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chemeClr val="tx2">
                    <a:lumMod val="75000"/>
                  </a:schemeClr>
                </a:solidFill>
              </a:rPr>
              <a:t>শিখনফল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209800"/>
            <a:ext cx="7848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সমাজকর্মের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40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সমাজকর্মের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40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সমাজকর্মের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40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228600"/>
            <a:ext cx="4876800" cy="98488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সমাজকর্মের ধারনা</a:t>
            </a:r>
          </a:p>
          <a:p>
            <a:pPr algn="ctr"/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295400"/>
            <a:ext cx="9144000" cy="378565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সাহায্যকারী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সমাধানের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আধুনিক শিল্প সমাজের ক্রমবিকাশমান জটিলতার ফল সমাজকর্ম।এজন্য বলা হয়, “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Social work has been a product of an increasingly complex modern industrial society.”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Social work Dictionary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এর সংজ্ঞানুযায়ী, “সমাজকর্ম একটি ব্যবহারিক বিজ্ঞান।যা মানুষকে একটি মনোসামাজিক ভূমিকা পালনের একটা কার্যকর পর্যায়ে উপনীত হতে এবং সকল মানুষের কল্যাণকে শক্তিশালীকরণের লক্ষ্যে কার্যকর সামাজিক পরিবর্তন আনয়নে সাহায্য করে।”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W. A. Friedlander</a:t>
            </a:r>
            <a:r>
              <a:rPr lang="bn-IN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এর মতে, “সমাজকর্ম হলো বৈজ্ঞানিক জ্ঞান এবং মানবিক সম্পর্ক বিষয়ক দক্ষতাসম্পন্ন এমন একটি পেশাদারী সেবাকর্ম, যা ব্যক্তিগত ও সামাজিক সন্তোষ্টি এবং স্বাধীনতা লাভে কোন ব্যক্তিকে একক অথবা দলীয়ভাবে সাহায্য করে।”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763000" cy="6477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38400" y="7620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সমাজকর্মের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1676400"/>
            <a:ext cx="7620000" cy="440120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dirty="0" smtClean="0"/>
              <a:t> </a:t>
            </a: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সকল মানুষের সামগ্রিক কল্যাণ</a:t>
            </a:r>
          </a:p>
          <a:p>
            <a:pPr>
              <a:buFont typeface="Wingdings" pitchFamily="2" charset="2"/>
              <a:buChar char="Ø"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সামাজিক ভূমিকা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উন্নয়ন</a:t>
            </a:r>
          </a:p>
          <a:p>
            <a:pPr>
              <a:buFont typeface="Wingdings" pitchFamily="2" charset="2"/>
              <a:buChar char="Ø"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মৌল চাহিদা পূরণে সাহায্য করা</a:t>
            </a:r>
          </a:p>
          <a:p>
            <a:pPr>
              <a:buFont typeface="Wingdings" pitchFamily="2" charset="2"/>
              <a:buChar char="Ø"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ব্যক্তি ও পরিবেশের মধ্যে কার্যকর মিথস্ক্রিয়ায় সাহায্য করা</a:t>
            </a:r>
            <a:endParaRPr lang="en-US" sz="2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উন্নয়নের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endParaRPr lang="bn-IN" sz="2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সামাজিক শৃংখলার উন্নয়ন</a:t>
            </a:r>
          </a:p>
          <a:p>
            <a:pPr>
              <a:buFont typeface="Wingdings" pitchFamily="2" charset="2"/>
              <a:buChar char="Ø"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সমাজকর্মের পেশাগত জ্ঞান ও দক্ষতার উন্নয়ন</a:t>
            </a:r>
          </a:p>
          <a:p>
            <a:pPr>
              <a:buFont typeface="Wingdings" pitchFamily="2" charset="2"/>
              <a:buChar char="Ø"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সামাজিক পরিবর্তন</a:t>
            </a:r>
          </a:p>
          <a:p>
            <a:pPr>
              <a:buFont typeface="Wingdings" pitchFamily="2" charset="2"/>
              <a:buChar char="Ø"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সামাজিক আইন প্রনয়নে সাহায্য করা</a:t>
            </a:r>
          </a:p>
          <a:p>
            <a:pPr>
              <a:buFont typeface="Wingdings" pitchFamily="2" charset="2"/>
              <a:buChar char="Ø"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সমাজসেবা ব্যবস্থার উন্নয়ন</a:t>
            </a:r>
          </a:p>
          <a:p>
            <a:pPr>
              <a:buFont typeface="Wingdings" pitchFamily="2" charset="2"/>
              <a:buChar char="Ø"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দরিদ্র্য ও ঝুঁকিপুর্ণ বিশেষ মানব গোষ্ঠীর উন্নয়ন </a:t>
            </a:r>
          </a:p>
          <a:p>
            <a:pPr>
              <a:buFont typeface="Wingdings" pitchFamily="2" charset="2"/>
              <a:buChar char="Ø"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মানুষের সমস্যা মোকাবিলার সামর্থ্য শক্তিশালীকরণ</a:t>
            </a:r>
          </a:p>
          <a:p>
            <a:pPr>
              <a:buFont typeface="Wingdings" pitchFamily="2" charset="2"/>
              <a:buChar char="Ø"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প্রাপ্ত সুযোগ-সুবিধার সঙ্গে মানুষকে সংযুক্তকরণ</a:t>
            </a:r>
          </a:p>
          <a:p>
            <a:pPr>
              <a:buFont typeface="Wingdings" pitchFamily="2" charset="2"/>
              <a:buChar char="Ø"/>
            </a:pPr>
            <a:r>
              <a:rPr lang="bn-IN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সামাজিক নীতিকে প্রভাবিতকরণ  </a:t>
            </a:r>
            <a:endParaRPr lang="en-US" sz="2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00201" y="533400"/>
            <a:ext cx="6172199" cy="14465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সমাজকর্ম শিক্ষার প্রয়োজনীয়তা     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endParaRPr lang="en-US" sz="44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590800"/>
            <a:ext cx="983577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সংগঠিত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উন্নত,সুশৃংখল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সেবাব্যাবস্থা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;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ব্যাক্তি,দল,পরিবার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সমষ্টির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সামাজিক,অর্থনৈতিক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অন্নান্য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তাত্ত্বিক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সমাধানমূলক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নির্ধারণ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প্রয়োজনীয়তার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হলোঃ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১।সামাজিক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সচেতনতা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২।সামাজিক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৩।সামাজিক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৪।সামাজিক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সৃষ্টির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৫।মানব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উন্নয়ন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৬।কুসংস্কার অ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কুপ্রথা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দূরীকরণ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৭।উন্নয়ন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সংস্থাগুলোর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জ্ঞানের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উৎস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90600"/>
            <a:ext cx="88117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৮।সামাজিক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বিজ্ঞানের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জ্ঞানের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উৎস</a:t>
            </a:r>
            <a:endParaRPr lang="en-US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৯।পরিবার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কল্যাণ</a:t>
            </a:r>
            <a:endParaRPr lang="en-US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১০।শারীরিক ও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মানসিক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স্বাস্থ্য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জ্ঞান</a:t>
            </a:r>
            <a:endParaRPr lang="en-US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১১।সামাজিক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পরিকল্পনা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প্রনয়ণ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সর্বশেষে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যায়,সমাজকর্মের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যেকোনো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সচেতন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নাগরিকের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জন্যই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অপরিহার্য।শুধু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সমাজকর্মের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ছাত্র-ছাত্রী,শিক্ষক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পেশাজীবিদের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জন্যই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নয়,প্রত্যক্ষ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পরোক্ষ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সকলের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জন্যই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কল্যাণকর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বিবেচিত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স্কিডমোর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লেখকদের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সমাজকল্যাণ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তাৎপর্যপূর্ণ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উপাদান।প্রত্যক্ষ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পরোক্ষভাবে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দুটো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শাস্ত্র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প্রত্যেকের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জীবনকে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প্রভাবিত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475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               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MITU</dc:creator>
  <cp:lastModifiedBy>Windows User</cp:lastModifiedBy>
  <cp:revision>25</cp:revision>
  <dcterms:created xsi:type="dcterms:W3CDTF">2006-08-16T00:00:00Z</dcterms:created>
  <dcterms:modified xsi:type="dcterms:W3CDTF">2020-11-17T02:07:34Z</dcterms:modified>
</cp:coreProperties>
</file>