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8" r:id="rId4"/>
    <p:sldId id="259" r:id="rId5"/>
    <p:sldId id="262" r:id="rId6"/>
    <p:sldId id="261" r:id="rId7"/>
    <p:sldId id="271" r:id="rId8"/>
    <p:sldId id="260" r:id="rId9"/>
    <p:sldId id="268" r:id="rId10"/>
    <p:sldId id="272" r:id="rId11"/>
    <p:sldId id="263" r:id="rId12"/>
    <p:sldId id="270" r:id="rId13"/>
    <p:sldId id="265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33"/>
    <a:srgbClr val="66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58" autoAdjust="0"/>
    <p:restoredTop sz="91717" autoAdjust="0"/>
  </p:normalViewPr>
  <p:slideViewPr>
    <p:cSldViewPr>
      <p:cViewPr varScale="1">
        <p:scale>
          <a:sx n="73" d="100"/>
          <a:sy n="73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3086E-8601-402A-9871-19495D3B7C9E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9F589-C911-4EE2-BB0E-0D1224005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9F589-C911-4EE2-BB0E-0D1224005C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44CDF-1DE2-4355-8C0A-DA0BDD76D0F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9F589-C911-4EE2-BB0E-0D1224005C9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15.jpeg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openxmlformats.org/officeDocument/2006/relationships/image" Target="../media/image9.jpe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228600"/>
            <a:ext cx="3810000" cy="685800"/>
          </a:xfr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চ্ছা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imagesCAHBNFP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177132"/>
            <a:ext cx="7620000" cy="4949031"/>
          </a:xfr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mina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3699565" cy="4953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 descr="GreenTech-Contest-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04800"/>
            <a:ext cx="3733800" cy="4953001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05000" y="5638800"/>
            <a:ext cx="1143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বাল্ব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5562600"/>
            <a:ext cx="1828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এনার্জি বাল্ব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CAMI3N2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219200"/>
            <a:ext cx="4043363" cy="4038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Content Placeholder 4" descr="imagesCAIPVK5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19200"/>
            <a:ext cx="3981450" cy="39814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95400" y="5486400"/>
            <a:ext cx="17526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5562600"/>
            <a:ext cx="16764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2562225" cy="17811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h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2743200"/>
            <a:ext cx="1676400" cy="13144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 descr="imagesCA9JNS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609600"/>
            <a:ext cx="2009775" cy="12858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df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1" y="2667000"/>
            <a:ext cx="1752600" cy="1447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image11814457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609600"/>
            <a:ext cx="25908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j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3000" y="2895600"/>
            <a:ext cx="1371600" cy="990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imagesCAAV0YIJ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67000" y="4572000"/>
            <a:ext cx="1295400" cy="1600200"/>
          </a:xfrm>
          <a:prstGeom prst="rect">
            <a:avLst/>
          </a:prstGeom>
        </p:spPr>
      </p:pic>
      <p:pic>
        <p:nvPicPr>
          <p:cNvPr id="10" name="Picture 9" descr="imagesCA807V6W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3600" y="4724400"/>
            <a:ext cx="1295400" cy="1219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 descr="imagesCAMI3N2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14800" y="4419600"/>
            <a:ext cx="1371599" cy="1295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 descr="aroma-rice-cooke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05600" y="2743200"/>
            <a:ext cx="1371599" cy="11618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 descr="Contur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20000" y="4800600"/>
            <a:ext cx="1168400" cy="1066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048000" y="6248401"/>
            <a:ext cx="3276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বাড়িতে ব্যবহৃত বিভিন্ন প্রযুক্তি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mage11814457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762000"/>
            <a:ext cx="25908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305800" cy="3200400"/>
          </a:xfrm>
          <a:solidFill>
            <a:schemeClr val="accent5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তোমাদের বই এর ৫৫ পৃষ্টা বের করে পড়।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28600"/>
            <a:ext cx="4191000" cy="11430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895600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১।দল-বাসস্থানে ব্যবহৃত ৩টি প্রযুক্তির নাম লিখ</a:t>
            </a:r>
            <a:r>
              <a:rPr lang="bn-BD" dirty="0" smtClean="0"/>
              <a:t>।        </a:t>
            </a: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২।দল-রান্নায় ব্যবহৃত ২টি প্রযু্ক্তির নাম লিখ।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304800"/>
            <a:ext cx="3429000" cy="1143000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IN" sz="2400" dirty="0" smtClean="0"/>
              <a:t> </a:t>
            </a:r>
            <a:r>
              <a:rPr lang="bn-BD" sz="2400" dirty="0" smtClean="0"/>
              <a:t>ক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সঠিক উত্তরটি লিখ                                               প্রযুক্তির উদাহরণ-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নদী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ডানামেলা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পাখি   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লোহা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বাড়িতে ব্যবহৃত হয় এমন </a:t>
            </a:r>
            <a:r>
              <a:rPr lang="bn-BD" sz="2000" dirty="0" smtClean="0"/>
              <a:t>৫টি</a:t>
            </a:r>
            <a:r>
              <a:rPr lang="bn-BD" sz="1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নাম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/>
              <a:t>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Nature-Beauty-flowerdrop-32555973-1024-76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133600"/>
            <a:ext cx="8153400" cy="4419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7800" y="533400"/>
            <a:ext cx="5791200" cy="1295400"/>
          </a:xfr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667000" y="838200"/>
            <a:ext cx="44958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1447800" y="2286000"/>
            <a:ext cx="7086600" cy="3886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মোনায়েম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খাঁন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প্রধান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BD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আকরগ্রাম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সরকারি প্রাথমিক বিদ্যালয়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বিরল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দিনাজপুর।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609600"/>
            <a:ext cx="4114800" cy="1143000"/>
          </a:xfr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2209800"/>
            <a:ext cx="5638800" cy="3429001"/>
          </a:xfrm>
          <a:solidFill>
            <a:schemeClr val="accent2">
              <a:lumMod val="20000"/>
              <a:lumOff val="80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		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৪র্থ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জীবনে প্রযুক্তি 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বাসস্থানে প্রযু্ক্তি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পৃষ্টাঃ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৫৫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81200" y="228600"/>
            <a:ext cx="4419600" cy="1524000"/>
          </a:xfr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38200" y="2209800"/>
            <a:ext cx="7924800" cy="2057400"/>
          </a:xfrm>
          <a:solidFill>
            <a:schemeClr val="accent3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 algn="l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১।প্রযুক্তি কী তা বলতে পারবে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২।বাসস্থানে ব্যবহৃত বিভিন্ন প্রযুক্তির নাম বলতে পারবে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829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153399" cy="601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304800"/>
            <a:ext cx="5943600" cy="1371600"/>
          </a:xfrm>
          <a:solidFill>
            <a:schemeClr val="bg2">
              <a:lumMod val="9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667000"/>
            <a:ext cx="7239000" cy="1600200"/>
          </a:xfr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বাসস্থানে প্রযুক্তি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e-of-technology-in-Agricul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484614" cy="5453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6019800"/>
            <a:ext cx="1676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আগে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5867400"/>
            <a:ext cx="2286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প্রযুক্তির পরে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CA9TXG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3314508"/>
            <a:ext cx="3429000" cy="33148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bn-BD" dirty="0" smtClean="0"/>
          </a:p>
          <a:p>
            <a:endParaRPr lang="en-US" dirty="0"/>
          </a:p>
        </p:txBody>
      </p:sp>
      <p:pic>
        <p:nvPicPr>
          <p:cNvPr id="4" name="Picture 3" descr="bangladesh_mais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3676650" cy="2762250"/>
          </a:xfrm>
          <a:prstGeom prst="rect">
            <a:avLst/>
          </a:prstGeom>
        </p:spPr>
      </p:pic>
      <p:pic>
        <p:nvPicPr>
          <p:cNvPr id="5" name="Picture 4" descr="Home_in_rural_Banglade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33350"/>
            <a:ext cx="3581400" cy="3067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4267200"/>
            <a:ext cx="29718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যন্ত্র উদ্ভাবন ওব্যবহার করে পরিবেশ নিয়ন্ত্রন হচ্ছে প্রযুক্তি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274638"/>
            <a:ext cx="5029200" cy="11430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বাসস্থানে প্রযুক্তির ছবি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524000"/>
            <a:ext cx="1905000" cy="1905000"/>
          </a:xfrm>
          <a:prstGeom prst="rect">
            <a:avLst/>
          </a:prstGeom>
          <a:ln w="28575">
            <a:solidFill>
              <a:srgbClr val="00B050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7" name="Picture 6" descr="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495800"/>
            <a:ext cx="2270125" cy="1676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 descr="h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828800"/>
            <a:ext cx="2514600" cy="19716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imagesCAAV0YI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3352800"/>
            <a:ext cx="2209800" cy="3124200"/>
          </a:xfrm>
          <a:prstGeom prst="rect">
            <a:avLst/>
          </a:prstGeom>
        </p:spPr>
      </p:pic>
      <p:pic>
        <p:nvPicPr>
          <p:cNvPr id="10" name="Picture 9" descr="Contur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4495800"/>
            <a:ext cx="2159000" cy="1752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 descr="image11814457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1676400"/>
            <a:ext cx="2819400" cy="2133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38200" y="3886200"/>
            <a:ext cx="152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ম্যাজিক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চুলা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6324600"/>
            <a:ext cx="1752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প্রেসার কুকার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6488668"/>
            <a:ext cx="1066800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লিফট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17526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3886200"/>
            <a:ext cx="1828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143</Words>
  <Application>Microsoft Office PowerPoint</Application>
  <PresentationFormat>On-screen Show (4:3)</PresentationFormat>
  <Paragraphs>46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শুভেচ্ছা</vt:lpstr>
      <vt:lpstr>Slide 2</vt:lpstr>
      <vt:lpstr>পাঠ পরিচিতি</vt:lpstr>
      <vt:lpstr>শিখনফল</vt:lpstr>
      <vt:lpstr>Slide 5</vt:lpstr>
      <vt:lpstr>শিরোনাম</vt:lpstr>
      <vt:lpstr>Slide 7</vt:lpstr>
      <vt:lpstr>Slide 8</vt:lpstr>
      <vt:lpstr>বাসস্থানে প্রযুক্তির ছবি</vt:lpstr>
      <vt:lpstr>Slide 10</vt:lpstr>
      <vt:lpstr>Slide 11</vt:lpstr>
      <vt:lpstr>Slide 12</vt:lpstr>
      <vt:lpstr>তোমাদের বই এর ৫৫ পৃষ্টা বের করে পড়।</vt:lpstr>
      <vt:lpstr>দলীয় কাজ</vt:lpstr>
      <vt:lpstr>মূল্যায়ন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PTI_DNJ</dc:creator>
  <cp:lastModifiedBy>User</cp:lastModifiedBy>
  <cp:revision>169</cp:revision>
  <dcterms:created xsi:type="dcterms:W3CDTF">2006-08-16T00:00:00Z</dcterms:created>
  <dcterms:modified xsi:type="dcterms:W3CDTF">2020-11-17T16:17:10Z</dcterms:modified>
</cp:coreProperties>
</file>