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71" r:id="rId3"/>
    <p:sldId id="272" r:id="rId4"/>
    <p:sldId id="257" r:id="rId5"/>
    <p:sldId id="273" r:id="rId6"/>
    <p:sldId id="258" r:id="rId7"/>
    <p:sldId id="259" r:id="rId8"/>
    <p:sldId id="260" r:id="rId9"/>
    <p:sldId id="261" r:id="rId10"/>
    <p:sldId id="267" r:id="rId11"/>
    <p:sldId id="263" r:id="rId12"/>
    <p:sldId id="269" r:id="rId13"/>
    <p:sldId id="268" r:id="rId14"/>
    <p:sldId id="270" r:id="rId15"/>
    <p:sldId id="264" r:id="rId16"/>
    <p:sldId id="266" r:id="rId17"/>
    <p:sldId id="265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94673" autoAdjust="0"/>
  </p:normalViewPr>
  <p:slideViewPr>
    <p:cSldViewPr>
      <p:cViewPr varScale="1">
        <p:scale>
          <a:sx n="95" d="100"/>
          <a:sy n="95" d="100"/>
        </p:scale>
        <p:origin x="122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55AE03-DB66-4C77-A69B-9D54BC75091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1D9E88-D32E-4B7F-8CAD-D9F7BAD00FD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সমাস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E5D6216-ABAD-425D-9056-3F4D2B79DC76}" type="parTrans" cxnId="{6B40EA64-DC5E-4DFF-A4FA-4C404D594061}">
      <dgm:prSet/>
      <dgm:spPr/>
      <dgm:t>
        <a:bodyPr/>
        <a:lstStyle/>
        <a:p>
          <a:endParaRPr lang="en-US"/>
        </a:p>
      </dgm:t>
    </dgm:pt>
    <dgm:pt modelId="{44547634-D694-4019-BF63-FABAAB1340D1}" type="sibTrans" cxnId="{6B40EA64-DC5E-4DFF-A4FA-4C404D594061}">
      <dgm:prSet/>
      <dgm:spPr/>
      <dgm:t>
        <a:bodyPr/>
        <a:lstStyle/>
        <a:p>
          <a:endParaRPr lang="en-US"/>
        </a:p>
      </dgm:t>
    </dgm:pt>
    <dgm:pt modelId="{F158AE8A-5DD0-44E6-8635-F78CC0B146AC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4800" dirty="0" err="1" smtClean="0">
              <a:solidFill>
                <a:srgbClr val="FF33CC"/>
              </a:solidFill>
              <a:latin typeface="NikoshBAN" pitchFamily="2" charset="0"/>
              <a:cs typeface="NikoshBAN" pitchFamily="2" charset="0"/>
            </a:rPr>
            <a:t>দ্বন্দ্ব</a:t>
          </a:r>
          <a:endParaRPr lang="en-US" sz="4800" dirty="0">
            <a:solidFill>
              <a:srgbClr val="FF33CC"/>
            </a:solidFill>
            <a:latin typeface="NikoshBAN" pitchFamily="2" charset="0"/>
            <a:cs typeface="NikoshBAN" pitchFamily="2" charset="0"/>
          </a:endParaRPr>
        </a:p>
      </dgm:t>
    </dgm:pt>
    <dgm:pt modelId="{6D9F38A1-A320-47D0-8E78-67E1624D8961}" type="parTrans" cxnId="{49A0FD7F-1770-4557-AC5E-80CDE03CD37C}">
      <dgm:prSet/>
      <dgm:spPr/>
      <dgm:t>
        <a:bodyPr/>
        <a:lstStyle/>
        <a:p>
          <a:endParaRPr lang="en-US"/>
        </a:p>
      </dgm:t>
    </dgm:pt>
    <dgm:pt modelId="{7682F52A-4543-4327-81E2-1F1413768930}" type="sibTrans" cxnId="{49A0FD7F-1770-4557-AC5E-80CDE03CD37C}">
      <dgm:prSet/>
      <dgm:spPr/>
      <dgm:t>
        <a:bodyPr/>
        <a:lstStyle/>
        <a:p>
          <a:endParaRPr lang="en-US"/>
        </a:p>
      </dgm:t>
    </dgm:pt>
    <dgm:pt modelId="{84588007-6DCB-4A82-A73D-1F0FF8B0EED6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বহুব্রীহি</a:t>
          </a:r>
          <a:endParaRPr lang="en-US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EE22C1E3-377C-4C97-B0F8-FD7630047DF4}" type="parTrans" cxnId="{7DFD3A54-C43E-4952-83FF-6C1835EAB6B0}">
      <dgm:prSet/>
      <dgm:spPr/>
      <dgm:t>
        <a:bodyPr/>
        <a:lstStyle/>
        <a:p>
          <a:endParaRPr lang="en-US"/>
        </a:p>
      </dgm:t>
    </dgm:pt>
    <dgm:pt modelId="{79083787-0813-4A34-AF16-C31EA7CA035D}" type="sibTrans" cxnId="{7DFD3A54-C43E-4952-83FF-6C1835EAB6B0}">
      <dgm:prSet/>
      <dgm:spPr/>
      <dgm:t>
        <a:bodyPr/>
        <a:lstStyle/>
        <a:p>
          <a:endParaRPr lang="en-US"/>
        </a:p>
      </dgm:t>
    </dgm:pt>
    <dgm:pt modelId="{7E07D4B8-E106-46D3-B309-A6CC2887720B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err="1" smtClean="0">
              <a:solidFill>
                <a:srgbClr val="FF33CC"/>
              </a:solidFill>
              <a:latin typeface="NikoshBAN" pitchFamily="2" charset="0"/>
              <a:cs typeface="NikoshBAN" pitchFamily="2" charset="0"/>
            </a:rPr>
            <a:t>দ্বিগু</a:t>
          </a:r>
          <a:endParaRPr lang="en-US" dirty="0">
            <a:solidFill>
              <a:srgbClr val="FF33CC"/>
            </a:solidFill>
            <a:latin typeface="NikoshBAN" pitchFamily="2" charset="0"/>
            <a:cs typeface="NikoshBAN" pitchFamily="2" charset="0"/>
          </a:endParaRPr>
        </a:p>
      </dgm:t>
    </dgm:pt>
    <dgm:pt modelId="{F013D2BB-5AEB-4DBF-A2FD-C1AD9442DE81}" type="parTrans" cxnId="{E5DAB408-8C80-4F4B-9A03-2797628E4FBB}">
      <dgm:prSet/>
      <dgm:spPr/>
      <dgm:t>
        <a:bodyPr/>
        <a:lstStyle/>
        <a:p>
          <a:endParaRPr lang="en-US"/>
        </a:p>
      </dgm:t>
    </dgm:pt>
    <dgm:pt modelId="{41CDFFC1-F97B-4B81-BAE8-DBCE939F4B2A}" type="sibTrans" cxnId="{E5DAB408-8C80-4F4B-9A03-2797628E4FBB}">
      <dgm:prSet/>
      <dgm:spPr/>
      <dgm:t>
        <a:bodyPr/>
        <a:lstStyle/>
        <a:p>
          <a:endParaRPr lang="en-US"/>
        </a:p>
      </dgm:t>
    </dgm:pt>
    <dgm:pt modelId="{483C8F9B-74F0-4630-A33B-3F29DE90AC60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44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অব্যয়ীভাব</a:t>
          </a:r>
          <a:endParaRPr lang="en-US" sz="44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9A480088-9C59-49A2-B31F-4E15A4285926}" type="parTrans" cxnId="{7F94C69D-55B2-40FF-83AA-B15C7AADF4E7}">
      <dgm:prSet/>
      <dgm:spPr/>
      <dgm:t>
        <a:bodyPr/>
        <a:lstStyle/>
        <a:p>
          <a:endParaRPr lang="en-US"/>
        </a:p>
      </dgm:t>
    </dgm:pt>
    <dgm:pt modelId="{EE0DBC2F-9C74-423F-8E55-682D9525A998}" type="sibTrans" cxnId="{7F94C69D-55B2-40FF-83AA-B15C7AADF4E7}">
      <dgm:prSet/>
      <dgm:spPr/>
      <dgm:t>
        <a:bodyPr/>
        <a:lstStyle/>
        <a:p>
          <a:endParaRPr lang="en-US"/>
        </a:p>
      </dgm:t>
    </dgm:pt>
    <dgm:pt modelId="{F7048ED7-3098-486D-A937-CE67DD6590F4}">
      <dgm:prSet custT="1"/>
      <dgm:spPr>
        <a:solidFill>
          <a:schemeClr val="bg1"/>
        </a:solidFill>
      </dgm:spPr>
      <dgm:t>
        <a:bodyPr/>
        <a:lstStyle/>
        <a:p>
          <a:r>
            <a:rPr lang="en-US" sz="4800" dirty="0" err="1" smtClean="0">
              <a:solidFill>
                <a:srgbClr val="FF33CC"/>
              </a:solidFill>
              <a:latin typeface="NikoshBAN" pitchFamily="2" charset="0"/>
              <a:cs typeface="NikoshBAN" pitchFamily="2" charset="0"/>
            </a:rPr>
            <a:t>তৎপুরুষ</a:t>
          </a:r>
          <a:endParaRPr lang="en-US" sz="4800" dirty="0">
            <a:solidFill>
              <a:srgbClr val="FF33CC"/>
            </a:solidFill>
            <a:latin typeface="NikoshBAN" pitchFamily="2" charset="0"/>
            <a:cs typeface="NikoshBAN" pitchFamily="2" charset="0"/>
          </a:endParaRPr>
        </a:p>
      </dgm:t>
    </dgm:pt>
    <dgm:pt modelId="{02C1DB8B-66FE-4B37-B278-A6FD8D83C913}" type="parTrans" cxnId="{D5C60CC6-89C3-4752-886B-66F8E1FF9795}">
      <dgm:prSet/>
      <dgm:spPr/>
      <dgm:t>
        <a:bodyPr/>
        <a:lstStyle/>
        <a:p>
          <a:endParaRPr lang="en-US"/>
        </a:p>
      </dgm:t>
    </dgm:pt>
    <dgm:pt modelId="{E82BCD31-BC64-4405-93DD-B4356EF62749}" type="sibTrans" cxnId="{D5C60CC6-89C3-4752-886B-66F8E1FF9795}">
      <dgm:prSet/>
      <dgm:spPr/>
      <dgm:t>
        <a:bodyPr/>
        <a:lstStyle/>
        <a:p>
          <a:endParaRPr lang="en-US"/>
        </a:p>
      </dgm:t>
    </dgm:pt>
    <dgm:pt modelId="{2659C12B-4577-4F5A-A96D-5388D10682C1}">
      <dgm:prSet custT="1"/>
      <dgm:spPr>
        <a:solidFill>
          <a:schemeClr val="bg1"/>
        </a:solidFill>
      </dgm:spPr>
      <dgm:t>
        <a:bodyPr/>
        <a:lstStyle/>
        <a:p>
          <a:r>
            <a:rPr lang="en-US" sz="40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কর্মধারয়</a:t>
          </a:r>
          <a:endParaRPr lang="en-US" sz="40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440795EA-16CA-4463-8E61-9EF094BACA84}" type="parTrans" cxnId="{AA62D36A-8102-4CAC-9D8A-41D7B711D709}">
      <dgm:prSet/>
      <dgm:spPr/>
      <dgm:t>
        <a:bodyPr/>
        <a:lstStyle/>
        <a:p>
          <a:endParaRPr lang="en-US"/>
        </a:p>
      </dgm:t>
    </dgm:pt>
    <dgm:pt modelId="{B813332F-F804-4D54-A793-19F69F8207BD}" type="sibTrans" cxnId="{AA62D36A-8102-4CAC-9D8A-41D7B711D709}">
      <dgm:prSet/>
      <dgm:spPr/>
      <dgm:t>
        <a:bodyPr/>
        <a:lstStyle/>
        <a:p>
          <a:endParaRPr lang="en-US"/>
        </a:p>
      </dgm:t>
    </dgm:pt>
    <dgm:pt modelId="{060C77EC-6CFD-4C55-A4E7-9D0932A9DF21}" type="pres">
      <dgm:prSet presAssocID="{5855AE03-DB66-4C77-A69B-9D54BC75091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447407-B34C-4A5C-A640-5ABCBE04F6A3}" type="pres">
      <dgm:prSet presAssocID="{451D9E88-D32E-4B7F-8CAD-D9F7BAD00FD5}" presName="centerShape" presStyleLbl="node0" presStyleIdx="0" presStyleCnt="1" custLinFactNeighborX="4889" custLinFactNeighborY="-475"/>
      <dgm:spPr/>
      <dgm:t>
        <a:bodyPr/>
        <a:lstStyle/>
        <a:p>
          <a:endParaRPr lang="en-US"/>
        </a:p>
      </dgm:t>
    </dgm:pt>
    <dgm:pt modelId="{D6823640-13FE-4971-9A5E-B7702C45D032}" type="pres">
      <dgm:prSet presAssocID="{6D9F38A1-A320-47D0-8E78-67E1624D8961}" presName="Name9" presStyleLbl="parChTrans1D2" presStyleIdx="0" presStyleCnt="6"/>
      <dgm:spPr/>
      <dgm:t>
        <a:bodyPr/>
        <a:lstStyle/>
        <a:p>
          <a:endParaRPr lang="en-US"/>
        </a:p>
      </dgm:t>
    </dgm:pt>
    <dgm:pt modelId="{806A07B7-1662-42AD-A4BB-3EF84DD61EA0}" type="pres">
      <dgm:prSet presAssocID="{6D9F38A1-A320-47D0-8E78-67E1624D8961}" presName="connTx" presStyleLbl="parChTrans1D2" presStyleIdx="0" presStyleCnt="6"/>
      <dgm:spPr/>
      <dgm:t>
        <a:bodyPr/>
        <a:lstStyle/>
        <a:p>
          <a:endParaRPr lang="en-US"/>
        </a:p>
      </dgm:t>
    </dgm:pt>
    <dgm:pt modelId="{DAB279E1-7DD9-47CA-BC01-E08BC46E4046}" type="pres">
      <dgm:prSet presAssocID="{F158AE8A-5DD0-44E6-8635-F78CC0B146AC}" presName="node" presStyleLbl="node1" presStyleIdx="0" presStyleCnt="6" custRadScaleRad="99524" custRadScaleInc="-1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9A3875-C99B-4E8F-9C4A-BF9F7918288C}" type="pres">
      <dgm:prSet presAssocID="{440795EA-16CA-4463-8E61-9EF094BACA84}" presName="Name9" presStyleLbl="parChTrans1D2" presStyleIdx="1" presStyleCnt="6"/>
      <dgm:spPr/>
      <dgm:t>
        <a:bodyPr/>
        <a:lstStyle/>
        <a:p>
          <a:endParaRPr lang="en-US"/>
        </a:p>
      </dgm:t>
    </dgm:pt>
    <dgm:pt modelId="{30B26B14-EEAA-41FC-AC4B-5C78A275E58C}" type="pres">
      <dgm:prSet presAssocID="{440795EA-16CA-4463-8E61-9EF094BACA84}" presName="connTx" presStyleLbl="parChTrans1D2" presStyleIdx="1" presStyleCnt="6"/>
      <dgm:spPr/>
      <dgm:t>
        <a:bodyPr/>
        <a:lstStyle/>
        <a:p>
          <a:endParaRPr lang="en-US"/>
        </a:p>
      </dgm:t>
    </dgm:pt>
    <dgm:pt modelId="{C94E9B23-E858-4AC1-8CE7-AF133EAD7D3D}" type="pres">
      <dgm:prSet presAssocID="{2659C12B-4577-4F5A-A96D-5388D10682C1}" presName="node" presStyleLbl="node1" presStyleIdx="1" presStyleCnt="6" custScaleX="151057" custRadScaleRad="109942" custRadScaleInc="77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FD9729-EAF7-4EBA-AFEB-EB7F7833F74A}" type="pres">
      <dgm:prSet presAssocID="{02C1DB8B-66FE-4B37-B278-A6FD8D83C913}" presName="Name9" presStyleLbl="parChTrans1D2" presStyleIdx="2" presStyleCnt="6"/>
      <dgm:spPr/>
      <dgm:t>
        <a:bodyPr/>
        <a:lstStyle/>
        <a:p>
          <a:endParaRPr lang="en-US"/>
        </a:p>
      </dgm:t>
    </dgm:pt>
    <dgm:pt modelId="{5C22AF30-F1BA-4D28-8989-8F49503AE16C}" type="pres">
      <dgm:prSet presAssocID="{02C1DB8B-66FE-4B37-B278-A6FD8D83C913}" presName="connTx" presStyleLbl="parChTrans1D2" presStyleIdx="2" presStyleCnt="6"/>
      <dgm:spPr/>
      <dgm:t>
        <a:bodyPr/>
        <a:lstStyle/>
        <a:p>
          <a:endParaRPr lang="en-US"/>
        </a:p>
      </dgm:t>
    </dgm:pt>
    <dgm:pt modelId="{624242BD-0F4E-45D7-9996-3D37E28AB26E}" type="pres">
      <dgm:prSet presAssocID="{F7048ED7-3098-486D-A937-CE67DD6590F4}" presName="node" presStyleLbl="node1" presStyleIdx="2" presStyleCnt="6" custScaleX="137829" custRadScaleRad="114148" custRadScaleInc="-14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849924-E837-4CF2-9203-01B3F4C6A01B}" type="pres">
      <dgm:prSet presAssocID="{EE22C1E3-377C-4C97-B0F8-FD7630047DF4}" presName="Name9" presStyleLbl="parChTrans1D2" presStyleIdx="3" presStyleCnt="6"/>
      <dgm:spPr/>
      <dgm:t>
        <a:bodyPr/>
        <a:lstStyle/>
        <a:p>
          <a:endParaRPr lang="en-US"/>
        </a:p>
      </dgm:t>
    </dgm:pt>
    <dgm:pt modelId="{D6B9E5B3-C971-4ED6-A1FE-0027DE34020D}" type="pres">
      <dgm:prSet presAssocID="{EE22C1E3-377C-4C97-B0F8-FD7630047DF4}" presName="connTx" presStyleLbl="parChTrans1D2" presStyleIdx="3" presStyleCnt="6"/>
      <dgm:spPr/>
      <dgm:t>
        <a:bodyPr/>
        <a:lstStyle/>
        <a:p>
          <a:endParaRPr lang="en-US"/>
        </a:p>
      </dgm:t>
    </dgm:pt>
    <dgm:pt modelId="{BCF68478-023D-4FA1-95F3-BDF0F4B77D93}" type="pres">
      <dgm:prSet presAssocID="{84588007-6DCB-4A82-A73D-1F0FF8B0EED6}" presName="node" presStyleLbl="node1" presStyleIdx="3" presStyleCnt="6" custScaleX="125716" custRadScaleRad="87197" custRadScaleInc="-3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08119-7D30-46D1-B470-3F1820292D7D}" type="pres">
      <dgm:prSet presAssocID="{F013D2BB-5AEB-4DBF-A2FD-C1AD9442DE81}" presName="Name9" presStyleLbl="parChTrans1D2" presStyleIdx="4" presStyleCnt="6"/>
      <dgm:spPr/>
      <dgm:t>
        <a:bodyPr/>
        <a:lstStyle/>
        <a:p>
          <a:endParaRPr lang="en-US"/>
        </a:p>
      </dgm:t>
    </dgm:pt>
    <dgm:pt modelId="{2107527C-1FFD-411C-939F-B12AEBAF1839}" type="pres">
      <dgm:prSet presAssocID="{F013D2BB-5AEB-4DBF-A2FD-C1AD9442DE81}" presName="connTx" presStyleLbl="parChTrans1D2" presStyleIdx="4" presStyleCnt="6"/>
      <dgm:spPr/>
      <dgm:t>
        <a:bodyPr/>
        <a:lstStyle/>
        <a:p>
          <a:endParaRPr lang="en-US"/>
        </a:p>
      </dgm:t>
    </dgm:pt>
    <dgm:pt modelId="{CB2B934B-2162-4086-A2F4-BF704C5E4F0B}" type="pres">
      <dgm:prSet presAssocID="{7E07D4B8-E106-46D3-B309-A6CC2887720B}" presName="node" presStyleLbl="node1" presStyleIdx="4" presStyleCnt="6" custRadScaleRad="86957" custRadScaleInc="21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4A470B-46EF-4192-B622-A3B6EA9CCD65}" type="pres">
      <dgm:prSet presAssocID="{9A480088-9C59-49A2-B31F-4E15A4285926}" presName="Name9" presStyleLbl="parChTrans1D2" presStyleIdx="5" presStyleCnt="6"/>
      <dgm:spPr/>
      <dgm:t>
        <a:bodyPr/>
        <a:lstStyle/>
        <a:p>
          <a:endParaRPr lang="en-US"/>
        </a:p>
      </dgm:t>
    </dgm:pt>
    <dgm:pt modelId="{82145790-4DF7-4E3E-A22A-4AE847B6DE88}" type="pres">
      <dgm:prSet presAssocID="{9A480088-9C59-49A2-B31F-4E15A4285926}" presName="connTx" presStyleLbl="parChTrans1D2" presStyleIdx="5" presStyleCnt="6"/>
      <dgm:spPr/>
      <dgm:t>
        <a:bodyPr/>
        <a:lstStyle/>
        <a:p>
          <a:endParaRPr lang="en-US"/>
        </a:p>
      </dgm:t>
    </dgm:pt>
    <dgm:pt modelId="{A17C5A8C-50EE-4672-B209-323D3468EBEC}" type="pres">
      <dgm:prSet presAssocID="{483C8F9B-74F0-4630-A33B-3F29DE90AC60}" presName="node" presStyleLbl="node1" presStyleIdx="5" presStyleCnt="6" custScaleX="160406" custRadScaleRad="96184" custRadScaleInc="6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FD3A54-C43E-4952-83FF-6C1835EAB6B0}" srcId="{451D9E88-D32E-4B7F-8CAD-D9F7BAD00FD5}" destId="{84588007-6DCB-4A82-A73D-1F0FF8B0EED6}" srcOrd="3" destOrd="0" parTransId="{EE22C1E3-377C-4C97-B0F8-FD7630047DF4}" sibTransId="{79083787-0813-4A34-AF16-C31EA7CA035D}"/>
    <dgm:cxn modelId="{7F94C69D-55B2-40FF-83AA-B15C7AADF4E7}" srcId="{451D9E88-D32E-4B7F-8CAD-D9F7BAD00FD5}" destId="{483C8F9B-74F0-4630-A33B-3F29DE90AC60}" srcOrd="5" destOrd="0" parTransId="{9A480088-9C59-49A2-B31F-4E15A4285926}" sibTransId="{EE0DBC2F-9C74-423F-8E55-682D9525A998}"/>
    <dgm:cxn modelId="{E7E68743-4FFA-414B-B064-095A45430041}" type="presOf" srcId="{EE22C1E3-377C-4C97-B0F8-FD7630047DF4}" destId="{14849924-E837-4CF2-9203-01B3F4C6A01B}" srcOrd="0" destOrd="0" presId="urn:microsoft.com/office/officeart/2005/8/layout/radial1"/>
    <dgm:cxn modelId="{8A06E026-9D37-4C9E-8BA7-AF92E926DB9D}" type="presOf" srcId="{440795EA-16CA-4463-8E61-9EF094BACA84}" destId="{859A3875-C99B-4E8F-9C4A-BF9F7918288C}" srcOrd="0" destOrd="0" presId="urn:microsoft.com/office/officeart/2005/8/layout/radial1"/>
    <dgm:cxn modelId="{61C0C9DE-0880-4D33-8A14-B04C89642C72}" type="presOf" srcId="{6D9F38A1-A320-47D0-8E78-67E1624D8961}" destId="{806A07B7-1662-42AD-A4BB-3EF84DD61EA0}" srcOrd="1" destOrd="0" presId="urn:microsoft.com/office/officeart/2005/8/layout/radial1"/>
    <dgm:cxn modelId="{EFD9777C-340A-4FB7-AE63-409CB1415212}" type="presOf" srcId="{5855AE03-DB66-4C77-A69B-9D54BC750916}" destId="{060C77EC-6CFD-4C55-A4E7-9D0932A9DF21}" srcOrd="0" destOrd="0" presId="urn:microsoft.com/office/officeart/2005/8/layout/radial1"/>
    <dgm:cxn modelId="{757804E1-498F-410B-83BD-D49F8F99A744}" type="presOf" srcId="{2659C12B-4577-4F5A-A96D-5388D10682C1}" destId="{C94E9B23-E858-4AC1-8CE7-AF133EAD7D3D}" srcOrd="0" destOrd="0" presId="urn:microsoft.com/office/officeart/2005/8/layout/radial1"/>
    <dgm:cxn modelId="{6B40EA64-DC5E-4DFF-A4FA-4C404D594061}" srcId="{5855AE03-DB66-4C77-A69B-9D54BC750916}" destId="{451D9E88-D32E-4B7F-8CAD-D9F7BAD00FD5}" srcOrd="0" destOrd="0" parTransId="{2E5D6216-ABAD-425D-9056-3F4D2B79DC76}" sibTransId="{44547634-D694-4019-BF63-FABAAB1340D1}"/>
    <dgm:cxn modelId="{49CBC153-70A7-49B8-A010-2300DA89BC9F}" type="presOf" srcId="{02C1DB8B-66FE-4B37-B278-A6FD8D83C913}" destId="{A0FD9729-EAF7-4EBA-AFEB-EB7F7833F74A}" srcOrd="0" destOrd="0" presId="urn:microsoft.com/office/officeart/2005/8/layout/radial1"/>
    <dgm:cxn modelId="{AA62D36A-8102-4CAC-9D8A-41D7B711D709}" srcId="{451D9E88-D32E-4B7F-8CAD-D9F7BAD00FD5}" destId="{2659C12B-4577-4F5A-A96D-5388D10682C1}" srcOrd="1" destOrd="0" parTransId="{440795EA-16CA-4463-8E61-9EF094BACA84}" sibTransId="{B813332F-F804-4D54-A793-19F69F8207BD}"/>
    <dgm:cxn modelId="{A8CA398E-AE41-4A17-ACC0-A3C6806F560F}" type="presOf" srcId="{6D9F38A1-A320-47D0-8E78-67E1624D8961}" destId="{D6823640-13FE-4971-9A5E-B7702C45D032}" srcOrd="0" destOrd="0" presId="urn:microsoft.com/office/officeart/2005/8/layout/radial1"/>
    <dgm:cxn modelId="{CB65253B-7817-4FB1-B3E8-061C484C6CCA}" type="presOf" srcId="{EE22C1E3-377C-4C97-B0F8-FD7630047DF4}" destId="{D6B9E5B3-C971-4ED6-A1FE-0027DE34020D}" srcOrd="1" destOrd="0" presId="urn:microsoft.com/office/officeart/2005/8/layout/radial1"/>
    <dgm:cxn modelId="{08EAEAA0-012B-47BB-9D17-547F385ADD9E}" type="presOf" srcId="{451D9E88-D32E-4B7F-8CAD-D9F7BAD00FD5}" destId="{F1447407-B34C-4A5C-A640-5ABCBE04F6A3}" srcOrd="0" destOrd="0" presId="urn:microsoft.com/office/officeart/2005/8/layout/radial1"/>
    <dgm:cxn modelId="{EFD4510B-8615-4D68-A97A-EF2A10699445}" type="presOf" srcId="{440795EA-16CA-4463-8E61-9EF094BACA84}" destId="{30B26B14-EEAA-41FC-AC4B-5C78A275E58C}" srcOrd="1" destOrd="0" presId="urn:microsoft.com/office/officeart/2005/8/layout/radial1"/>
    <dgm:cxn modelId="{E5DAB408-8C80-4F4B-9A03-2797628E4FBB}" srcId="{451D9E88-D32E-4B7F-8CAD-D9F7BAD00FD5}" destId="{7E07D4B8-E106-46D3-B309-A6CC2887720B}" srcOrd="4" destOrd="0" parTransId="{F013D2BB-5AEB-4DBF-A2FD-C1AD9442DE81}" sibTransId="{41CDFFC1-F97B-4B81-BAE8-DBCE939F4B2A}"/>
    <dgm:cxn modelId="{49A0FD7F-1770-4557-AC5E-80CDE03CD37C}" srcId="{451D9E88-D32E-4B7F-8CAD-D9F7BAD00FD5}" destId="{F158AE8A-5DD0-44E6-8635-F78CC0B146AC}" srcOrd="0" destOrd="0" parTransId="{6D9F38A1-A320-47D0-8E78-67E1624D8961}" sibTransId="{7682F52A-4543-4327-81E2-1F1413768930}"/>
    <dgm:cxn modelId="{D5C60CC6-89C3-4752-886B-66F8E1FF9795}" srcId="{451D9E88-D32E-4B7F-8CAD-D9F7BAD00FD5}" destId="{F7048ED7-3098-486D-A937-CE67DD6590F4}" srcOrd="2" destOrd="0" parTransId="{02C1DB8B-66FE-4B37-B278-A6FD8D83C913}" sibTransId="{E82BCD31-BC64-4405-93DD-B4356EF62749}"/>
    <dgm:cxn modelId="{C9327C4C-1433-4DA9-A627-744DCDBDD0A3}" type="presOf" srcId="{F158AE8A-5DD0-44E6-8635-F78CC0B146AC}" destId="{DAB279E1-7DD9-47CA-BC01-E08BC46E4046}" srcOrd="0" destOrd="0" presId="urn:microsoft.com/office/officeart/2005/8/layout/radial1"/>
    <dgm:cxn modelId="{5FF42204-4EF3-40C2-858B-5132567B7873}" type="presOf" srcId="{9A480088-9C59-49A2-B31F-4E15A4285926}" destId="{A04A470B-46EF-4192-B622-A3B6EA9CCD65}" srcOrd="0" destOrd="0" presId="urn:microsoft.com/office/officeart/2005/8/layout/radial1"/>
    <dgm:cxn modelId="{68085DDA-34D0-4E13-A3BE-5E6F75D67A59}" type="presOf" srcId="{F013D2BB-5AEB-4DBF-A2FD-C1AD9442DE81}" destId="{9A408119-7D30-46D1-B470-3F1820292D7D}" srcOrd="0" destOrd="0" presId="urn:microsoft.com/office/officeart/2005/8/layout/radial1"/>
    <dgm:cxn modelId="{403CB0EC-D7C6-4E6A-96B1-62AE0221AC7D}" type="presOf" srcId="{02C1DB8B-66FE-4B37-B278-A6FD8D83C913}" destId="{5C22AF30-F1BA-4D28-8989-8F49503AE16C}" srcOrd="1" destOrd="0" presId="urn:microsoft.com/office/officeart/2005/8/layout/radial1"/>
    <dgm:cxn modelId="{5F168ABD-6C50-43C6-8FFF-2D0BE130CEF1}" type="presOf" srcId="{483C8F9B-74F0-4630-A33B-3F29DE90AC60}" destId="{A17C5A8C-50EE-4672-B209-323D3468EBEC}" srcOrd="0" destOrd="0" presId="urn:microsoft.com/office/officeart/2005/8/layout/radial1"/>
    <dgm:cxn modelId="{EEEF6ADC-0EF7-4D30-B2DF-A779446D58E4}" type="presOf" srcId="{84588007-6DCB-4A82-A73D-1F0FF8B0EED6}" destId="{BCF68478-023D-4FA1-95F3-BDF0F4B77D93}" srcOrd="0" destOrd="0" presId="urn:microsoft.com/office/officeart/2005/8/layout/radial1"/>
    <dgm:cxn modelId="{38761ED2-4387-49B4-928D-A0163C882032}" type="presOf" srcId="{F013D2BB-5AEB-4DBF-A2FD-C1AD9442DE81}" destId="{2107527C-1FFD-411C-939F-B12AEBAF1839}" srcOrd="1" destOrd="0" presId="urn:microsoft.com/office/officeart/2005/8/layout/radial1"/>
    <dgm:cxn modelId="{3EFCA416-06AC-4C3F-9753-1B2D818F9D31}" type="presOf" srcId="{7E07D4B8-E106-46D3-B309-A6CC2887720B}" destId="{CB2B934B-2162-4086-A2F4-BF704C5E4F0B}" srcOrd="0" destOrd="0" presId="urn:microsoft.com/office/officeart/2005/8/layout/radial1"/>
    <dgm:cxn modelId="{190EE790-A9D0-429A-9B04-44A1D3C0591C}" type="presOf" srcId="{9A480088-9C59-49A2-B31F-4E15A4285926}" destId="{82145790-4DF7-4E3E-A22A-4AE847B6DE88}" srcOrd="1" destOrd="0" presId="urn:microsoft.com/office/officeart/2005/8/layout/radial1"/>
    <dgm:cxn modelId="{BBEC7A5E-4E72-4D93-A462-EC6CF566B11F}" type="presOf" srcId="{F7048ED7-3098-486D-A937-CE67DD6590F4}" destId="{624242BD-0F4E-45D7-9996-3D37E28AB26E}" srcOrd="0" destOrd="0" presId="urn:microsoft.com/office/officeart/2005/8/layout/radial1"/>
    <dgm:cxn modelId="{CB6CE0D0-1438-42EA-B920-34AC36120210}" type="presParOf" srcId="{060C77EC-6CFD-4C55-A4E7-9D0932A9DF21}" destId="{F1447407-B34C-4A5C-A640-5ABCBE04F6A3}" srcOrd="0" destOrd="0" presId="urn:microsoft.com/office/officeart/2005/8/layout/radial1"/>
    <dgm:cxn modelId="{287F4088-A66B-4450-8144-4F8A0DAE2D0C}" type="presParOf" srcId="{060C77EC-6CFD-4C55-A4E7-9D0932A9DF21}" destId="{D6823640-13FE-4971-9A5E-B7702C45D032}" srcOrd="1" destOrd="0" presId="urn:microsoft.com/office/officeart/2005/8/layout/radial1"/>
    <dgm:cxn modelId="{804721E2-A159-4203-A08D-B32BE0798F5B}" type="presParOf" srcId="{D6823640-13FE-4971-9A5E-B7702C45D032}" destId="{806A07B7-1662-42AD-A4BB-3EF84DD61EA0}" srcOrd="0" destOrd="0" presId="urn:microsoft.com/office/officeart/2005/8/layout/radial1"/>
    <dgm:cxn modelId="{5D8E62BE-5F80-4CAD-9C05-C408F419D672}" type="presParOf" srcId="{060C77EC-6CFD-4C55-A4E7-9D0932A9DF21}" destId="{DAB279E1-7DD9-47CA-BC01-E08BC46E4046}" srcOrd="2" destOrd="0" presId="urn:microsoft.com/office/officeart/2005/8/layout/radial1"/>
    <dgm:cxn modelId="{4791FE94-D29F-4701-9012-31788AFC298B}" type="presParOf" srcId="{060C77EC-6CFD-4C55-A4E7-9D0932A9DF21}" destId="{859A3875-C99B-4E8F-9C4A-BF9F7918288C}" srcOrd="3" destOrd="0" presId="urn:microsoft.com/office/officeart/2005/8/layout/radial1"/>
    <dgm:cxn modelId="{24DA40A0-B6B5-41CB-ADB9-DA6A852D58D5}" type="presParOf" srcId="{859A3875-C99B-4E8F-9C4A-BF9F7918288C}" destId="{30B26B14-EEAA-41FC-AC4B-5C78A275E58C}" srcOrd="0" destOrd="0" presId="urn:microsoft.com/office/officeart/2005/8/layout/radial1"/>
    <dgm:cxn modelId="{26408393-5842-4AD2-806E-3F52D89882B4}" type="presParOf" srcId="{060C77EC-6CFD-4C55-A4E7-9D0932A9DF21}" destId="{C94E9B23-E858-4AC1-8CE7-AF133EAD7D3D}" srcOrd="4" destOrd="0" presId="urn:microsoft.com/office/officeart/2005/8/layout/radial1"/>
    <dgm:cxn modelId="{6D3DC72F-319E-4645-8663-31EF06160713}" type="presParOf" srcId="{060C77EC-6CFD-4C55-A4E7-9D0932A9DF21}" destId="{A0FD9729-EAF7-4EBA-AFEB-EB7F7833F74A}" srcOrd="5" destOrd="0" presId="urn:microsoft.com/office/officeart/2005/8/layout/radial1"/>
    <dgm:cxn modelId="{82B427EB-773C-419A-AFA4-B07E81DC49A5}" type="presParOf" srcId="{A0FD9729-EAF7-4EBA-AFEB-EB7F7833F74A}" destId="{5C22AF30-F1BA-4D28-8989-8F49503AE16C}" srcOrd="0" destOrd="0" presId="urn:microsoft.com/office/officeart/2005/8/layout/radial1"/>
    <dgm:cxn modelId="{460D5038-F7C9-4BDB-B2C2-5D28D8815F3A}" type="presParOf" srcId="{060C77EC-6CFD-4C55-A4E7-9D0932A9DF21}" destId="{624242BD-0F4E-45D7-9996-3D37E28AB26E}" srcOrd="6" destOrd="0" presId="urn:microsoft.com/office/officeart/2005/8/layout/radial1"/>
    <dgm:cxn modelId="{FCDD888F-8116-4A2A-B83D-701C4281D212}" type="presParOf" srcId="{060C77EC-6CFD-4C55-A4E7-9D0932A9DF21}" destId="{14849924-E837-4CF2-9203-01B3F4C6A01B}" srcOrd="7" destOrd="0" presId="urn:microsoft.com/office/officeart/2005/8/layout/radial1"/>
    <dgm:cxn modelId="{8009CAD0-B4D8-4E32-9230-87F10FB4853E}" type="presParOf" srcId="{14849924-E837-4CF2-9203-01B3F4C6A01B}" destId="{D6B9E5B3-C971-4ED6-A1FE-0027DE34020D}" srcOrd="0" destOrd="0" presId="urn:microsoft.com/office/officeart/2005/8/layout/radial1"/>
    <dgm:cxn modelId="{BD7B70CF-35CA-48B9-8A20-B6876BD2A53F}" type="presParOf" srcId="{060C77EC-6CFD-4C55-A4E7-9D0932A9DF21}" destId="{BCF68478-023D-4FA1-95F3-BDF0F4B77D93}" srcOrd="8" destOrd="0" presId="urn:microsoft.com/office/officeart/2005/8/layout/radial1"/>
    <dgm:cxn modelId="{8336F227-C688-41E9-99D8-E4D69FAD04F1}" type="presParOf" srcId="{060C77EC-6CFD-4C55-A4E7-9D0932A9DF21}" destId="{9A408119-7D30-46D1-B470-3F1820292D7D}" srcOrd="9" destOrd="0" presId="urn:microsoft.com/office/officeart/2005/8/layout/radial1"/>
    <dgm:cxn modelId="{7217DE0C-CF1C-43B8-9394-E8A3753137E2}" type="presParOf" srcId="{9A408119-7D30-46D1-B470-3F1820292D7D}" destId="{2107527C-1FFD-411C-939F-B12AEBAF1839}" srcOrd="0" destOrd="0" presId="urn:microsoft.com/office/officeart/2005/8/layout/radial1"/>
    <dgm:cxn modelId="{8B93C522-0E0D-4BF3-B448-08B893B9A766}" type="presParOf" srcId="{060C77EC-6CFD-4C55-A4E7-9D0932A9DF21}" destId="{CB2B934B-2162-4086-A2F4-BF704C5E4F0B}" srcOrd="10" destOrd="0" presId="urn:microsoft.com/office/officeart/2005/8/layout/radial1"/>
    <dgm:cxn modelId="{56F817F7-6B16-486A-83B9-CDB9A87F9CC0}" type="presParOf" srcId="{060C77EC-6CFD-4C55-A4E7-9D0932A9DF21}" destId="{A04A470B-46EF-4192-B622-A3B6EA9CCD65}" srcOrd="11" destOrd="0" presId="urn:microsoft.com/office/officeart/2005/8/layout/radial1"/>
    <dgm:cxn modelId="{430F57DC-1855-4D90-BB40-FF41D6BF93D3}" type="presParOf" srcId="{A04A470B-46EF-4192-B622-A3B6EA9CCD65}" destId="{82145790-4DF7-4E3E-A22A-4AE847B6DE88}" srcOrd="0" destOrd="0" presId="urn:microsoft.com/office/officeart/2005/8/layout/radial1"/>
    <dgm:cxn modelId="{40F637E0-D117-46FE-A84D-47B627A4F508}" type="presParOf" srcId="{060C77EC-6CFD-4C55-A4E7-9D0932A9DF21}" destId="{A17C5A8C-50EE-4672-B209-323D3468EBEC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2202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838200" y="569922"/>
            <a:ext cx="7315200" cy="5335794"/>
            <a:chOff x="2765" y="200369"/>
            <a:chExt cx="5486400" cy="7008207"/>
          </a:xfrm>
        </p:grpSpPr>
        <p:sp>
          <p:nvSpPr>
            <p:cNvPr id="2" name="Rectangle 1"/>
            <p:cNvSpPr/>
            <p:nvPr/>
          </p:nvSpPr>
          <p:spPr>
            <a:xfrm>
              <a:off x="2765" y="200369"/>
              <a:ext cx="5486400" cy="4972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n-IN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আজকের </a:t>
              </a:r>
              <a:r>
                <a:rPr lang="en-US" sz="6000" b="1" spc="50" dirty="0" err="1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পাঠে</a:t>
              </a:r>
              <a:endParaRPr lang="en-US" sz="6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সবাই</a:t>
              </a:r>
              <a:r>
                <a:rPr lang="en-US" sz="6000" b="1" spc="50" dirty="0" err="1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কে</a:t>
              </a:r>
              <a:endParaRPr lang="en-US" sz="6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b="1" spc="50" dirty="0" err="1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ফুলেল</a:t>
              </a:r>
              <a:r>
                <a:rPr lang="en-US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শুভেচ্ছা</a:t>
              </a:r>
              <a:endParaRPr lang="en-US" sz="6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60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6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pic>
          <p:nvPicPr>
            <p:cNvPr id="5" name="Picture 4" descr="chJpJirfIOQ3PaGqprHkyWHxWPUHRnYXMqTw4xk3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7665" y="4255827"/>
              <a:ext cx="3276600" cy="295274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2400"/>
            <a:ext cx="9144000" cy="6705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0" y="762000"/>
            <a:ext cx="8001000" cy="6461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মিলন</a:t>
            </a:r>
            <a:endParaRPr lang="en-US" sz="40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সন্ধি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অর্থও</a:t>
            </a:r>
            <a:endParaRPr lang="en-US" sz="4000" b="1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মিলন</a:t>
            </a:r>
            <a:r>
              <a:rPr lang="en-US" sz="4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সন্ধির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endParaRPr lang="en-US" sz="40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 </a:t>
            </a:r>
          </a:p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endParaRPr lang="en-US" sz="4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মিলন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“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সন্ধি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ধ্বনির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ধ্বনির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মিলন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”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304800"/>
            <a:ext cx="6248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সমাসের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পরিভাষা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pPr algn="just"/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সমাসবদ্ধ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নিষ্পন্ন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পদটির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নাম</a:t>
            </a:r>
          </a:p>
          <a:p>
            <a:pPr algn="just"/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=সমস্তপদ</a:t>
            </a:r>
          </a:p>
          <a:p>
            <a:pPr algn="just"/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জায়া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পতি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দম্পতি</a:t>
            </a:r>
            <a:endParaRPr lang="en-US" sz="4400" b="1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পদে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,</a:t>
            </a:r>
          </a:p>
          <a:p>
            <a:pPr algn="just"/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সমস্যমান</a:t>
            </a:r>
            <a:endParaRPr lang="en-US" sz="4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যেমন-তৈল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আক্ত</a:t>
            </a:r>
            <a:endParaRPr lang="en-US" sz="4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Minus 3"/>
          <p:cNvSpPr/>
          <p:nvPr/>
        </p:nvSpPr>
        <p:spPr>
          <a:xfrm>
            <a:off x="2362200" y="5410200"/>
            <a:ext cx="838200" cy="4572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Minus 4"/>
          <p:cNvSpPr/>
          <p:nvPr/>
        </p:nvSpPr>
        <p:spPr>
          <a:xfrm>
            <a:off x="3200400" y="5486400"/>
            <a:ext cx="990600" cy="3810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Minus 5"/>
          <p:cNvSpPr/>
          <p:nvPr/>
        </p:nvSpPr>
        <p:spPr>
          <a:xfrm>
            <a:off x="4114800" y="5410200"/>
            <a:ext cx="838200" cy="4572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5181600"/>
            <a:ext cx="1066800" cy="6096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2286000"/>
            <a:ext cx="762000" cy="6096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2362200"/>
            <a:ext cx="762000" cy="4572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0"/>
            <a:ext cx="5486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সমাসযুক্ত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অংশ</a:t>
            </a:r>
            <a:endParaRPr lang="en-US" sz="4800" b="1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পূর্বপদ</a:t>
            </a:r>
            <a:endParaRPr lang="en-US" sz="4800" b="1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যেমন-জন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শুন্য</a:t>
            </a:r>
            <a:endParaRPr lang="en-US" sz="4800" b="1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সমাসযুক্ত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পরবর্তী</a:t>
            </a:r>
            <a:endParaRPr lang="en-US" sz="4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পরপদ</a:t>
            </a:r>
            <a:endParaRPr lang="en-US" sz="4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যেমন-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পরান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পাখি</a:t>
            </a:r>
            <a:endParaRPr lang="en-US" sz="4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4038600"/>
            <a:ext cx="3810000" cy="7620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304800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পদকে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ভাঙলে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বাক্যাংশ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endParaRPr lang="en-US" sz="4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ব্যাসবাক্য</a:t>
            </a:r>
            <a:endParaRPr lang="en-US" sz="4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যেমন-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মৃত্যুঞ্জয়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মৃত্যুকে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জয়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যে</a:t>
            </a:r>
            <a:endParaRPr lang="en-US" sz="4800" b="1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সংস্কৃত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ব্যাকরণ</a:t>
            </a:r>
            <a:endParaRPr lang="en-US" sz="4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মেনে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817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52800" y="1524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সমাসের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44550683"/>
              </p:ext>
            </p:extLst>
          </p:nvPr>
        </p:nvGraphicFramePr>
        <p:xfrm>
          <a:off x="838200" y="1135797"/>
          <a:ext cx="6858000" cy="5756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6096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endParaRPr lang="en-US" sz="4800" b="1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দ্বন্দ্ব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যেমন-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দা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কুমড়া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দা-কুমড়া</a:t>
            </a:r>
            <a:endParaRPr lang="en-US" sz="4800" b="1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পূর্বপদের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অর্থপ্রধান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অব্যয়ীভাব</a:t>
            </a:r>
            <a:endParaRPr lang="en-US" sz="4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যেমন-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জেলার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সদৃশ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উপজেলা</a:t>
            </a:r>
            <a:endParaRPr lang="en-US" sz="4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228600"/>
            <a:ext cx="5867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পরপদের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প্রধান: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তৎপুরুষ</a:t>
            </a:r>
            <a:endParaRPr lang="en-US" sz="4800" b="1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যেমন-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জঙ্গের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বিমান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জঙ্গিবিমান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পূর্বপদ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পরপদের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বুঝিয়ে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বহুব্রীহি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যেমন-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কানে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কানে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8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কানাকানি</a:t>
            </a:r>
            <a:endParaRPr lang="en-US" sz="4800" b="1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2202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304800"/>
            <a:ext cx="5867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পূর্বপদ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সংখ্যাবাচক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পরপদ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সমাহার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দ্বিগু</a:t>
            </a:r>
            <a:endParaRPr lang="en-US" sz="4400" b="1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যেমন-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লোকের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সমাহার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ত্রিলোক</a:t>
            </a:r>
            <a:endParaRPr lang="en-US" sz="4400" b="1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বিশেষ্য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পরপদের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কর্মধারয়</a:t>
            </a:r>
            <a:endParaRPr lang="en-US" sz="4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যেমন-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শশকের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ব্যস্ত</a:t>
            </a:r>
            <a:r>
              <a:rPr lang="en-US" sz="44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শশব্যস্ত</a:t>
            </a:r>
            <a:endParaRPr lang="en-US" sz="4400" b="1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95600" y="228600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998041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ব্যাসবাক্যগুলোর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সমস্তপদ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783032"/>
              </p:ext>
            </p:extLst>
          </p:nvPr>
        </p:nvGraphicFramePr>
        <p:xfrm>
          <a:off x="342900" y="2438400"/>
          <a:ext cx="84582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1752600"/>
                <a:gridCol w="22479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ব্যাসবাক্য</a:t>
                      </a:r>
                      <a:endParaRPr lang="en-US" sz="4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সমস্তপদ</a:t>
                      </a:r>
                      <a:endParaRPr lang="en-US" sz="4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নির্ণিত</a:t>
                      </a:r>
                      <a:r>
                        <a:rPr lang="en-US" sz="40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সমাস</a:t>
                      </a:r>
                      <a:endParaRPr lang="en-US" sz="4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আশীতে</a:t>
                      </a:r>
                      <a:r>
                        <a:rPr lang="en-US" sz="4000" baseline="0" dirty="0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বিষ</a:t>
                      </a:r>
                      <a:r>
                        <a:rPr lang="en-US" sz="4000" baseline="0" dirty="0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যার</a:t>
                      </a:r>
                      <a:endParaRPr lang="en-US" sz="4000" dirty="0">
                        <a:solidFill>
                          <a:srgbClr val="FF33CC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ভদ্রজনের</a:t>
                      </a:r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উচি</a:t>
                      </a:r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ৎ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পল</a:t>
                      </a:r>
                      <a:r>
                        <a:rPr lang="en-US" sz="4000" dirty="0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dirty="0" err="1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মিশ্রিত</a:t>
                      </a:r>
                      <a:r>
                        <a:rPr lang="en-US" sz="4000" baseline="0" dirty="0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</a:t>
                      </a:r>
                      <a:r>
                        <a:rPr lang="en-US" sz="4000" baseline="0" dirty="0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অন্ন</a:t>
                      </a:r>
                      <a:endParaRPr lang="en-US" sz="4000" dirty="0">
                        <a:solidFill>
                          <a:srgbClr val="FF33CC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বাস্তু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থেকে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উৎখাত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হয়েছে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অনুতে</a:t>
                      </a:r>
                      <a:r>
                        <a:rPr lang="en-US" sz="4000" baseline="0" dirty="0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গমন</a:t>
                      </a:r>
                      <a:r>
                        <a:rPr lang="en-US" sz="4000" baseline="0" dirty="0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4000" baseline="0" dirty="0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rgbClr val="FF33CC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</a:t>
                      </a:r>
                      <a:endParaRPr lang="en-US" sz="4000" dirty="0">
                        <a:solidFill>
                          <a:srgbClr val="FF33CC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51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00400" y="3048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উপমান</a:t>
            </a:r>
            <a:r>
              <a:rPr lang="en-US" sz="40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উপমিত</a:t>
            </a:r>
            <a:r>
              <a:rPr lang="en-US" sz="40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রূপক</a:t>
            </a:r>
            <a:r>
              <a:rPr lang="en-US" sz="40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কর্মধারয়</a:t>
            </a:r>
            <a:r>
              <a:rPr lang="en-US" sz="40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সমাসের</a:t>
            </a:r>
            <a:r>
              <a:rPr lang="en-US" sz="4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উদাহরণসহ</a:t>
            </a:r>
            <a:r>
              <a:rPr lang="en-US" sz="40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পদগুলোর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ব্যাসবাক্য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লেখো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প্রগতি</a:t>
            </a:r>
            <a:endPara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হাততালি</a:t>
            </a:r>
            <a:endPara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কুললক্ষ্মী</a:t>
            </a:r>
            <a:endPara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মনোজগ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ঙ)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শয্যাগত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6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2220" y="54827"/>
            <a:ext cx="9220200" cy="678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ojo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2895600" cy="34174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04800" y="3717847"/>
            <a:ext cx="403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</a:p>
          <a:p>
            <a:pPr algn="ctr"/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রজব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চুহড়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মিঠাপুকুর,রংপুর</a:t>
            </a:r>
            <a:r>
              <a:rPr lang="en-US" sz="4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14800" y="1099128"/>
            <a:ext cx="2971799" cy="838200"/>
          </a:xfrm>
          <a:prstGeom prst="roundRect">
            <a:avLst/>
          </a:prstGeom>
          <a:solidFill>
            <a:sysClr val="window" lastClr="FFFFF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পরিচিতি</a:t>
            </a:r>
            <a:endParaRPr kumimoji="0" lang="en-US" sz="5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3445727"/>
            <a:ext cx="3753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bn-BD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bn-BD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8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19400" y="457200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8194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সমাসের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সহযোগে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বুঝিয়ে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লেখো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11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57400" y="1447800"/>
            <a:ext cx="518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নেয়ার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14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457200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বাক্যগুলো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9812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48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চন্দ্রের</a:t>
            </a:r>
            <a:r>
              <a:rPr lang="en-US" sz="48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ন্যায়</a:t>
            </a:r>
            <a:r>
              <a:rPr lang="en-US" sz="48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8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0722" y="1981199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চন্দ্রমুখ</a:t>
            </a:r>
            <a:endParaRPr lang="en-US" sz="48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9102" y="33528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9126" y="33528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জলদ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9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620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1828800"/>
            <a:ext cx="678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“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”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00400" y="533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7696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সমাসের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২.সমাসবদ্ধ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16764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30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1524000"/>
            <a:ext cx="48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শব্দটির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ব্যুৎপত্তি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সম্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+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অস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480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শব্দটির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সংক্ষেপ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একপদীকরণ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990600"/>
            <a:ext cx="5029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ততোধিক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একশব্দ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একপদ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প্রক্রিয়াকে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79917" y="24161"/>
            <a:ext cx="92202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133600" y="1371600"/>
            <a:ext cx="533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60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সংবাদ</a:t>
            </a:r>
            <a:r>
              <a:rPr lang="en-US" sz="6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বহনকারী</a:t>
            </a:r>
            <a:r>
              <a:rPr lang="en-US" sz="6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6000" b="1" dirty="0" smtClean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6000" b="1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সংবাদপত্র</a:t>
            </a:r>
            <a:endParaRPr lang="en-US" sz="6000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501</TotalTime>
  <Words>440</Words>
  <Application>Microsoft Office PowerPoint</Application>
  <PresentationFormat>On-screen Show (4:3)</PresentationFormat>
  <Paragraphs>106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Book Antiqua</vt:lpstr>
      <vt:lpstr>Lucida Sans</vt:lpstr>
      <vt:lpstr>NikoshBAN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54</cp:revision>
  <dcterms:created xsi:type="dcterms:W3CDTF">2006-08-16T00:00:00Z</dcterms:created>
  <dcterms:modified xsi:type="dcterms:W3CDTF">2020-11-17T10:25:18Z</dcterms:modified>
</cp:coreProperties>
</file>