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8" y="-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B863-BA94-42DC-A729-FC618A47D7F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C9C03-ECCF-489B-855C-FF357AD3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9C03-ECCF-489B-855C-FF357AD3AE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জনগনের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সংবাদ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মতামত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বিনোদন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গণমাধ্যম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9C03-ECCF-489B-855C-FF357AD3AE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সংবাদ</a:t>
            </a:r>
            <a:r>
              <a:rPr lang="en-US" baseline="0" dirty="0" err="1" smtClean="0"/>
              <a:t>পত্র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ব্যবস্থা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9C03-ECCF-489B-855C-FF357AD3AE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4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9C03-ECCF-489B-855C-FF357AD3AE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এ </a:t>
            </a:r>
            <a:r>
              <a:rPr lang="en-US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অনলাইনে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ক্রেতা-বিক্রেতার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পণ্য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লেন-দেন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9C03-ECCF-489B-855C-FF357AD3AE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7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345440"/>
            <a:ext cx="955548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5029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33" y="1766153"/>
            <a:ext cx="6617534" cy="3308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5410200"/>
            <a:ext cx="8153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টুইটারের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065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5029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5" y="1766153"/>
            <a:ext cx="4411689" cy="3308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5410200"/>
            <a:ext cx="8153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সামাজিকীকরণে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689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381000"/>
            <a:ext cx="2971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6"/>
          <a:stretch/>
        </p:blipFill>
        <p:spPr>
          <a:xfrm>
            <a:off x="3392877" y="1743027"/>
            <a:ext cx="3348845" cy="2158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4714964"/>
            <a:ext cx="8153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টুইটারে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443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2971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98" y="1743027"/>
            <a:ext cx="4400804" cy="3295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5562600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সামাজিকীকরণে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গণমাধ্যমের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240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1"/>
          <a:stretch/>
        </p:blipFill>
        <p:spPr>
          <a:xfrm>
            <a:off x="914400" y="914400"/>
            <a:ext cx="8229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654790"/>
            <a:ext cx="4693920" cy="29649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মাছুম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রসলপুর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2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smmasum59@gamil.com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058920"/>
            <a:ext cx="5113020" cy="3180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3985"/>
          <a:stretch/>
        </p:blipFill>
        <p:spPr>
          <a:xfrm>
            <a:off x="6415178" y="3886200"/>
            <a:ext cx="2608967" cy="332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4" y="556504"/>
            <a:ext cx="2548678" cy="332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01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220" y="476532"/>
            <a:ext cx="6035040" cy="7325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608967" cy="2481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56" y="1371600"/>
            <a:ext cx="2608967" cy="2481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76" y="1371601"/>
            <a:ext cx="2608967" cy="2483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2608967" cy="2483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56" y="4267200"/>
            <a:ext cx="2608967" cy="2483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76" y="4267199"/>
            <a:ext cx="2608967" cy="2483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219200" y="2415188"/>
            <a:ext cx="754380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সামাজিকীকরণে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গণমাধ্যমের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4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600" y="2133600"/>
            <a:ext cx="4648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70" y="2982962"/>
            <a:ext cx="900974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সামাজিকীকরণে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897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গণমাধ্যম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685800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3581400" cy="3566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581400" cy="3566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00100" y="5562600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সংবাদপত্র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28844"/>
            <a:ext cx="5637507" cy="3376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71650" y="5562600"/>
            <a:ext cx="63627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সংবাদপত্র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745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8" y="1728845"/>
            <a:ext cx="4186042" cy="3071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6958" y="5562600"/>
            <a:ext cx="8610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পৃথিবীতেই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28845"/>
            <a:ext cx="4186042" cy="30717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429000" y="3810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8" y="1728846"/>
            <a:ext cx="4186042" cy="3071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33242" y="5105400"/>
            <a:ext cx="86106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রুচিশীল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মানবিক্তা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সহমর্মিতা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জাগিয়ে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সামাজিকীকরণেও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28846"/>
            <a:ext cx="4186042" cy="3071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81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8" y="1869376"/>
            <a:ext cx="4186042" cy="2790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33242" y="5105400"/>
            <a:ext cx="8610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দেশে-বিদেশে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66204"/>
            <a:ext cx="4186042" cy="2797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429000" y="3810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8" y="1874739"/>
            <a:ext cx="4186042" cy="2779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667000" y="5090160"/>
            <a:ext cx="48817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r="7527"/>
          <a:stretch/>
        </p:blipFill>
        <p:spPr>
          <a:xfrm>
            <a:off x="5334000" y="1874739"/>
            <a:ext cx="4109842" cy="2779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40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269</Words>
  <Application>Microsoft Office PowerPoint</Application>
  <PresentationFormat>Custom</PresentationFormat>
  <Paragraphs>47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 Masum</dc:creator>
  <cp:lastModifiedBy>IT 71 &amp; STUDIO</cp:lastModifiedBy>
  <cp:revision>26</cp:revision>
  <dcterms:created xsi:type="dcterms:W3CDTF">2006-08-16T00:00:00Z</dcterms:created>
  <dcterms:modified xsi:type="dcterms:W3CDTF">2020-10-29T16:40:44Z</dcterms:modified>
</cp:coreProperties>
</file>