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8" r:id="rId4"/>
    <p:sldId id="284" r:id="rId5"/>
    <p:sldId id="265" r:id="rId6"/>
    <p:sldId id="285" r:id="rId7"/>
    <p:sldId id="266" r:id="rId8"/>
    <p:sldId id="267" r:id="rId9"/>
    <p:sldId id="268" r:id="rId10"/>
    <p:sldId id="271" r:id="rId11"/>
    <p:sldId id="272" r:id="rId12"/>
    <p:sldId id="274" r:id="rId13"/>
    <p:sldId id="275" r:id="rId14"/>
    <p:sldId id="276" r:id="rId15"/>
    <p:sldId id="273" r:id="rId16"/>
    <p:sldId id="278" r:id="rId17"/>
    <p:sldId id="277" r:id="rId18"/>
    <p:sldId id="280" r:id="rId19"/>
    <p:sldId id="27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mehabibaakter@outlook.com" userId="ea7b8f993119e353" providerId="LiveId" clId="{B4AD35A2-BDC0-4B60-A337-06503010AB8E}"/>
    <pc:docChg chg="undo redo custSel addSld delSld modSld sldOrd">
      <pc:chgData name="ummehabibaakter@outlook.com" userId="ea7b8f993119e353" providerId="LiveId" clId="{B4AD35A2-BDC0-4B60-A337-06503010AB8E}" dt="2020-11-17T09:35:58.273" v="111" actId="255"/>
      <pc:docMkLst>
        <pc:docMk/>
      </pc:docMkLst>
      <pc:sldChg chg="modSp mod modTransition">
        <pc:chgData name="ummehabibaakter@outlook.com" userId="ea7b8f993119e353" providerId="LiveId" clId="{B4AD35A2-BDC0-4B60-A337-06503010AB8E}" dt="2020-11-17T08:32:52.195" v="45" actId="27636"/>
        <pc:sldMkLst>
          <pc:docMk/>
          <pc:sldMk cId="4006814970" sldId="258"/>
        </pc:sldMkLst>
        <pc:spChg chg="mod">
          <ac:chgData name="ummehabibaakter@outlook.com" userId="ea7b8f993119e353" providerId="LiveId" clId="{B4AD35A2-BDC0-4B60-A337-06503010AB8E}" dt="2020-11-17T08:32:52.195" v="45" actId="27636"/>
          <ac:spMkLst>
            <pc:docMk/>
            <pc:sldMk cId="4006814970" sldId="258"/>
            <ac:spMk id="3" creationId="{00000000-0000-0000-0000-000000000000}"/>
          </ac:spMkLst>
        </pc:spChg>
      </pc:sldChg>
      <pc:sldChg chg="del">
        <pc:chgData name="ummehabibaakter@outlook.com" userId="ea7b8f993119e353" providerId="LiveId" clId="{B4AD35A2-BDC0-4B60-A337-06503010AB8E}" dt="2020-11-17T03:40:39.102" v="16" actId="47"/>
        <pc:sldMkLst>
          <pc:docMk/>
          <pc:sldMk cId="1843171235" sldId="260"/>
        </pc:sldMkLst>
      </pc:sldChg>
      <pc:sldChg chg="addSp delSp modSp add del mod modTransition">
        <pc:chgData name="ummehabibaakter@outlook.com" userId="ea7b8f993119e353" providerId="LiveId" clId="{B4AD35A2-BDC0-4B60-A337-06503010AB8E}" dt="2020-11-17T09:35:58.273" v="111" actId="255"/>
        <pc:sldMkLst>
          <pc:docMk/>
          <pc:sldMk cId="3715206000" sldId="265"/>
        </pc:sldMkLst>
        <pc:spChg chg="mod">
          <ac:chgData name="ummehabibaakter@outlook.com" userId="ea7b8f993119e353" providerId="LiveId" clId="{B4AD35A2-BDC0-4B60-A337-06503010AB8E}" dt="2020-11-17T09:35:58.273" v="111" actId="255"/>
          <ac:spMkLst>
            <pc:docMk/>
            <pc:sldMk cId="3715206000" sldId="265"/>
            <ac:spMk id="4" creationId="{00000000-0000-0000-0000-000000000000}"/>
          </ac:spMkLst>
        </pc:spChg>
        <pc:spChg chg="del">
          <ac:chgData name="ummehabibaakter@outlook.com" userId="ea7b8f993119e353" providerId="LiveId" clId="{B4AD35A2-BDC0-4B60-A337-06503010AB8E}" dt="2020-11-17T08:44:20.358" v="57" actId="478"/>
          <ac:spMkLst>
            <pc:docMk/>
            <pc:sldMk cId="3715206000" sldId="265"/>
            <ac:spMk id="5" creationId="{00000000-0000-0000-0000-000000000000}"/>
          </ac:spMkLst>
        </pc:spChg>
        <pc:spChg chg="add del mod">
          <ac:chgData name="ummehabibaakter@outlook.com" userId="ea7b8f993119e353" providerId="LiveId" clId="{B4AD35A2-BDC0-4B60-A337-06503010AB8E}" dt="2020-11-17T08:44:49.969" v="60" actId="478"/>
          <ac:spMkLst>
            <pc:docMk/>
            <pc:sldMk cId="3715206000" sldId="265"/>
            <ac:spMk id="8" creationId="{52EF68C9-9627-4E11-9374-5EBD793225D3}"/>
          </ac:spMkLst>
        </pc:spChg>
      </pc:sldChg>
      <pc:sldChg chg="modSp mod modTransition">
        <pc:chgData name="ummehabibaakter@outlook.com" userId="ea7b8f993119e353" providerId="LiveId" clId="{B4AD35A2-BDC0-4B60-A337-06503010AB8E}" dt="2020-11-17T08:17:58.521" v="19"/>
        <pc:sldMkLst>
          <pc:docMk/>
          <pc:sldMk cId="1329972307" sldId="266"/>
        </pc:sldMkLst>
        <pc:spChg chg="mod">
          <ac:chgData name="ummehabibaakter@outlook.com" userId="ea7b8f993119e353" providerId="LiveId" clId="{B4AD35A2-BDC0-4B60-A337-06503010AB8E}" dt="2020-11-17T03:40:05.921" v="7" actId="27636"/>
          <ac:spMkLst>
            <pc:docMk/>
            <pc:sldMk cId="1329972307" sldId="266"/>
            <ac:spMk id="4" creationId="{00000000-0000-0000-0000-000000000000}"/>
          </ac:spMkLst>
        </pc:spChg>
      </pc:sldChg>
      <pc:sldChg chg="modTransition">
        <pc:chgData name="ummehabibaakter@outlook.com" userId="ea7b8f993119e353" providerId="LiveId" clId="{B4AD35A2-BDC0-4B60-A337-06503010AB8E}" dt="2020-11-17T08:18:12.044" v="20"/>
        <pc:sldMkLst>
          <pc:docMk/>
          <pc:sldMk cId="1434613856" sldId="267"/>
        </pc:sldMkLst>
      </pc:sldChg>
      <pc:sldChg chg="modSp mod modTransition">
        <pc:chgData name="ummehabibaakter@outlook.com" userId="ea7b8f993119e353" providerId="LiveId" clId="{B4AD35A2-BDC0-4B60-A337-06503010AB8E}" dt="2020-11-17T08:18:21.332" v="21"/>
        <pc:sldMkLst>
          <pc:docMk/>
          <pc:sldMk cId="1980577351" sldId="268"/>
        </pc:sldMkLst>
        <pc:spChg chg="mod">
          <ac:chgData name="ummehabibaakter@outlook.com" userId="ea7b8f993119e353" providerId="LiveId" clId="{B4AD35A2-BDC0-4B60-A337-06503010AB8E}" dt="2020-11-17T03:40:06.039" v="8" actId="27636"/>
          <ac:spMkLst>
            <pc:docMk/>
            <pc:sldMk cId="1980577351" sldId="268"/>
            <ac:spMk id="3" creationId="{00000000-0000-0000-0000-000000000000}"/>
          </ac:spMkLst>
        </pc:spChg>
      </pc:sldChg>
      <pc:sldChg chg="modSp mod modTransition">
        <pc:chgData name="ummehabibaakter@outlook.com" userId="ea7b8f993119e353" providerId="LiveId" clId="{B4AD35A2-BDC0-4B60-A337-06503010AB8E}" dt="2020-11-17T08:18:30.982" v="22"/>
        <pc:sldMkLst>
          <pc:docMk/>
          <pc:sldMk cId="523611896" sldId="271"/>
        </pc:sldMkLst>
        <pc:spChg chg="mod">
          <ac:chgData name="ummehabibaakter@outlook.com" userId="ea7b8f993119e353" providerId="LiveId" clId="{B4AD35A2-BDC0-4B60-A337-06503010AB8E}" dt="2020-11-17T03:40:06.106" v="9" actId="27636"/>
          <ac:spMkLst>
            <pc:docMk/>
            <pc:sldMk cId="523611896" sldId="271"/>
            <ac:spMk id="3" creationId="{00000000-0000-0000-0000-000000000000}"/>
          </ac:spMkLst>
        </pc:spChg>
      </pc:sldChg>
      <pc:sldChg chg="modTransition">
        <pc:chgData name="ummehabibaakter@outlook.com" userId="ea7b8f993119e353" providerId="LiveId" clId="{B4AD35A2-BDC0-4B60-A337-06503010AB8E}" dt="2020-11-17T08:18:41.330" v="23"/>
        <pc:sldMkLst>
          <pc:docMk/>
          <pc:sldMk cId="432579692" sldId="272"/>
        </pc:sldMkLst>
      </pc:sldChg>
      <pc:sldChg chg="modTransition">
        <pc:chgData name="ummehabibaakter@outlook.com" userId="ea7b8f993119e353" providerId="LiveId" clId="{B4AD35A2-BDC0-4B60-A337-06503010AB8E}" dt="2020-11-17T08:25:04.871" v="33"/>
        <pc:sldMkLst>
          <pc:docMk/>
          <pc:sldMk cId="3033659311" sldId="273"/>
        </pc:sldMkLst>
      </pc:sldChg>
      <pc:sldChg chg="modTransition">
        <pc:chgData name="ummehabibaakter@outlook.com" userId="ea7b8f993119e353" providerId="LiveId" clId="{B4AD35A2-BDC0-4B60-A337-06503010AB8E}" dt="2020-11-17T08:18:54.026" v="25"/>
        <pc:sldMkLst>
          <pc:docMk/>
          <pc:sldMk cId="407082893" sldId="274"/>
        </pc:sldMkLst>
      </pc:sldChg>
      <pc:sldChg chg="modTransition">
        <pc:chgData name="ummehabibaakter@outlook.com" userId="ea7b8f993119e353" providerId="LiveId" clId="{B4AD35A2-BDC0-4B60-A337-06503010AB8E}" dt="2020-11-17T08:19:02.285" v="26"/>
        <pc:sldMkLst>
          <pc:docMk/>
          <pc:sldMk cId="2982359248" sldId="275"/>
        </pc:sldMkLst>
      </pc:sldChg>
      <pc:sldChg chg="modSp mod modAnim">
        <pc:chgData name="ummehabibaakter@outlook.com" userId="ea7b8f993119e353" providerId="LiveId" clId="{B4AD35A2-BDC0-4B60-A337-06503010AB8E}" dt="2020-11-17T08:20:33.847" v="32"/>
        <pc:sldMkLst>
          <pc:docMk/>
          <pc:sldMk cId="2013130113" sldId="276"/>
        </pc:sldMkLst>
        <pc:spChg chg="mod">
          <ac:chgData name="ummehabibaakter@outlook.com" userId="ea7b8f993119e353" providerId="LiveId" clId="{B4AD35A2-BDC0-4B60-A337-06503010AB8E}" dt="2020-11-17T08:19:54.595" v="28" actId="1076"/>
          <ac:spMkLst>
            <pc:docMk/>
            <pc:sldMk cId="2013130113" sldId="276"/>
            <ac:spMk id="7" creationId="{00000000-0000-0000-0000-000000000000}"/>
          </ac:spMkLst>
        </pc:spChg>
        <pc:picChg chg="mod">
          <ac:chgData name="ummehabibaakter@outlook.com" userId="ea7b8f993119e353" providerId="LiveId" clId="{B4AD35A2-BDC0-4B60-A337-06503010AB8E}" dt="2020-11-17T08:19:47.490" v="27" actId="1076"/>
          <ac:picMkLst>
            <pc:docMk/>
            <pc:sldMk cId="2013130113" sldId="276"/>
            <ac:picMk id="2" creationId="{00000000-0000-0000-0000-000000000000}"/>
          </ac:picMkLst>
        </pc:picChg>
      </pc:sldChg>
      <pc:sldChg chg="modTransition">
        <pc:chgData name="ummehabibaakter@outlook.com" userId="ea7b8f993119e353" providerId="LiveId" clId="{B4AD35A2-BDC0-4B60-A337-06503010AB8E}" dt="2020-11-17T08:26:19.795" v="35"/>
        <pc:sldMkLst>
          <pc:docMk/>
          <pc:sldMk cId="1999038383" sldId="277"/>
        </pc:sldMkLst>
      </pc:sldChg>
      <pc:sldChg chg="modTransition">
        <pc:chgData name="ummehabibaakter@outlook.com" userId="ea7b8f993119e353" providerId="LiveId" clId="{B4AD35A2-BDC0-4B60-A337-06503010AB8E}" dt="2020-11-17T08:25:59.948" v="34"/>
        <pc:sldMkLst>
          <pc:docMk/>
          <pc:sldMk cId="1959287172" sldId="278"/>
        </pc:sldMkLst>
      </pc:sldChg>
      <pc:sldChg chg="modTransition">
        <pc:chgData name="ummehabibaakter@outlook.com" userId="ea7b8f993119e353" providerId="LiveId" clId="{B4AD35A2-BDC0-4B60-A337-06503010AB8E}" dt="2020-11-17T08:26:44.933" v="37"/>
        <pc:sldMkLst>
          <pc:docMk/>
          <pc:sldMk cId="334512451" sldId="279"/>
        </pc:sldMkLst>
      </pc:sldChg>
      <pc:sldChg chg="modTransition">
        <pc:chgData name="ummehabibaakter@outlook.com" userId="ea7b8f993119e353" providerId="LiveId" clId="{B4AD35A2-BDC0-4B60-A337-06503010AB8E}" dt="2020-11-17T08:26:30.524" v="36"/>
        <pc:sldMkLst>
          <pc:docMk/>
          <pc:sldMk cId="673965769" sldId="280"/>
        </pc:sldMkLst>
      </pc:sldChg>
      <pc:sldChg chg="modTransition">
        <pc:chgData name="ummehabibaakter@outlook.com" userId="ea7b8f993119e353" providerId="LiveId" clId="{B4AD35A2-BDC0-4B60-A337-06503010AB8E}" dt="2020-11-17T08:27:05.135" v="39"/>
        <pc:sldMkLst>
          <pc:docMk/>
          <pc:sldMk cId="2205627188" sldId="281"/>
        </pc:sldMkLst>
      </pc:sldChg>
      <pc:sldChg chg="addSp delSp modSp new mod ord modClrScheme modAnim chgLayout">
        <pc:chgData name="ummehabibaakter@outlook.com" userId="ea7b8f993119e353" providerId="LiveId" clId="{B4AD35A2-BDC0-4B60-A337-06503010AB8E}" dt="2020-11-17T08:32:32.116" v="43"/>
        <pc:sldMkLst>
          <pc:docMk/>
          <pc:sldMk cId="558084208" sldId="282"/>
        </pc:sldMkLst>
        <pc:spChg chg="del">
          <ac:chgData name="ummehabibaakter@outlook.com" userId="ea7b8f993119e353" providerId="LiveId" clId="{B4AD35A2-BDC0-4B60-A337-06503010AB8E}" dt="2020-11-17T03:39:18.741" v="4" actId="700"/>
          <ac:spMkLst>
            <pc:docMk/>
            <pc:sldMk cId="558084208" sldId="282"/>
            <ac:spMk id="2" creationId="{8B402ABE-1E29-460C-95DE-24DE91D5BA79}"/>
          </ac:spMkLst>
        </pc:spChg>
        <pc:spChg chg="del">
          <ac:chgData name="ummehabibaakter@outlook.com" userId="ea7b8f993119e353" providerId="LiveId" clId="{B4AD35A2-BDC0-4B60-A337-06503010AB8E}" dt="2020-11-17T03:39:18.741" v="4" actId="700"/>
          <ac:spMkLst>
            <pc:docMk/>
            <pc:sldMk cId="558084208" sldId="282"/>
            <ac:spMk id="3" creationId="{72402B60-B578-4C36-8046-4E1FB204952E}"/>
          </ac:spMkLst>
        </pc:spChg>
        <pc:spChg chg="add mod">
          <ac:chgData name="ummehabibaakter@outlook.com" userId="ea7b8f993119e353" providerId="LiveId" clId="{B4AD35A2-BDC0-4B60-A337-06503010AB8E}" dt="2020-11-17T08:32:32.116" v="43"/>
          <ac:spMkLst>
            <pc:docMk/>
            <pc:sldMk cId="558084208" sldId="282"/>
            <ac:spMk id="4" creationId="{60633E58-4A0B-4339-B207-99F566E419E1}"/>
          </ac:spMkLst>
        </pc:spChg>
        <pc:spChg chg="add">
          <ac:chgData name="ummehabibaakter@outlook.com" userId="ea7b8f993119e353" providerId="LiveId" clId="{B4AD35A2-BDC0-4B60-A337-06503010AB8E}" dt="2020-11-17T03:40:25.485" v="14" actId="22"/>
          <ac:spMkLst>
            <pc:docMk/>
            <pc:sldMk cId="558084208" sldId="282"/>
            <ac:spMk id="7" creationId="{63D08922-0898-4F45-8B92-CF74B27FF546}"/>
          </ac:spMkLst>
        </pc:spChg>
        <pc:picChg chg="add mod">
          <ac:chgData name="ummehabibaakter@outlook.com" userId="ea7b8f993119e353" providerId="LiveId" clId="{B4AD35A2-BDC0-4B60-A337-06503010AB8E}" dt="2020-11-17T03:40:31.825" v="15" actId="14100"/>
          <ac:picMkLst>
            <pc:docMk/>
            <pc:sldMk cId="558084208" sldId="282"/>
            <ac:picMk id="5" creationId="{CA6F9384-5AF7-4D37-8949-D601C017E238}"/>
          </ac:picMkLst>
        </pc:picChg>
      </pc:sldChg>
      <pc:sldChg chg="del">
        <pc:chgData name="ummehabibaakter@outlook.com" userId="ea7b8f993119e353" providerId="LiveId" clId="{B4AD35A2-BDC0-4B60-A337-06503010AB8E}" dt="2020-11-17T03:37:40.603" v="0" actId="47"/>
        <pc:sldMkLst>
          <pc:docMk/>
          <pc:sldMk cId="2088718942" sldId="282"/>
        </pc:sldMkLst>
      </pc:sldChg>
      <pc:sldChg chg="new del modTransition">
        <pc:chgData name="ummehabibaakter@outlook.com" userId="ea7b8f993119e353" providerId="LiveId" clId="{B4AD35A2-BDC0-4B60-A337-06503010AB8E}" dt="2020-11-17T08:27:35.920" v="42" actId="47"/>
        <pc:sldMkLst>
          <pc:docMk/>
          <pc:sldMk cId="1590823125" sldId="283"/>
        </pc:sldMkLst>
      </pc:sldChg>
      <pc:sldChg chg="new del ord">
        <pc:chgData name="ummehabibaakter@outlook.com" userId="ea7b8f993119e353" providerId="LiveId" clId="{B4AD35A2-BDC0-4B60-A337-06503010AB8E}" dt="2020-11-17T08:44:07.267" v="55" actId="47"/>
        <pc:sldMkLst>
          <pc:docMk/>
          <pc:sldMk cId="3292977201" sldId="283"/>
        </pc:sldMkLst>
      </pc:sldChg>
      <pc:sldChg chg="addSp modSp new mod">
        <pc:chgData name="ummehabibaakter@outlook.com" userId="ea7b8f993119e353" providerId="LiveId" clId="{B4AD35A2-BDC0-4B60-A337-06503010AB8E}" dt="2020-11-17T08:43:13.988" v="50" actId="14100"/>
        <pc:sldMkLst>
          <pc:docMk/>
          <pc:sldMk cId="1665912685" sldId="284"/>
        </pc:sldMkLst>
        <pc:picChg chg="add mod">
          <ac:chgData name="ummehabibaakter@outlook.com" userId="ea7b8f993119e353" providerId="LiveId" clId="{B4AD35A2-BDC0-4B60-A337-06503010AB8E}" dt="2020-11-17T08:43:13.988" v="50" actId="14100"/>
          <ac:picMkLst>
            <pc:docMk/>
            <pc:sldMk cId="1665912685" sldId="284"/>
            <ac:picMk id="3" creationId="{6FDF2029-C656-4EC2-9029-31531739CC99}"/>
          </ac:picMkLst>
        </pc:picChg>
      </pc:sldChg>
      <pc:sldChg chg="add">
        <pc:chgData name="ummehabibaakter@outlook.com" userId="ea7b8f993119e353" providerId="LiveId" clId="{B4AD35A2-BDC0-4B60-A337-06503010AB8E}" dt="2020-11-17T08:44:09.738" v="56"/>
        <pc:sldMkLst>
          <pc:docMk/>
          <pc:sldMk cId="1762170641" sldId="285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10-31T04:20:29.436"/>
    </inkml:context>
    <inkml:brush xml:id="br0">
      <inkml:brushProperty name="width" value="0.46667" units="cm"/>
      <inkml:brushProperty name="height" value="0.46667" units="cm"/>
      <inkml:brushProperty name="color" value="#ED1C24"/>
      <inkml:brushProperty name="fitToCurve" value="1"/>
    </inkml:brush>
  </inkml:definitions>
  <inkml:trace contextRef="#ctx0" brushRef="#br0">0 207 0,'39'0'437,"-1"0"-390,1 0 0,-1 0-31,1 0 15,-1 0 0,1 0 0,-1 0-15,1 0 15,-1 0 16,1 0-16,-1 0-15,1 0 0,-1 0-16,0 0 15,1 0 1,-1 0-16,39 0 16,-38 0-1,-1 0-15,1 0 16,-1 0-1,1 0 17,38 0-1,-39 0 47,1 0-31,-1 0-31,1 0 30,-1 0-30,1 0-16,-1 0 16,1 0-1,-1 0 1,1 0 0,-1 0-1,1 0 1,-1 0 15,1 0 0,-1 0 1,1 0 14,38 0-14,-39 0-1,1 0-15,-1 0 15,0 0 0,1 0-15,-1 0 15,1 0 31,-1 0-46,1 0 15,-1 0 16,1 0-31,-1 0-1,1 0 48,-1 0-47,1 0-1,38 0 1,-39 0-16,1 0 15,38 0-15,-39 0 16,39 0-16,-38 0 16,-1 0-1,1 0 1,-1 0-16,1 0 16,-1 0-1,1 0 32,-1 0 0,1 0 47,-1 0-32,1 0-46,-1 0-16,0 0 62,1 0 1,-1 0-16,-38-38-32,39 38 1,-1 0 0,1 0-1,-1 0-15,1 0 31,-1 0 1,1 0-17,-1 0 1,1 0 0,-1 0-1,1-39 1,-1 1-16,1 38 15,38 0-15,-39 0 16,39 0-16,-38 0 16,38 0-16,-39 0 15,1 0-15,-1 0 0,1 0 32,-1 0-32,1 0 15,-1 0-15,1 0 16,-1 0 15,0 0 0,1 0-15,-1 0 15,1 0 32,-1 0-16,1 0-16,-1 0 16,39 0 0,-38 0 109,-1 0-109,1 0-16,-1 0-15,1 0 15,-1 0-16,1 0 48,-1 0-47,1 0 15,-1 0-16,1 0 1,-1 0-16,1 0 16,-1 0-16,1 0 0,-1 0 15,1 0 1,-1 0-16,1 0 16,-1 0-1,1 0 16,-1 0 1,1 0-17,-1 0 63,0 0 47,1 0-78,-1 0-15,39 0 46,-38 0 781,-39 38 110,0 1-860,0-1-93,0 1 31,0-1 31,0 1 828,0-1-890,0 1 31,0-1 937,0 1 500,0-1-1452,-39-38 561,1 0-577,-1 0 15,1 0 16,-1 0 31,1 0-47,0 0 1,-1 0 15,1 0-1,-1 0 33,39 39-79,-38-39 15,-1 0 1,1 0-16,-1 0 15,1 0 1,-1 0 0,1 0-1,-1 0-15,1 0 16,-1 0 31,1 0-32,-1 0 32,-38 0 16,39 0-32,-1 0 0,1 0-15,-1 0 15,1 0 16,-1 0-16,1 0 16,-1 0-31,1 0 15,-1 0-15,1 0-1,-1 0-15,1 0 32,-1 0 14,1 0 1,0 0-31,-1 0 0,1 0-1,-1 0 1,1 0-16,-1 0 15,-38 0 1,39 0 0,-1 0-1,1 0 1,-1 0 0,1 0-1,-1 0-15,1 0 31,-1 0-15,1 0 15,-1 0-15,1 0 0,-1 0-16,1 0 15,-1 0 16,1 0-31,-1 0 32,1 0-32,-1 0 31,1 0-15,-1 0 30,1 0-14,-39 0-32,38 0 15,1 0 1,-39 0 0,39 0-1,-39 0-15,38 0 16,-38 0-16,39 0 15,-39 0-15,38 0 16,1 0-16,-1 0 16,1 0-16,-1 0 15,1 0 1,-1 0-16,1 0 16,-1 0-1,1 0 16,-1 0 1,1 0 15,-1 0-1,1 0-14,-1 0-32,1 0 47,-39 0-16,38 0-16,1 0 17,-1 0-17,1 0-15,0 0 16,-1 0 0,1 0-1,-1 0-15,1 0 16,-1 0-1,1 0-15,-1 0 16,1 0-16,-1 0 16,1 0-1,-1 0 1,1 0 0,-1 0-1,1 0 1,-1 0-1,1 0 17,-1 0-17,1 0-15,-1 0 16,1 0 0,-1 0-16,1 0 15,-1 0 1,1 0-1,-1 0-15,1 0 16,-1 0 0,1 0-1,-1 0-15,1 0 16,-1 0 0,1 0-16,0-39 15,-1 39 1,-38 0-1,77-38 1,-38 38-16,-1 0 47,39-39 0,-38 39-16,-1 0 78,1 0-62,-1-38-31,1 38 15,38-39-15,-39 39-1,39-38 64,0-1 733,0 1-703,39 38-93,-1 0 109,-38-77-94,39 77-15,-1 0 15,1 0 16,-1 0 16,1 0 30,-39-39 142,38 39-188,1 0-16,-1 0 63,1 0-48,37 0-30,-37 0 15,-1 0 16,1 0 0,-1 0 94,1 0-94,-1-38-32,1 38-15,-1 0 16,1 0-16,-1-39 15,78 39-15,-78 0 16,1 0 0,-1 0-1,1 0-15,-1 0 16,1 0 15,-1 0 0,1 0 48,-1 0-17,1 0-46,-1 0-1,1 0 1,-1 0 0,1 0 15,-1 0-16,1 0 17,-1 0-1,1 0 31,-1 0 32,0 0-47,1 0-16,38 0 1,-39 0-1,1 0-16,-1 0 1,1 0 0,-1 0 15,1 0-31,-1 0 16,1 0-1,-1 0 1,1 0-1,-1 0 1,1 0-16,-1 0 16,1 0-1,-1 0 1,1 0 0,-1 0-16,1 0 15,-1 0 1,1 0 15,-1 0 0,1 0 1,-1 0-17,1 0 32,-1 0 0,1 0-16,-1 0 32,1 0-16,-1 0-32,0 0 1,1 0-1,-1 0 1,1 0-16,-1 0 16,1 0-16,-1 0 15,1 0 1,-1 0 31,1 0 0,-1 0-47,1 0 31,-1 0 47,-76 0 500,-39 0-547,38 0 16,39 39-15,-38-39-17,-1 0 1,1 0-1,-1 38 1,-38-38-16,39 0 16,-1 39-16,1-39 15,0 0-15,-1 38 16,-38-38-16,39 0 16,-1 0-1,1 0 1,-1 0-1,1 0-15,-1 0 0,1 0 16,-1 39 0,1-39-1,-39 0-15,38 0 16,1 38-16,-1-38 16,1 0-16,-39 0 15,38 0 1,-38 0-1,39 0 1,-39 0-16,38 0 16,1 0-1,-1 0 1,1 0-16,-1 0 16,1 0 15,0 0-16,-1 0 32,1 0-31,-1 0 0,-38 0-16,39 0 15,-1 0-15,-38 0 0,39 0 16,-1 0-16,1 0 15,-1 0 1,1 0-16,-1 0 16,1 0-1,-1 0 1,1 0 15,-1 0 32,39-38-32,-38 38-31,-1 0 31,1 0-15,-1 0-1,39-39 17,-38 39-17,-1 0 17,39-38 93,0-1 15,39 39-124,-39-38-1,38 38 48,1 0-16,-78 0 437,1 0-437,-1 0-16,1 0 1,-1 0-1,1 0 63,-1 0-48,1 0-14,-1 0-1,-37 0 16,37 0 47,1 0-48,-1 0-14,1 0-17,-1 0 63,1 0 16,-1 0 203,1 0-47,-1 0-187,39 38 890,0 1-922,0-1 31,0 1-46,0-1 0,0 1 15,0-1 31,0 1 17,0-1 139,0 1-171,0-1 406,0 1 313,0-1-469,39-38-250,-1 0-16,1 0 63,-1 0-63,1 0 0,-1 0-15,1 0 15,-1 0 0,1 0 1,-1 0 14,-38 39 48,38-39-31,1 0-32,-1 0 16,1 0-32,-1 0 1,1 0 31,-39 38 47,38-38-94,1 0 47,-1 0-32,1 39 1,-1-39-16,39 0 15,-38 0-15,-1 0 16,39 0-16,-38 38 16,-1-38-16,1 0 15,-1 39 1,39-39 0,-38 0 15,-1 0 0,1 0 16,-1 0-31,1 38-1,38-38-15,-39 0 16,1 0-1,-1 0-15,0 0 16,1 0-16,-1 0 16,1 0-16,-1 0 15,1 0 1,-1 0-16,1 0 16,-1 0-1,1 0 1,-1 0-1,1 0 32,38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10-31T04:20:30.708"/>
    </inkml:context>
    <inkml:brush xml:id="br0">
      <inkml:brushProperty name="width" value="0.46667" units="cm"/>
      <inkml:brushProperty name="height" value="0.46667" units="cm"/>
      <inkml:brushProperty name="color" value="#ED1C24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10-31T04:20:31.516"/>
    </inkml:context>
    <inkml:brush xml:id="br0">
      <inkml:brushProperty name="width" value="0.46667" units="cm"/>
      <inkml:brushProperty name="height" value="0.46667" units="cm"/>
      <inkml:brushProperty name="color" value="#ED1C24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10-31T04:20:31.735"/>
    </inkml:context>
    <inkml:brush xml:id="br0">
      <inkml:brushProperty name="width" value="0.46667" units="cm"/>
      <inkml:brushProperty name="height" value="0.46667" units="cm"/>
      <inkml:brushProperty name="color" value="#ED1C24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10-31T04:20:43.951"/>
    </inkml:context>
    <inkml:brush xml:id="br0">
      <inkml:brushProperty name="width" value="0.46667" units="cm"/>
      <inkml:brushProperty name="height" value="0.46667" units="cm"/>
      <inkml:brushProperty name="color" value="#ED1C24"/>
      <inkml:brushProperty name="fitToCurve" value="1"/>
    </inkml:brush>
  </inkml:definitions>
  <inkml:trace contextRef="#ctx0" brushRef="#br0">2040 80 0,'-39'0'453,"1"0"-422,-1 0 0,1 0-31,-39 38 16,38-38-16,1 0 16,-1 39-16,1-39 31,-1 0-15,1 0 46,-1 0-46,1 0-1,-1 0 17,1 0-17,-1 0 16,78 0 94,-1 0-93,1 0-1,-1 0-31,1 0 16,76-39-16,-38 39 15,-38 0-15,-1 0 16,1 0-1,-1 0-15,1 0 16,-1 0 0,-38-38-1,39 38 1,-1 0 0,1 0 15,-1 0-16,-38-39 32,39 39-47,-1 0 47,1 0-16,-1 0 1,-153 0-32,153 0 47,1 0 15,-1 0-46,0 0-1,1 0 17,-1 0-1,1 0 0,-1 0-31,1 0 16,-1 0-1,1 0-15,38 0 16,38 0-16,-76 0 16,-1 0-16,1 0 15,76 0-15,-76 0 16,-1 0-1,1 0-15,-1 0 16,1 0 15,-1 0-15,1 0 0,-1 0 62,-76 0 219,-39 0-282,0 0-15,0 0 16,38 0-16,-38 0 15,39 0-15,-39 0 16,38 0-16,1 0 16,-39 0-16,38 0 15,39 39-15,-38-39 16,-1 0-16,1 0 16,-1 0-1,1 0 1,-1 0-16,39 38 47,-38-38-32,-1 0 1,1 0-16,0 0 16,-1 0-16,1 39 15,-39-39-15,-39 0 16,39 0-16,39 38 0,-1-38 15,-76 77-15,76-77 16,1 0 0,-1 0-1,1 0 1,-1 0-16,1 0 16,-1 0 15,39 39-16,-38-39-15,-1 0 16,-38 0 0,39 0-1,-1 0 17,1 0-17,38 38 1,-39-38-16,1 0 15,-1 0 1,1 0 15,0 0-15,-1 0 0,1 0-1,-1 0 1,1 0-16,-1 0 15,1 0 1,-1 0 0,1 0-1,-1 0 1,1 0 15,-1 0 0,1 39-15,-1-39 15,-38 0-15,39 0 15,-1 0 0,1 0 16,38 38-47,-39-38 32,78 0 139,-1 0-155,39 0-16,0 0 16,0 0-1,-38 0-15,38 0 16,-39 0 0,1 0-1,-1 0-15,1 0 16,-1 0-1,1 0-15,-1 0 16,1 0 0,-1 0-1,0 0 1,1 0 0,-1 0-16,1 0 0,-39-38 15,38 38 1,-38-39-16,39 39 15,38 0-15,-39 0 16,1-38-16,38 38 16,0-39-1,0 39-15,-39 0 16,1 0 0,-1 0-1,1 0 1,38-38-16,-39 38 15,1 0 1,-1 0-16,1 0 0,38 0 31,-39 0-31,1 0 16,-1 0-16,1-39 0,37 39 31,-37 0-31,-1 0 16,1 0-16,-1 0 15,39 0 1,-38 0 0,-1 0 15,1 0 0,-1 0-15,1 0-1,-1 0 17,1 0-17,-1 0-15,1 0 16,-1 0-16,1 0 16,-1 0-1,1 0 1,-1 0-1,39 0 17,-38 0 15,-1 0 15,1 0-15,-1 0 62,-76 0 360,-39 0-469,38 0 16,1 0-16,-39 0 15,-39 0-15,39 0 16,39 0-16,-78 0 0,78 0 16,-1 0-16,-38 0 15,0 0 1,39 0-16,-1 0 0,1 0 15,-1 0 1,1 0 0,0 0-16,-1 0 0,1 0 15,-1 0 1,1 0 0,-1-38-1,1 38-15,-1 0 31,39-39-15,-38 39-16,-1 0 16,1 0-1,38-38-15,-39 38 16,1-39-16,-1 39 16,1 0-1,-1 0-15,-38-38 16,39 38-16,-39 0 15,38 0-15,1 0 16,-39 0-16,38 0 16,1 0-16,-1 0 15,1 0 1,-1 0-16,1 0 16,-1 0-1,1 0 1,0 0-16,-1 0 15,1 0 48,-1 0-16,78 0 218,-1 0-249,1 0-16,-1 0 16,0 0-1,1 0-15,-1 0 16,1 0 15,-1 0 47,1 0-46,-78 0 280,1 38-296,-1-38-16,1 0 15,-1 39 1,1-39-16,0 0 16,-39 38-16,0-38 15,38 0-15,1 0 16,-1 0-16,-38 0 15,39 0-15,-1 39 16,1-39 0,-39 0-1,38 0-15,1 0 16,-1 0-16,1 0 16,-1 0-1,1 0 1,-1 0-16,1 0 15,-1 0 1,1 0 31,-1 0-31,1 0 30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0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0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1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3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6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0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7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9E83-372E-4285-9C0A-BB8FE094171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DCF3-0476-4C60-AC1B-7C2DE609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jfif"/><Relationship Id="rId7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fif"/><Relationship Id="rId5" Type="http://schemas.openxmlformats.org/officeDocument/2006/relationships/image" Target="../media/image11.jfif"/><Relationship Id="rId4" Type="http://schemas.openxmlformats.org/officeDocument/2006/relationships/image" Target="../media/image10.jpg"/><Relationship Id="rId9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15.png"/><Relationship Id="rId4" Type="http://schemas.openxmlformats.org/officeDocument/2006/relationships/image" Target="../media/image4.jf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8.png"/><Relationship Id="rId3" Type="http://schemas.openxmlformats.org/officeDocument/2006/relationships/image" Target="../media/image17.jfif"/><Relationship Id="rId7" Type="http://schemas.openxmlformats.org/officeDocument/2006/relationships/image" Target="../media/image15.emf"/><Relationship Id="rId12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16.emf"/><Relationship Id="rId5" Type="http://schemas.openxmlformats.org/officeDocument/2006/relationships/image" Target="../media/image14.emf"/><Relationship Id="rId10" Type="http://schemas.openxmlformats.org/officeDocument/2006/relationships/customXml" Target="../ink/ink5.xml"/><Relationship Id="rId4" Type="http://schemas.openxmlformats.org/officeDocument/2006/relationships/customXml" Target="../ink/ink1.xml"/><Relationship Id="rId9" Type="http://schemas.openxmlformats.org/officeDocument/2006/relationships/customXml" Target="../ink/ink4.xml"/><Relationship Id="rId1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6.wdp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6F9384-5AF7-4D37-8949-D601C017E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D08922-0898-4F45-8B92-CF74B27FF546}"/>
              </a:ext>
            </a:extLst>
          </p:cNvPr>
          <p:cNvSpPr/>
          <p:nvPr/>
        </p:nvSpPr>
        <p:spPr>
          <a:xfrm>
            <a:off x="1911927" y="1"/>
            <a:ext cx="6802582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633E58-4A0B-4339-B207-99F566E419E1}"/>
              </a:ext>
            </a:extLst>
          </p:cNvPr>
          <p:cNvSpPr txBox="1">
            <a:spLocks/>
          </p:cNvSpPr>
          <p:nvPr/>
        </p:nvSpPr>
        <p:spPr>
          <a:xfrm>
            <a:off x="190499" y="5345288"/>
            <a:ext cx="11249355" cy="1474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</a:t>
            </a:r>
            <a:r>
              <a:rPr lang="en-US" sz="66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6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2417616" y="157308"/>
            <a:ext cx="4980711" cy="68782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 পদ্ধতির বৈশিষ্ট্য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71054" y="1629423"/>
            <a:ext cx="11720945" cy="510388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মতো বৈজ্ঞানিক পদ্ধতিরও বৈশিষ্ট্য রয়েছে। বৈজ্ঞানিক পদ্ধতির বৈশিষ্ট্যসমূহ নিচে উল্লেখ করা হলো-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১। প্রকৃতিগতভাবে বোইজ্ঞানিক পদ্ধতি জটিল ও বিশ্লেষণধর্মী;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২। বৈজ্ঞানিক পদ্ধতি যুক্তিনির্ভর। যুক্তি হলো বৈজ্ঞানিক বক্তব্যের কৌশল,যা প্রাপ্ত সাক্ষ্য-প্রমাণের ভিত্তিতে উপসংহারে পৌছাতে সহায়তা করে;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৩। বৈজ্ঞানিক পদ্ধতি উদ্দেশ্যমুখী ও ধারাবাহিক;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৪। বৈজ্ঞানিক পদ্ধতি কাঠামোবদ্ধ এবং প্রকৃতিগতভাবে তাত্ত্বিক;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৫। বৈজ্ঞানিক পর্যবেক্ষণ ও সে বিষয়ক বৈশিষ্ট্যসমূহ বৈজ্ঞানিক পদ্ধতির ব্যবহারিক সাফল্যকে নির্ধারণ করে;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11896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Content Placeholder 6"/>
          <p:cNvSpPr txBox="1">
            <a:spLocks/>
          </p:cNvSpPr>
          <p:nvPr/>
        </p:nvSpPr>
        <p:spPr>
          <a:xfrm>
            <a:off x="207817" y="971982"/>
            <a:ext cx="11776364" cy="58860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পুনঃপরীক্ষণের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অবকাশ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বস্তুনিষ্ঠ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অভিজ্ঞতালব্ধ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জ্ঞাননির্ভর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সাধারণীকরণ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ভবিষ্যদ্বাণী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সমালোচনামূলক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ব্যাখ্যানির্ভর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১৪।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79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le 8"/>
          <p:cNvSpPr txBox="1">
            <a:spLocks/>
          </p:cNvSpPr>
          <p:nvPr/>
        </p:nvSpPr>
        <p:spPr>
          <a:xfrm>
            <a:off x="1226127" y="16200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 পদ্ধতির স্তরসমূহ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838200" y="3986934"/>
            <a:ext cx="10515600" cy="11669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থিউডরসন এবং থিউডরসন এ প্রসঙ্গে সাত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স্তরের কথা বলেন-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2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itle 10"/>
          <p:cNvSpPr txBox="1">
            <a:spLocks/>
          </p:cNvSpPr>
          <p:nvPr/>
        </p:nvSpPr>
        <p:spPr>
          <a:xfrm>
            <a:off x="561109" y="247101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5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9229"/>
            <a:ext cx="1219199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818" y="1"/>
            <a:ext cx="3325525" cy="22305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65" y="2376054"/>
            <a:ext cx="3160347" cy="27293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71" y="4959929"/>
            <a:ext cx="2868327" cy="18621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824" y="2205471"/>
            <a:ext cx="2857500" cy="27544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562115" y="2640589"/>
            <a:ext cx="3130688" cy="19493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দার্শনিকের যুক্তিতে বিজ্ঞানের মর্যাদায় সমাজবিজ্ঞান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 rot="10950729">
            <a:off x="6036550" y="4568689"/>
            <a:ext cx="415636" cy="34636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7870218" y="3481173"/>
            <a:ext cx="415636" cy="34636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379782">
            <a:off x="4170000" y="3472404"/>
            <a:ext cx="415636" cy="34636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94352" y="2262404"/>
            <a:ext cx="415636" cy="34636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92995" y="2956307"/>
            <a:ext cx="4017818" cy="7204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বা উপাত্ত সংগ্রহ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6523" y="3635178"/>
            <a:ext cx="4017818" cy="7204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অনুমিত সিদ্ধান্ত প্রণয়ন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6814" y="836564"/>
            <a:ext cx="4017818" cy="720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ভবিষ্যদ্বাণী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6377" y="1557000"/>
            <a:ext cx="4017818" cy="7204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বিশ্লেষণ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4322" y="2235871"/>
            <a:ext cx="4017818" cy="7204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সাজানো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5413" y="4341752"/>
            <a:ext cx="4017818" cy="7204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সমস্যার তাত্ত্বিক কাঠামো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44303" y="5048331"/>
            <a:ext cx="4017818" cy="72043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 নির্বাচন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Isosceles Triangle 2"/>
          <p:cNvSpPr/>
          <p:nvPr/>
        </p:nvSpPr>
        <p:spPr>
          <a:xfrm>
            <a:off x="3782293" y="1514969"/>
            <a:ext cx="3809999" cy="2937163"/>
          </a:xfrm>
          <a:prstGeom prst="triangle">
            <a:avLst>
              <a:gd name="adj" fmla="val 4845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যুক্তিতে সমাজবিজ্ঞান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13164" y="152401"/>
            <a:ext cx="2602015" cy="28311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নির্ভরযোগ্য জ্ঞান পরিবেশন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7756" y="357141"/>
            <a:ext cx="2455790" cy="24323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সাংগঠনিক কাঠামো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00499" y="5171358"/>
            <a:ext cx="3262744" cy="13023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পদ্ধতিগত গঠনাকৃতি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6200000" flipV="1">
            <a:off x="5272259" y="4666273"/>
            <a:ext cx="719225" cy="290944"/>
          </a:xfrm>
          <a:prstGeom prst="rightArrow">
            <a:avLst>
              <a:gd name="adj1" fmla="val 50001"/>
              <a:gd name="adj2" fmla="val 11062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8498166" flipV="1">
            <a:off x="6581079" y="2641107"/>
            <a:ext cx="1066800" cy="191995"/>
          </a:xfrm>
          <a:prstGeom prst="rightArrow">
            <a:avLst>
              <a:gd name="adj1" fmla="val 50001"/>
              <a:gd name="adj2" fmla="val 1147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537985" flipV="1">
            <a:off x="4025161" y="2437171"/>
            <a:ext cx="928255" cy="195147"/>
          </a:xfrm>
          <a:prstGeom prst="rightArrow">
            <a:avLst>
              <a:gd name="adj1" fmla="val 50001"/>
              <a:gd name="adj2" fmla="val 1147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818" y="6160536"/>
            <a:ext cx="1316182" cy="69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8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7" t="22377" r="33153" b="19744"/>
          <a:stretch/>
        </p:blipFill>
        <p:spPr>
          <a:xfrm>
            <a:off x="2535382" y="1136073"/>
            <a:ext cx="6220691" cy="426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44981" y="0"/>
            <a:ext cx="4558146" cy="6788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345" y="5624945"/>
            <a:ext cx="11069782" cy="1011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‘বৈজ্ঞানিক পদ্ধতির মুলত সমাধান প্রক্রিয়া’-কথাটির যুক্তি উপস্থাপন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944" y="6204586"/>
            <a:ext cx="1233055" cy="6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3103728" y="-112547"/>
            <a:ext cx="5398827" cy="12180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960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0" y="1218015"/>
            <a:ext cx="12191999" cy="59585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১।বিজ্ঞানীরা ঘটনাবলিকে সর্বদা কয় ভাগে ভাগ করেন?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২                               (খ) ৩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৪                                (ঘ) ৫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বৈজ্ঞানিক পদ্ধতির বৈশিষ্ট্য কোনটি?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অসূক্ষ্মতা                       (খ) অনভিজ্ঞতা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ধারাবাহিকতা                  (ঘ) প্রকৃতি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ইংরেজি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Science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scientia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scientia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-র সাথে সাদৃশ্য রয়েছে-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জ্ঞান                                  (খ) মানুষ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সমাজ                                 (ঘ) সঙ্গী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835623"/>
            <a:ext cx="608463" cy="5322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-1" y="5681460"/>
            <a:ext cx="608463" cy="5322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3931183"/>
            <a:ext cx="608463" cy="5322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964" y="6153194"/>
            <a:ext cx="1330036" cy="70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6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2" y="498763"/>
            <a:ext cx="8118764" cy="49599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Title 1"/>
          <p:cNvSpPr txBox="1">
            <a:spLocks/>
          </p:cNvSpPr>
          <p:nvPr/>
        </p:nvSpPr>
        <p:spPr>
          <a:xfrm>
            <a:off x="96982" y="5817898"/>
            <a:ext cx="12095018" cy="8471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বৈজ্ঞানিক ভিত্তি যুক্তি ও দৃষ্টান্তের মাধ্যমে বিশ্লেষণ কর।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5320069" y="2225215"/>
              <a:ext cx="2106360" cy="3006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36189" y="2141335"/>
                <a:ext cx="227412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6165349" y="2521495"/>
              <a:ext cx="360" cy="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81469" y="2437615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6165349" y="2521495"/>
              <a:ext cx="360" cy="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81469" y="2437615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Ink 17"/>
              <p14:cNvContentPartPr/>
              <p14:nvPr/>
            </p14:nvContentPartPr>
            <p14:xfrm>
              <a:off x="6165349" y="2521495"/>
              <a:ext cx="360" cy="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81469" y="2437615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/>
              <p14:cNvContentPartPr/>
              <p14:nvPr/>
            </p14:nvContentPartPr>
            <p14:xfrm>
              <a:off x="6054469" y="2340415"/>
              <a:ext cx="1205640" cy="1627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70589" y="2256535"/>
                <a:ext cx="1373400" cy="33048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344" y="6285344"/>
            <a:ext cx="1080655" cy="57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2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8645" cy="7162491"/>
          </a:xfrm>
          <a:prstGeom prst="rect">
            <a:avLst/>
          </a:prstGeom>
        </p:spPr>
      </p:pic>
      <p:sp>
        <p:nvSpPr>
          <p:cNvPr id="4" name="Content Placeholder 5"/>
          <p:cNvSpPr txBox="1">
            <a:spLocks/>
          </p:cNvSpPr>
          <p:nvPr/>
        </p:nvSpPr>
        <p:spPr>
          <a:xfrm flipH="1">
            <a:off x="1106128" y="2407121"/>
            <a:ext cx="5353665" cy="423278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প্রভাষক (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72" y="321209"/>
            <a:ext cx="3362633" cy="31266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5395449" y="239154"/>
            <a:ext cx="6685716" cy="63715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শ্রেণি-একাদশ</a:t>
            </a:r>
            <a:endParaRPr lang="bn-IN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পত্র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দ্বিতীয়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সমাজবিজ্ঞানের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বৈজ্ঞানিক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মর্যাদা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বিজ্ঞানের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ধারণা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বৈশিষ্ট্য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59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829"/>
            <a:ext cx="12192000" cy="69808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2364" y="520923"/>
            <a:ext cx="713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482" y="6234545"/>
            <a:ext cx="1176518" cy="6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27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66253" y="1446550"/>
            <a:ext cx="11970327" cy="541144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কি? তা বলতে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বৈজ্ঞানিক পদ্ধতির ধারণা ও বৈশিষ্ট্য ব্যাখ্যা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বৈজ্ঞানিক পদ্ধতির স্তরসমূহ ব্যাখ্যা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বৈজ্ঞানিক মর্যাদা রয়েছে তা আলোচনা করতে পারবে।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1423" y="0"/>
            <a:ext cx="33457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DF2029-C656-4EC2-9029-31531739C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1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295399" y="2124076"/>
            <a:ext cx="8696325" cy="17577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NikoshBAN" panose="02000000000000000000"/>
              </a:rPr>
              <a:t>বিজ্ঞানের</a:t>
            </a:r>
            <a:r>
              <a:rPr lang="en-US" sz="9600" dirty="0">
                <a:latin typeface="NikoshBAN" panose="02000000000000000000"/>
              </a:rPr>
              <a:t> </a:t>
            </a:r>
            <a:r>
              <a:rPr lang="en-US" sz="9600" dirty="0" err="1">
                <a:latin typeface="NikoshBAN" panose="02000000000000000000"/>
              </a:rPr>
              <a:t>ধারণা</a:t>
            </a:r>
            <a:r>
              <a:rPr lang="en-US" sz="9600" dirty="0">
                <a:latin typeface="NikoshBAN" panose="0200000000000000000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06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402282" y="235527"/>
            <a:ext cx="3387436" cy="66501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বিজ্ঞানের ধারণা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011382"/>
            <a:ext cx="10515600" cy="51655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scienceযার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scientia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থেকে।বিজ্ঞানের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সুনিয়ন্ত্রিত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চিন্তা,অভিজ্ঞতা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গবেষণাপ্রসূত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জ্ঞানভান্ডারকে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বিষয়সমূহের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শৃংখলিত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কুলসন ও স্টোন এর মতে, “বিজ্ঞান হলো সুসংবদ্ধ জ্ঞান।”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রবার্ট সান্তে এর মতে, “বিজ্ঞান হলো জ্ঞানের সমাবেশ ও একটি পদ্ধতি।”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The Oxford English Dictionary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গবেষণালব্ধ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70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190009" y="129599"/>
            <a:ext cx="5811982" cy="57698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বৈশিষ্ট্য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983673"/>
            <a:ext cx="10515600" cy="52209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ধারণা বিশ্লেষণ করলে এর কতগুলো বৈশিষ্ট্য স্পষ্ট হয়ে ওঠে। এই বৈশিষ্ট্যগুলো হলো-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বিজ্ঞান যুক্তিনির্ভর এবং অভিজ্ঞতালব্ধ জ্ঞানের সমষ্টি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সমস্যা মোকাবিলার যৌক্তিক হাতিয়ার;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 সত্য প্রতিষ্ঠার বিজ্ঞান নির্দিষ্ট বিষয়ের ধারাবাহিক ও সুশৃংখল বিশ্লেষণ প্রক্রিয়া;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যাচাইযোগ্য;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উদ্দেশ্যমুখী;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বৈজ্ঞানিকের একটি নিজস্ব প্রতিষ্ঠান এবং এর লক্ষ্য মানবকল্যাণ;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7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0" y="1039091"/>
            <a:ext cx="12192000" cy="65254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বিজ্ঞানের লক্ষ্য-ব্যাখ্যা,বর্ণনা,পূর্বানুমান এবং নিয়ন্ত্রণ;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একটি নিয়মতান্ত্রিক জ্ঞান;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অবরোহ- আরোহভিত্তিক জ্ঞান;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বিজ্ঞান একটি অনুধাবন ও সারল্য জ্ঞান;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হলো কার্যকারণ সম্পর্কের ফলাফলের সমষ্টি;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উপযুক্ত তথ্যের উপর ভিত্তি করে পরিবর্তিত হয়;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13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262745" y="115744"/>
            <a:ext cx="5354782" cy="56313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বৈজ্ঞানিক পদ্ধতি ধারণা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1" y="886691"/>
            <a:ext cx="12191999" cy="57634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ন্ধা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যুক্তিসংগত উপায়ই হলো বৈজ্ঞানিক পদ্ধতি।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জে এ হগস এর মতে, “বৈজ্ঞানিক পদ্ধতি হলো এমন একটি পদ্ধতি, যেখানে পৃথক বা স্বতন্ত্র নিয়মের পদ্ধতিসমূহ ব্যবহার করে দক্ষতাসহকারে উপায় বা জ্ঞান অর্জন করা হয়।”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জি এ ল্যান্ডবার্গ এর মতে, “ বৈজ্ঞানিক পদ্ধতি হলো তথ্যরাজির এক ধারাবাহিক পর্যবেক্ষণ ও শ্রেণিকরণ।”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Encyclopedia of Britannica-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তে উল্লেখ আছে, “ বৈজ্ঞানিক বা বিজ্ঞানভিত্তিক জ্ঞানার্জনের যেকোনো পদ্ধতির বৈজ্ঞানিক পদ্ধতি বলা হয়।”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56" y="6057064"/>
            <a:ext cx="1511444" cy="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7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686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Shonar Bangla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ummehabibaakter@outlook.com</cp:lastModifiedBy>
  <cp:revision>66</cp:revision>
  <dcterms:created xsi:type="dcterms:W3CDTF">2020-10-27T00:03:05Z</dcterms:created>
  <dcterms:modified xsi:type="dcterms:W3CDTF">2020-11-17T09:36:46Z</dcterms:modified>
</cp:coreProperties>
</file>