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62" r:id="rId9"/>
    <p:sldId id="287" r:id="rId10"/>
    <p:sldId id="263" r:id="rId11"/>
    <p:sldId id="294" r:id="rId12"/>
    <p:sldId id="292" r:id="rId13"/>
    <p:sldId id="279" r:id="rId14"/>
    <p:sldId id="295" r:id="rId15"/>
    <p:sldId id="293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636" y="448745"/>
            <a:ext cx="11224538" cy="28702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8" y="3368040"/>
            <a:ext cx="11671226" cy="3075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174413" y="-614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232640" y="65509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6:29:05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90034"/>
            <a:ext cx="11268635" cy="598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7" y="524435"/>
            <a:ext cx="11055163" cy="582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1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1788460"/>
            <a:ext cx="10938933" cy="42736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bn-BD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ইমানের পরিচয় লিখ।</a:t>
            </a:r>
            <a:endParaRPr lang="en-US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9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1630579"/>
            <a:ext cx="11201399" cy="481902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572869" y="3041524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04244" y="5238875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1845232"/>
            <a:ext cx="11161059" cy="452867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851461" y="5868395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1732"/>
            <a:ext cx="11174506" cy="497965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513292" y="3041524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97106" y="6089525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6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151530"/>
            <a:ext cx="11282082" cy="41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" y="412124"/>
            <a:ext cx="2003345" cy="1430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0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28267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8" y="497541"/>
            <a:ext cx="11134165" cy="58629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আকাইদ</a:t>
            </a:r>
            <a:endParaRPr lang="en-US" sz="8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8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8000" b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ও দ্বিতীয় পাঠ </a:t>
            </a:r>
          </a:p>
          <a:p>
            <a:pPr algn="ctr"/>
            <a:r>
              <a:rPr lang="bn-BD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694329"/>
            <a:ext cx="3657598" cy="448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694329"/>
            <a:ext cx="3951194" cy="448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31" y="1694329"/>
            <a:ext cx="3367400" cy="4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0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600"/>
                            </p:stCondLst>
                            <p:childTnLst>
                              <p:par>
                                <p:cTn id="6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6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600"/>
                            </p:stCondLst>
                            <p:childTnLst>
                              <p:par>
                                <p:cTn id="7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প্রতি ইমান</a:t>
            </a:r>
            <a:endParaRPr lang="en-US" sz="13800" b="1" spc="50" dirty="0">
              <a:ln w="13500">
                <a:solidFill>
                  <a:srgbClr val="FF0000"/>
                </a:solidFill>
                <a:prstDash val="solid"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ইমানের পরিচয়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ইমানের শাখা সমুহ বলতে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3451537" y="50227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5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5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5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15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430306"/>
            <a:ext cx="11161059" cy="588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363071"/>
            <a:ext cx="11308977" cy="61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6:29:11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97541"/>
            <a:ext cx="11228294" cy="5741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56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1725</TotalTime>
  <Words>344</Words>
  <Application>Microsoft Office PowerPoint</Application>
  <PresentationFormat>Widescreen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Impact</vt:lpstr>
      <vt:lpstr>Nikosh</vt:lpstr>
      <vt:lpstr>NikoshBAN</vt:lpstr>
      <vt:lpstr>Vrinda</vt:lpstr>
      <vt:lpstr>Wingdings</vt:lpstr>
      <vt:lpstr>Main Event</vt:lpstr>
      <vt:lpstr>আজকের ক্লাসে সবাইকে স্বাগতম</vt:lpstr>
      <vt:lpstr>PowerPoint Presentation</vt:lpstr>
      <vt:lpstr>PowerPoint Presentation</vt:lpstr>
      <vt:lpstr>নিচের ছবিটি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Salim</cp:lastModifiedBy>
  <cp:revision>265</cp:revision>
  <dcterms:created xsi:type="dcterms:W3CDTF">2017-09-07T18:02:12Z</dcterms:created>
  <dcterms:modified xsi:type="dcterms:W3CDTF">2020-11-11T12:37:57Z</dcterms:modified>
</cp:coreProperties>
</file>