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4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2187"/>
    <a:srgbClr val="18B40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615EE-239D-4017-A7E2-FCE1BFE27961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D089896-AFA8-44EA-8B1D-B1748A5DBA79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2800" dirty="0" err="1" smtClean="0">
              <a:solidFill>
                <a:srgbClr val="FF0000"/>
              </a:solidFill>
            </a:rPr>
            <a:t>পানি</a:t>
          </a:r>
          <a:endParaRPr lang="en-US" sz="2800" dirty="0">
            <a:solidFill>
              <a:srgbClr val="FF0000"/>
            </a:solidFill>
          </a:endParaRPr>
        </a:p>
      </dgm:t>
    </dgm:pt>
    <dgm:pt modelId="{364C6E20-75C3-443F-9359-5FE5B10C3882}" type="parTrans" cxnId="{03A796CF-4423-4097-B365-0D7AE46F5167}">
      <dgm:prSet/>
      <dgm:spPr/>
      <dgm:t>
        <a:bodyPr/>
        <a:lstStyle/>
        <a:p>
          <a:endParaRPr lang="en-US"/>
        </a:p>
      </dgm:t>
    </dgm:pt>
    <dgm:pt modelId="{3B63CFA2-3C83-426B-B897-1BCD980BA1CE}" type="sibTrans" cxnId="{03A796CF-4423-4097-B365-0D7AE46F5167}">
      <dgm:prSet/>
      <dgm:spPr/>
      <dgm:t>
        <a:bodyPr/>
        <a:lstStyle/>
        <a:p>
          <a:endParaRPr lang="en-US"/>
        </a:p>
      </dgm:t>
    </dgm:pt>
    <dgm:pt modelId="{38D593EB-3C8E-430F-A1F6-E1171952226D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sz="2400" dirty="0" err="1" smtClean="0">
              <a:solidFill>
                <a:srgbClr val="FFFF00"/>
              </a:solidFill>
            </a:rPr>
            <a:t>খাদ্য</a:t>
          </a:r>
          <a:endParaRPr lang="en-US" sz="2400" dirty="0">
            <a:solidFill>
              <a:srgbClr val="FFFF00"/>
            </a:solidFill>
          </a:endParaRPr>
        </a:p>
      </dgm:t>
    </dgm:pt>
    <dgm:pt modelId="{417AC24D-13EC-4629-A189-B68EFB1A23F2}" type="parTrans" cxnId="{9B6F49CE-7507-4DA5-BD9D-CE60E2CF7015}">
      <dgm:prSet/>
      <dgm:spPr/>
      <dgm:t>
        <a:bodyPr/>
        <a:lstStyle/>
        <a:p>
          <a:endParaRPr lang="en-US"/>
        </a:p>
      </dgm:t>
    </dgm:pt>
    <dgm:pt modelId="{2F988C41-01C6-4AF3-924E-A0E178D28F78}" type="sibTrans" cxnId="{9B6F49CE-7507-4DA5-BD9D-CE60E2CF7015}">
      <dgm:prSet/>
      <dgm:spPr/>
      <dgm:t>
        <a:bodyPr/>
        <a:lstStyle/>
        <a:p>
          <a:endParaRPr lang="en-US"/>
        </a:p>
      </dgm:t>
    </dgm:pt>
    <dgm:pt modelId="{3A11AA35-31CC-4FB3-BDE0-469E643D4371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দেহে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জীবাণুর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প্রবেশ</a:t>
          </a:r>
          <a:endParaRPr lang="en-US" dirty="0">
            <a:solidFill>
              <a:srgbClr val="FF0000"/>
            </a:solidFill>
          </a:endParaRPr>
        </a:p>
      </dgm:t>
    </dgm:pt>
    <dgm:pt modelId="{9D281566-3E16-471A-9234-3DAF3D28715D}" type="parTrans" cxnId="{FE0518E7-89E1-4306-8792-CF5A4A00D1B5}">
      <dgm:prSet/>
      <dgm:spPr/>
      <dgm:t>
        <a:bodyPr/>
        <a:lstStyle/>
        <a:p>
          <a:endParaRPr lang="en-US"/>
        </a:p>
      </dgm:t>
    </dgm:pt>
    <dgm:pt modelId="{BA60410F-CBD3-4759-99E0-9B162F5ED6E9}" type="sibTrans" cxnId="{FE0518E7-89E1-4306-8792-CF5A4A00D1B5}">
      <dgm:prSet/>
      <dgm:spPr/>
      <dgm:t>
        <a:bodyPr/>
        <a:lstStyle/>
        <a:p>
          <a:endParaRPr lang="en-US"/>
        </a:p>
      </dgm:t>
    </dgm:pt>
    <dgm:pt modelId="{F2A4C8CC-77F0-4E5C-A78D-016F450A8FC9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sz="2800" dirty="0" err="1" smtClean="0">
              <a:solidFill>
                <a:srgbClr val="FFFF00"/>
              </a:solidFill>
            </a:rPr>
            <a:t>হাত</a:t>
          </a:r>
          <a:endParaRPr lang="en-US" sz="2800" dirty="0">
            <a:solidFill>
              <a:srgbClr val="FFFF00"/>
            </a:solidFill>
          </a:endParaRPr>
        </a:p>
      </dgm:t>
    </dgm:pt>
    <dgm:pt modelId="{548A1147-1A58-4CD5-BC14-2C7516E05A62}" type="parTrans" cxnId="{37DB9FB0-A3B7-4B1B-90D8-231D19D9CB7B}">
      <dgm:prSet/>
      <dgm:spPr/>
      <dgm:t>
        <a:bodyPr/>
        <a:lstStyle/>
        <a:p>
          <a:endParaRPr lang="en-US"/>
        </a:p>
      </dgm:t>
    </dgm:pt>
    <dgm:pt modelId="{5AC6B374-6F87-4C9A-AA27-9A0A84BAA529}" type="sibTrans" cxnId="{37DB9FB0-A3B7-4B1B-90D8-231D19D9CB7B}">
      <dgm:prSet/>
      <dgm:spPr/>
      <dgm:t>
        <a:bodyPr/>
        <a:lstStyle/>
        <a:p>
          <a:endParaRPr lang="en-US"/>
        </a:p>
      </dgm:t>
    </dgm:pt>
    <dgm:pt modelId="{796E4BB9-8333-4069-AEF3-46F9C0DF375D}">
      <dgm:prSet phldrT="[Text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US" sz="2800" dirty="0" err="1" smtClean="0">
              <a:solidFill>
                <a:srgbClr val="FFFF00"/>
              </a:solidFill>
            </a:rPr>
            <a:t>জীবাণু</a:t>
          </a:r>
          <a:endParaRPr lang="en-US" sz="2800" dirty="0">
            <a:solidFill>
              <a:srgbClr val="FFFF00"/>
            </a:solidFill>
          </a:endParaRPr>
        </a:p>
      </dgm:t>
    </dgm:pt>
    <dgm:pt modelId="{35E5F9E6-8E62-4A48-A8D9-221B682436B8}" type="parTrans" cxnId="{EBB41BBF-8419-4E2D-B5A1-4D9AC4F9F29C}">
      <dgm:prSet/>
      <dgm:spPr/>
      <dgm:t>
        <a:bodyPr/>
        <a:lstStyle/>
        <a:p>
          <a:endParaRPr lang="en-US"/>
        </a:p>
      </dgm:t>
    </dgm:pt>
    <dgm:pt modelId="{852F65AD-90B7-41D3-B186-30EB3F1B9347}" type="sibTrans" cxnId="{EBB41BBF-8419-4E2D-B5A1-4D9AC4F9F29C}">
      <dgm:prSet/>
      <dgm:spPr/>
      <dgm:t>
        <a:bodyPr/>
        <a:lstStyle/>
        <a:p>
          <a:endParaRPr lang="en-US"/>
        </a:p>
      </dgm:t>
    </dgm:pt>
    <dgm:pt modelId="{2D8256C7-0A2A-4A95-BBB0-516F02B9CC3D}" type="pres">
      <dgm:prSet presAssocID="{117615EE-239D-4017-A7E2-FCE1BFE2796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E59E6C-5F10-495D-BF10-BAD79B173A7A}" type="pres">
      <dgm:prSet presAssocID="{CD089896-AFA8-44EA-8B1D-B1748A5DBA79}" presName="centerShape" presStyleLbl="node0" presStyleIdx="0" presStyleCnt="1"/>
      <dgm:spPr/>
      <dgm:t>
        <a:bodyPr/>
        <a:lstStyle/>
        <a:p>
          <a:endParaRPr lang="en-US"/>
        </a:p>
      </dgm:t>
    </dgm:pt>
    <dgm:pt modelId="{3FF0171B-5EF9-4177-9481-DF51B26E12AB}" type="pres">
      <dgm:prSet presAssocID="{38D593EB-3C8E-430F-A1F6-E1171952226D}" presName="node" presStyleLbl="node1" presStyleIdx="0" presStyleCnt="4" custScaleX="179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B052B-E594-4E08-9F43-0F618F7C33CB}" type="pres">
      <dgm:prSet presAssocID="{38D593EB-3C8E-430F-A1F6-E1171952226D}" presName="dummy" presStyleCnt="0"/>
      <dgm:spPr/>
    </dgm:pt>
    <dgm:pt modelId="{AB758F24-895A-489F-B00D-9155CD1D8094}" type="pres">
      <dgm:prSet presAssocID="{2F988C41-01C6-4AF3-924E-A0E178D28F78}" presName="sibTrans" presStyleLbl="sibTrans2D1" presStyleIdx="0" presStyleCnt="4"/>
      <dgm:spPr/>
      <dgm:t>
        <a:bodyPr/>
        <a:lstStyle/>
        <a:p>
          <a:endParaRPr lang="en-US"/>
        </a:p>
      </dgm:t>
    </dgm:pt>
    <dgm:pt modelId="{369E82A5-3FF1-4519-82E7-DDF36ECAF671}" type="pres">
      <dgm:prSet presAssocID="{3A11AA35-31CC-4FB3-BDE0-469E643D4371}" presName="node" presStyleLbl="node1" presStyleIdx="1" presStyleCnt="4" custScaleX="143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31422-5D9E-41C8-ADDA-9EE524C88CF7}" type="pres">
      <dgm:prSet presAssocID="{3A11AA35-31CC-4FB3-BDE0-469E643D4371}" presName="dummy" presStyleCnt="0"/>
      <dgm:spPr/>
    </dgm:pt>
    <dgm:pt modelId="{DBAC6517-0218-4AED-9736-06916849A186}" type="pres">
      <dgm:prSet presAssocID="{BA60410F-CBD3-4759-99E0-9B162F5ED6E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523B9C2-652C-4200-8BF9-52CE5B6F0FBD}" type="pres">
      <dgm:prSet presAssocID="{F2A4C8CC-77F0-4E5C-A78D-016F450A8FC9}" presName="node" presStyleLbl="node1" presStyleIdx="2" presStyleCnt="4" custScaleX="2090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79AFA8-F901-49CD-B477-58A039F960C7}" type="pres">
      <dgm:prSet presAssocID="{F2A4C8CC-77F0-4E5C-A78D-016F450A8FC9}" presName="dummy" presStyleCnt="0"/>
      <dgm:spPr/>
    </dgm:pt>
    <dgm:pt modelId="{FF258D8F-D8FC-4A01-83DC-5451DA6063FA}" type="pres">
      <dgm:prSet presAssocID="{5AC6B374-6F87-4C9A-AA27-9A0A84BAA52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B91AA7C-56BA-4971-BF43-2E5B95044F92}" type="pres">
      <dgm:prSet presAssocID="{796E4BB9-8333-4069-AEF3-46F9C0DF375D}" presName="node" presStyleLbl="node1" presStyleIdx="3" presStyleCnt="4" custScaleX="150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28CE8-37A4-4EA2-B298-7D8CE4B432DE}" type="pres">
      <dgm:prSet presAssocID="{796E4BB9-8333-4069-AEF3-46F9C0DF375D}" presName="dummy" presStyleCnt="0"/>
      <dgm:spPr/>
    </dgm:pt>
    <dgm:pt modelId="{0A20EB88-C900-4047-8DA1-BE52BB0582F7}" type="pres">
      <dgm:prSet presAssocID="{852F65AD-90B7-41D3-B186-30EB3F1B9347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08E741BD-052C-45C1-BA6D-219961902F27}" type="presOf" srcId="{117615EE-239D-4017-A7E2-FCE1BFE27961}" destId="{2D8256C7-0A2A-4A95-BBB0-516F02B9CC3D}" srcOrd="0" destOrd="0" presId="urn:microsoft.com/office/officeart/2005/8/layout/radial6"/>
    <dgm:cxn modelId="{E59068F9-E329-4243-A47E-BB2A3B5F3DCB}" type="presOf" srcId="{CD089896-AFA8-44EA-8B1D-B1748A5DBA79}" destId="{62E59E6C-5F10-495D-BF10-BAD79B173A7A}" srcOrd="0" destOrd="0" presId="urn:microsoft.com/office/officeart/2005/8/layout/radial6"/>
    <dgm:cxn modelId="{0C7763A3-2EF5-4A65-8623-BB769FD63470}" type="presOf" srcId="{3A11AA35-31CC-4FB3-BDE0-469E643D4371}" destId="{369E82A5-3FF1-4519-82E7-DDF36ECAF671}" srcOrd="0" destOrd="0" presId="urn:microsoft.com/office/officeart/2005/8/layout/radial6"/>
    <dgm:cxn modelId="{9B6F49CE-7507-4DA5-BD9D-CE60E2CF7015}" srcId="{CD089896-AFA8-44EA-8B1D-B1748A5DBA79}" destId="{38D593EB-3C8E-430F-A1F6-E1171952226D}" srcOrd="0" destOrd="0" parTransId="{417AC24D-13EC-4629-A189-B68EFB1A23F2}" sibTransId="{2F988C41-01C6-4AF3-924E-A0E178D28F78}"/>
    <dgm:cxn modelId="{3C00C996-00A5-4F92-8868-585D79ECD2C9}" type="presOf" srcId="{F2A4C8CC-77F0-4E5C-A78D-016F450A8FC9}" destId="{7523B9C2-652C-4200-8BF9-52CE5B6F0FBD}" srcOrd="0" destOrd="0" presId="urn:microsoft.com/office/officeart/2005/8/layout/radial6"/>
    <dgm:cxn modelId="{03A796CF-4423-4097-B365-0D7AE46F5167}" srcId="{117615EE-239D-4017-A7E2-FCE1BFE27961}" destId="{CD089896-AFA8-44EA-8B1D-B1748A5DBA79}" srcOrd="0" destOrd="0" parTransId="{364C6E20-75C3-443F-9359-5FE5B10C3882}" sibTransId="{3B63CFA2-3C83-426B-B897-1BCD980BA1CE}"/>
    <dgm:cxn modelId="{EC4F771D-2D27-49D7-891C-B1391E294847}" type="presOf" srcId="{2F988C41-01C6-4AF3-924E-A0E178D28F78}" destId="{AB758F24-895A-489F-B00D-9155CD1D8094}" srcOrd="0" destOrd="0" presId="urn:microsoft.com/office/officeart/2005/8/layout/radial6"/>
    <dgm:cxn modelId="{CFC814A9-8697-43FF-8306-4E086554467F}" type="presOf" srcId="{5AC6B374-6F87-4C9A-AA27-9A0A84BAA529}" destId="{FF258D8F-D8FC-4A01-83DC-5451DA6063FA}" srcOrd="0" destOrd="0" presId="urn:microsoft.com/office/officeart/2005/8/layout/radial6"/>
    <dgm:cxn modelId="{78DE3E08-0B1F-4113-8293-2D26E4CFCC4C}" type="presOf" srcId="{852F65AD-90B7-41D3-B186-30EB3F1B9347}" destId="{0A20EB88-C900-4047-8DA1-BE52BB0582F7}" srcOrd="0" destOrd="0" presId="urn:microsoft.com/office/officeart/2005/8/layout/radial6"/>
    <dgm:cxn modelId="{37DB9FB0-A3B7-4B1B-90D8-231D19D9CB7B}" srcId="{CD089896-AFA8-44EA-8B1D-B1748A5DBA79}" destId="{F2A4C8CC-77F0-4E5C-A78D-016F450A8FC9}" srcOrd="2" destOrd="0" parTransId="{548A1147-1A58-4CD5-BC14-2C7516E05A62}" sibTransId="{5AC6B374-6F87-4C9A-AA27-9A0A84BAA529}"/>
    <dgm:cxn modelId="{99AE4E6A-E9FE-44A0-BECC-64B9E22C632D}" type="presOf" srcId="{796E4BB9-8333-4069-AEF3-46F9C0DF375D}" destId="{8B91AA7C-56BA-4971-BF43-2E5B95044F92}" srcOrd="0" destOrd="0" presId="urn:microsoft.com/office/officeart/2005/8/layout/radial6"/>
    <dgm:cxn modelId="{FE0518E7-89E1-4306-8792-CF5A4A00D1B5}" srcId="{CD089896-AFA8-44EA-8B1D-B1748A5DBA79}" destId="{3A11AA35-31CC-4FB3-BDE0-469E643D4371}" srcOrd="1" destOrd="0" parTransId="{9D281566-3E16-471A-9234-3DAF3D28715D}" sibTransId="{BA60410F-CBD3-4759-99E0-9B162F5ED6E9}"/>
    <dgm:cxn modelId="{2B872787-74E3-4867-9597-8D16CBDFB371}" type="presOf" srcId="{BA60410F-CBD3-4759-99E0-9B162F5ED6E9}" destId="{DBAC6517-0218-4AED-9736-06916849A186}" srcOrd="0" destOrd="0" presId="urn:microsoft.com/office/officeart/2005/8/layout/radial6"/>
    <dgm:cxn modelId="{EBB41BBF-8419-4E2D-B5A1-4D9AC4F9F29C}" srcId="{CD089896-AFA8-44EA-8B1D-B1748A5DBA79}" destId="{796E4BB9-8333-4069-AEF3-46F9C0DF375D}" srcOrd="3" destOrd="0" parTransId="{35E5F9E6-8E62-4A48-A8D9-221B682436B8}" sibTransId="{852F65AD-90B7-41D3-B186-30EB3F1B9347}"/>
    <dgm:cxn modelId="{645CEEB9-C66A-44BD-999F-2324466505E7}" type="presOf" srcId="{38D593EB-3C8E-430F-A1F6-E1171952226D}" destId="{3FF0171B-5EF9-4177-9481-DF51B26E12AB}" srcOrd="0" destOrd="0" presId="urn:microsoft.com/office/officeart/2005/8/layout/radial6"/>
    <dgm:cxn modelId="{CD53D02B-A3E7-4C20-9AA8-70EB35660F58}" type="presParOf" srcId="{2D8256C7-0A2A-4A95-BBB0-516F02B9CC3D}" destId="{62E59E6C-5F10-495D-BF10-BAD79B173A7A}" srcOrd="0" destOrd="0" presId="urn:microsoft.com/office/officeart/2005/8/layout/radial6"/>
    <dgm:cxn modelId="{AD8CAD31-D0DB-4A25-A78F-CF1835EDA767}" type="presParOf" srcId="{2D8256C7-0A2A-4A95-BBB0-516F02B9CC3D}" destId="{3FF0171B-5EF9-4177-9481-DF51B26E12AB}" srcOrd="1" destOrd="0" presId="urn:microsoft.com/office/officeart/2005/8/layout/radial6"/>
    <dgm:cxn modelId="{3FDF4881-FB6D-4374-8399-AABB9E5A3BEB}" type="presParOf" srcId="{2D8256C7-0A2A-4A95-BBB0-516F02B9CC3D}" destId="{D5BB052B-E594-4E08-9F43-0F618F7C33CB}" srcOrd="2" destOrd="0" presId="urn:microsoft.com/office/officeart/2005/8/layout/radial6"/>
    <dgm:cxn modelId="{4124561E-66AB-407C-9EE0-74E29F56B7C9}" type="presParOf" srcId="{2D8256C7-0A2A-4A95-BBB0-516F02B9CC3D}" destId="{AB758F24-895A-489F-B00D-9155CD1D8094}" srcOrd="3" destOrd="0" presId="urn:microsoft.com/office/officeart/2005/8/layout/radial6"/>
    <dgm:cxn modelId="{2082A51C-FA86-4039-8F78-D0CAA3E85BC9}" type="presParOf" srcId="{2D8256C7-0A2A-4A95-BBB0-516F02B9CC3D}" destId="{369E82A5-3FF1-4519-82E7-DDF36ECAF671}" srcOrd="4" destOrd="0" presId="urn:microsoft.com/office/officeart/2005/8/layout/radial6"/>
    <dgm:cxn modelId="{31A0BB76-6A86-4FCA-9153-28EAA449D39C}" type="presParOf" srcId="{2D8256C7-0A2A-4A95-BBB0-516F02B9CC3D}" destId="{76131422-5D9E-41C8-ADDA-9EE524C88CF7}" srcOrd="5" destOrd="0" presId="urn:microsoft.com/office/officeart/2005/8/layout/radial6"/>
    <dgm:cxn modelId="{944FE3BD-FEF3-43BA-8046-A3A31DA79185}" type="presParOf" srcId="{2D8256C7-0A2A-4A95-BBB0-516F02B9CC3D}" destId="{DBAC6517-0218-4AED-9736-06916849A186}" srcOrd="6" destOrd="0" presId="urn:microsoft.com/office/officeart/2005/8/layout/radial6"/>
    <dgm:cxn modelId="{5AE8EBE3-573C-4242-B8DD-5871462B2A7F}" type="presParOf" srcId="{2D8256C7-0A2A-4A95-BBB0-516F02B9CC3D}" destId="{7523B9C2-652C-4200-8BF9-52CE5B6F0FBD}" srcOrd="7" destOrd="0" presId="urn:microsoft.com/office/officeart/2005/8/layout/radial6"/>
    <dgm:cxn modelId="{1E38D2F4-F183-4F5E-845B-57C1125C8ACC}" type="presParOf" srcId="{2D8256C7-0A2A-4A95-BBB0-516F02B9CC3D}" destId="{1C79AFA8-F901-49CD-B477-58A039F960C7}" srcOrd="8" destOrd="0" presId="urn:microsoft.com/office/officeart/2005/8/layout/radial6"/>
    <dgm:cxn modelId="{A82744DC-60CE-49B8-BAF5-F8817EB68F3E}" type="presParOf" srcId="{2D8256C7-0A2A-4A95-BBB0-516F02B9CC3D}" destId="{FF258D8F-D8FC-4A01-83DC-5451DA6063FA}" srcOrd="9" destOrd="0" presId="urn:microsoft.com/office/officeart/2005/8/layout/radial6"/>
    <dgm:cxn modelId="{BD38BCA7-DC19-466D-8835-4E2D5105504D}" type="presParOf" srcId="{2D8256C7-0A2A-4A95-BBB0-516F02B9CC3D}" destId="{8B91AA7C-56BA-4971-BF43-2E5B95044F92}" srcOrd="10" destOrd="0" presId="urn:microsoft.com/office/officeart/2005/8/layout/radial6"/>
    <dgm:cxn modelId="{849D5743-E1C8-489A-A696-CF3AC0B31EF9}" type="presParOf" srcId="{2D8256C7-0A2A-4A95-BBB0-516F02B9CC3D}" destId="{6E828CE8-37A4-4EA2-B298-7D8CE4B432DE}" srcOrd="11" destOrd="0" presId="urn:microsoft.com/office/officeart/2005/8/layout/radial6"/>
    <dgm:cxn modelId="{21B4C42E-D1A9-4DC5-AC91-F0752E6DBE01}" type="presParOf" srcId="{2D8256C7-0A2A-4A95-BBB0-516F02B9CC3D}" destId="{0A20EB88-C900-4047-8DA1-BE52BB0582F7}" srcOrd="12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70B65-4786-49FB-B7B4-D019C2F64ABE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55B65-4E8E-4C9C-8869-E22F60878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55B65-4E8E-4C9C-8869-E22F608787A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ngtree-flower-nature-background-chamomile-bloom-png-image_320593.jpg"/>
          <p:cNvPicPr>
            <a:picLocks noChangeAspect="1"/>
          </p:cNvPicPr>
          <p:nvPr/>
        </p:nvPicPr>
        <p:blipFill>
          <a:blip r:embed="rId2"/>
          <a:srcRect t="5556" r="469" b="913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cosm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8839200" cy="647700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7" name="Group 6"/>
          <p:cNvGrpSpPr/>
          <p:nvPr/>
        </p:nvGrpSpPr>
        <p:grpSpPr>
          <a:xfrm>
            <a:off x="533400" y="228600"/>
            <a:ext cx="8153400" cy="1066800"/>
            <a:chOff x="533400" y="228600"/>
            <a:chExt cx="8153400" cy="1066800"/>
          </a:xfrm>
        </p:grpSpPr>
        <p:sp>
          <p:nvSpPr>
            <p:cNvPr id="5" name="TextBox 4"/>
            <p:cNvSpPr txBox="1"/>
            <p:nvPr/>
          </p:nvSpPr>
          <p:spPr>
            <a:xfrm>
              <a:off x="685800" y="304800"/>
              <a:ext cx="7924800" cy="83099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ডিজিটাল</a:t>
              </a:r>
              <a:r>
                <a:rPr lang="en-US" sz="4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ক্লাসে</a:t>
              </a:r>
              <a:r>
                <a:rPr lang="en-US" sz="4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সবাইকে</a:t>
              </a:r>
              <a:r>
                <a:rPr lang="en-US" sz="4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533400" y="228600"/>
              <a:ext cx="8153400" cy="1066800"/>
            </a:xfrm>
            <a:prstGeom prst="fram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ngtree-flower-nature-background-chamomile-bloom-png-image_320593.jpg"/>
          <p:cNvPicPr>
            <a:picLocks noChangeAspect="1"/>
          </p:cNvPicPr>
          <p:nvPr/>
        </p:nvPicPr>
        <p:blipFill>
          <a:blip r:embed="rId2"/>
          <a:srcRect t="5556" r="469" b="913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9F218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352800" y="152400"/>
            <a:ext cx="28956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রোগ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066800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অদৃশ্য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রোগজীবাণু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ঘষলে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অপরিষ্কার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দিলেও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ঢুকতে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9_373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52399" y="3581400"/>
            <a:ext cx="2667000" cy="16764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boishakhi_1523093667201804100821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5410200"/>
            <a:ext cx="3733800" cy="144780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drinking-contaminated-wat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3505200"/>
            <a:ext cx="2819400" cy="17526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0" name="Picture 9" descr="images (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3505200"/>
            <a:ext cx="2857500" cy="17526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download (13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5410200"/>
            <a:ext cx="3505200" cy="14478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ngtree-flower-nature-background-chamomile-bloom-png-image_320593.jpg"/>
          <p:cNvPicPr>
            <a:picLocks noChangeAspect="1"/>
          </p:cNvPicPr>
          <p:nvPr/>
        </p:nvPicPr>
        <p:blipFill>
          <a:blip r:embed="rId2"/>
          <a:srcRect t="5556" r="469" b="913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9F218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819400" y="228600"/>
            <a:ext cx="3810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20200212_124806.jpg"/>
          <p:cNvPicPr>
            <a:picLocks noChangeAspect="1"/>
          </p:cNvPicPr>
          <p:nvPr/>
        </p:nvPicPr>
        <p:blipFill>
          <a:blip r:embed="rId3" cstate="print"/>
          <a:srcRect l="29412" t="50980" r="55882" b="11765"/>
          <a:stretch>
            <a:fillRect/>
          </a:stretch>
        </p:blipFill>
        <p:spPr>
          <a:xfrm>
            <a:off x="3581400" y="1600200"/>
            <a:ext cx="2057400" cy="182880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04800" y="4648200"/>
            <a:ext cx="82296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সুস্হ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3657600"/>
            <a:ext cx="56388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562600"/>
            <a:ext cx="81534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সহপাঠীদের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ngtree-flower-nature-background-chamomile-bloom-png-image_320593.jpg"/>
          <p:cNvPicPr>
            <a:picLocks noChangeAspect="1"/>
          </p:cNvPicPr>
          <p:nvPr/>
        </p:nvPicPr>
        <p:blipFill>
          <a:blip r:embed="rId2"/>
          <a:srcRect t="5556" r="469" b="913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9F218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971800" y="228600"/>
            <a:ext cx="3810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20200212_124801.jpg"/>
          <p:cNvPicPr>
            <a:picLocks noChangeAspect="1"/>
          </p:cNvPicPr>
          <p:nvPr/>
        </p:nvPicPr>
        <p:blipFill>
          <a:blip r:embed="rId3" cstate="print"/>
          <a:srcRect l="41772" t="48945" r="37975" b="18987"/>
          <a:stretch>
            <a:fillRect/>
          </a:stretch>
        </p:blipFill>
        <p:spPr>
          <a:xfrm>
            <a:off x="3657600" y="1752600"/>
            <a:ext cx="2590800" cy="1905000"/>
          </a:xfrm>
          <a:prstGeom prst="rect">
            <a:avLst/>
          </a:prstGeom>
          <a:ln w="12700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04800" y="4114800"/>
            <a:ext cx="86106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ngtree-flower-nature-background-chamomile-bloom-png-image_320593.jpg"/>
          <p:cNvPicPr>
            <a:picLocks noChangeAspect="1"/>
          </p:cNvPicPr>
          <p:nvPr/>
        </p:nvPicPr>
        <p:blipFill>
          <a:blip r:embed="rId2"/>
          <a:srcRect t="5556" r="469" b="913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9F218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514600" y="152400"/>
            <a:ext cx="4114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eshsangbad.com_15958575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19200"/>
            <a:ext cx="2819400" cy="1905000"/>
          </a:xfrm>
          <a:prstGeom prst="rect">
            <a:avLst/>
          </a:prstGeom>
          <a:ln w="228600" cap="sq" cmpd="thickThin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3733800"/>
          <a:ext cx="8382000" cy="2895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3600"/>
                <a:gridCol w="6248400"/>
              </a:tblGrid>
              <a:tr h="9652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দলের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65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65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4876800"/>
            <a:ext cx="1828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867400"/>
            <a:ext cx="1828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48768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57150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ngtree-flower-nature-background-chamomile-bloom-png-image_320593.jpg"/>
          <p:cNvPicPr>
            <a:picLocks noChangeAspect="1"/>
          </p:cNvPicPr>
          <p:nvPr/>
        </p:nvPicPr>
        <p:blipFill>
          <a:blip r:embed="rId2"/>
          <a:srcRect t="5556" r="469" b="913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9F218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971800" y="304800"/>
            <a:ext cx="38100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hi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1600"/>
            <a:ext cx="42672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ages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371600"/>
            <a:ext cx="41148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33400" y="4800600"/>
            <a:ext cx="3733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খেলাধুলা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4800600"/>
            <a:ext cx="3810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638800"/>
            <a:ext cx="83820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ngtree-flower-nature-background-chamomile-bloom-png-image_320593.jpg"/>
          <p:cNvPicPr>
            <a:picLocks noChangeAspect="1"/>
          </p:cNvPicPr>
          <p:nvPr/>
        </p:nvPicPr>
        <p:blipFill>
          <a:blip r:embed="rId2"/>
          <a:srcRect t="5556" r="469" b="913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9F218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124200" y="228600"/>
            <a:ext cx="3962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edtime-easier-for-kids-201812130921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71600"/>
            <a:ext cx="3276600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images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371600"/>
            <a:ext cx="2828925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গল্প-বন্যা-হোসেন.jpg"/>
          <p:cNvPicPr>
            <a:picLocks noChangeAspect="1"/>
          </p:cNvPicPr>
          <p:nvPr/>
        </p:nvPicPr>
        <p:blipFill>
          <a:blip r:embed="rId5"/>
          <a:srcRect r="728" b="5590"/>
          <a:stretch>
            <a:fillRect/>
          </a:stretch>
        </p:blipFill>
        <p:spPr>
          <a:xfrm>
            <a:off x="3581400" y="1371600"/>
            <a:ext cx="2325568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4800" y="4495800"/>
            <a:ext cx="2971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ঘুম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4495800"/>
            <a:ext cx="25146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4495800"/>
            <a:ext cx="27432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ওষুধ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খাওয়া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ngtree-flower-nature-background-chamomile-bloom-png-image_320593.jpg"/>
          <p:cNvPicPr>
            <a:picLocks noChangeAspect="1"/>
          </p:cNvPicPr>
          <p:nvPr/>
        </p:nvPicPr>
        <p:blipFill>
          <a:blip r:embed="rId2"/>
          <a:srcRect t="5556" r="469" b="913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9F218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images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32766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381000" y="2819400"/>
            <a:ext cx="3190875" cy="3810000"/>
            <a:chOff x="381000" y="2819400"/>
            <a:chExt cx="3190875" cy="3810000"/>
          </a:xfrm>
        </p:grpSpPr>
        <p:pic>
          <p:nvPicPr>
            <p:cNvPr id="3" name="Picture 2" descr="child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2819400"/>
              <a:ext cx="3124200" cy="18542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Picture 5" descr="bedtime-easier-for-kids-20181213092129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0" y="4724400"/>
              <a:ext cx="3190875" cy="1905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3886200" y="914400"/>
            <a:ext cx="50292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3810000"/>
            <a:ext cx="51054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বিশ্রাম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ngtree-flower-nature-background-chamomile-bloom-png-image_320593.jpg"/>
          <p:cNvPicPr>
            <a:picLocks noChangeAspect="1"/>
          </p:cNvPicPr>
          <p:nvPr/>
        </p:nvPicPr>
        <p:blipFill>
          <a:blip r:embed="rId2"/>
          <a:srcRect t="5556" r="469" b="913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9F218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/>
          <p:cNvGrpSpPr/>
          <p:nvPr/>
        </p:nvGrpSpPr>
        <p:grpSpPr>
          <a:xfrm>
            <a:off x="304800" y="304800"/>
            <a:ext cx="8534400" cy="2971800"/>
            <a:chOff x="304800" y="304800"/>
            <a:chExt cx="8534400" cy="2971800"/>
          </a:xfrm>
        </p:grpSpPr>
        <p:pic>
          <p:nvPicPr>
            <p:cNvPr id="3" name="Picture 2" descr="গল্প-বন্যা-হোসেন.jpg"/>
            <p:cNvPicPr>
              <a:picLocks noChangeAspect="1"/>
            </p:cNvPicPr>
            <p:nvPr/>
          </p:nvPicPr>
          <p:blipFill>
            <a:blip r:embed="rId3"/>
            <a:srcRect r="571" b="4390"/>
            <a:stretch>
              <a:fillRect/>
            </a:stretch>
          </p:blipFill>
          <p:spPr>
            <a:xfrm>
              <a:off x="304800" y="304800"/>
              <a:ext cx="4194110" cy="2971800"/>
            </a:xfrm>
            <a:prstGeom prst="rect">
              <a:avLst/>
            </a:prstGeom>
            <a:ln w="88900" cap="sq" cmpd="thickThin">
              <a:solidFill>
                <a:srgbClr val="FFFF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 descr="images (5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0600" y="304800"/>
              <a:ext cx="4038600" cy="2971800"/>
            </a:xfrm>
            <a:prstGeom prst="rect">
              <a:avLst/>
            </a:prstGeom>
            <a:ln w="88900" cap="sq" cmpd="thickThin">
              <a:solidFill>
                <a:srgbClr val="C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381000" y="3733800"/>
            <a:ext cx="81534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ওষুধ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800600"/>
            <a:ext cx="85344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2"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ওঠার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পুষ্টিযুক্ত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বিশ্রাম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ngtree-flower-nature-background-chamomile-bloom-png-image_320593.jpg"/>
          <p:cNvPicPr>
            <a:picLocks noChangeAspect="1"/>
          </p:cNvPicPr>
          <p:nvPr/>
        </p:nvPicPr>
        <p:blipFill>
          <a:blip r:embed="rId2"/>
          <a:srcRect t="5556" r="469" b="913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9F218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971800" y="228600"/>
            <a:ext cx="35814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905000"/>
            <a:ext cx="76962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511315_1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971800"/>
            <a:ext cx="2562225" cy="1989260"/>
          </a:xfrm>
          <a:prstGeom prst="ellipse">
            <a:avLst/>
          </a:prstGeom>
          <a:ln w="190500" cap="rnd">
            <a:solidFill>
              <a:schemeClr val="bg2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-2343234_star-floral-design-for-powerpoint-backgrounds-background-bunga.jpg"/>
          <p:cNvPicPr>
            <a:picLocks noChangeAspect="1"/>
          </p:cNvPicPr>
          <p:nvPr/>
        </p:nvPicPr>
        <p:blipFill>
          <a:blip r:embed="rId2"/>
          <a:srcRect r="-1333" b="13333"/>
          <a:stretch>
            <a:fillRect/>
          </a:stretch>
        </p:blipFill>
        <p:spPr>
          <a:xfrm>
            <a:off x="228600" y="152400"/>
            <a:ext cx="8686800" cy="6477000"/>
          </a:xfrm>
          <a:prstGeom prst="rect">
            <a:avLst/>
          </a:prstGeom>
          <a:ln w="88900" cap="sq" cmpd="thickThin">
            <a:solidFill>
              <a:srgbClr val="9F218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971800" y="457200"/>
            <a:ext cx="3657600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Untitled-1-copy-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733800"/>
            <a:ext cx="3492058" cy="1962150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33400" y="21336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ngtree-flower-nature-background-chamomile-bloom-png-image_320593.jpg"/>
          <p:cNvPicPr>
            <a:picLocks noChangeAspect="1"/>
          </p:cNvPicPr>
          <p:nvPr/>
        </p:nvPicPr>
        <p:blipFill>
          <a:blip r:embed="rId2"/>
          <a:srcRect t="5556" r="469" b="913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9F218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1" name="Group 10"/>
          <p:cNvGrpSpPr/>
          <p:nvPr/>
        </p:nvGrpSpPr>
        <p:grpSpPr>
          <a:xfrm>
            <a:off x="1828800" y="0"/>
            <a:ext cx="6248400" cy="1371600"/>
            <a:chOff x="1828800" y="0"/>
            <a:chExt cx="6248400" cy="1371600"/>
          </a:xfrm>
        </p:grpSpPr>
        <p:sp>
          <p:nvSpPr>
            <p:cNvPr id="5" name="Flowchart: Magnetic Disk 4"/>
            <p:cNvSpPr/>
            <p:nvPr/>
          </p:nvSpPr>
          <p:spPr>
            <a:xfrm>
              <a:off x="3124200" y="0"/>
              <a:ext cx="3657600" cy="1371600"/>
            </a:xfrm>
            <a:prstGeom prst="flowChartMagneticDisk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33800" y="533400"/>
              <a:ext cx="2590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Equal 6"/>
            <p:cNvSpPr/>
            <p:nvPr/>
          </p:nvSpPr>
          <p:spPr>
            <a:xfrm>
              <a:off x="6477000" y="990600"/>
              <a:ext cx="1600200" cy="228600"/>
            </a:xfrm>
            <a:prstGeom prst="mathEqual">
              <a:avLst/>
            </a:prstGeom>
            <a:solidFill>
              <a:srgbClr val="C0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Equal 7"/>
            <p:cNvSpPr/>
            <p:nvPr/>
          </p:nvSpPr>
          <p:spPr>
            <a:xfrm rot="10800000" flipV="1">
              <a:off x="1828800" y="990600"/>
              <a:ext cx="1600200" cy="228600"/>
            </a:xfrm>
            <a:prstGeom prst="mathEqual">
              <a:avLst/>
            </a:prstGeom>
            <a:solidFill>
              <a:srgbClr val="C0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3429000" y="609600"/>
              <a:ext cx="304800" cy="3048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 flipV="1">
              <a:off x="6248400" y="609600"/>
              <a:ext cx="304800" cy="3048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IMG_20191007_214621.jpg"/>
          <p:cNvPicPr>
            <a:picLocks noChangeAspect="1"/>
          </p:cNvPicPr>
          <p:nvPr/>
        </p:nvPicPr>
        <p:blipFill>
          <a:blip r:embed="rId3" cstate="print"/>
          <a:srcRect t="10811" r="55405" b="5405"/>
          <a:stretch>
            <a:fillRect/>
          </a:stretch>
        </p:blipFill>
        <p:spPr>
          <a:xfrm>
            <a:off x="762000" y="2209800"/>
            <a:ext cx="1981200" cy="2209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352800" y="2133600"/>
            <a:ext cx="55626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সুজিত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দেব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শ্রীমতপুর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2000" dirty="0" smtClean="0">
                <a:solidFill>
                  <a:srgbClr val="00B050"/>
                </a:solidFill>
                <a:cs typeface="NikoshBAN" pitchFamily="2" charset="0"/>
              </a:rPr>
              <a:t>Email:</a:t>
            </a:r>
            <a:r>
              <a:rPr lang="en-US" sz="2000" dirty="0" smtClean="0">
                <a:solidFill>
                  <a:srgbClr val="C00000"/>
                </a:solidFill>
                <a:cs typeface="NikoshBAN" pitchFamily="2" charset="0"/>
              </a:rPr>
              <a:t>sujitdeb142@gmail.com</a:t>
            </a:r>
          </a:p>
          <a:p>
            <a:pPr algn="ctr"/>
            <a:endParaRPr lang="en-US" sz="2000" dirty="0">
              <a:solidFill>
                <a:srgbClr val="9F2187"/>
              </a:solidFill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5" dur="123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6" dur="123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8" dur="123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951145_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86799" cy="6477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4394483412_1c2b8a06d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1" y="1047750"/>
            <a:ext cx="6781800" cy="47625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838200" y="304800"/>
            <a:ext cx="7467600" cy="646331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9F2187"/>
                </a:solidFill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3600" dirty="0" smtClean="0">
                <a:solidFill>
                  <a:srgbClr val="9F218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9F2187"/>
                </a:solidFill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3600" dirty="0" smtClean="0">
                <a:solidFill>
                  <a:srgbClr val="9F2187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 smtClean="0">
                <a:solidFill>
                  <a:srgbClr val="9F2187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600" dirty="0" smtClean="0">
                <a:solidFill>
                  <a:srgbClr val="9F218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9F2187"/>
                </a:solidFill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3600" dirty="0" smtClean="0">
                <a:solidFill>
                  <a:srgbClr val="9F2187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 smtClean="0">
                <a:solidFill>
                  <a:srgbClr val="9F2187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dirty="0" smtClean="0">
                <a:solidFill>
                  <a:srgbClr val="9F218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9F2187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600" dirty="0" smtClean="0">
                <a:solidFill>
                  <a:srgbClr val="9F2187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solidFill>
                <a:srgbClr val="9F2187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ngtree-flower-nature-background-chamomile-bloom-png-image_320593.jpg"/>
          <p:cNvPicPr>
            <a:picLocks noChangeAspect="1"/>
          </p:cNvPicPr>
          <p:nvPr/>
        </p:nvPicPr>
        <p:blipFill>
          <a:blip r:embed="rId2"/>
          <a:srcRect t="5556" r="469" b="913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9F218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/>
          <p:cNvGrpSpPr/>
          <p:nvPr/>
        </p:nvGrpSpPr>
        <p:grpSpPr>
          <a:xfrm>
            <a:off x="3200400" y="228600"/>
            <a:ext cx="3581400" cy="1371600"/>
            <a:chOff x="3200400" y="228600"/>
            <a:chExt cx="3581400" cy="1371600"/>
          </a:xfrm>
        </p:grpSpPr>
        <p:sp>
          <p:nvSpPr>
            <p:cNvPr id="3" name="Down Arrow Callout 2"/>
            <p:cNvSpPr/>
            <p:nvPr/>
          </p:nvSpPr>
          <p:spPr>
            <a:xfrm>
              <a:off x="3200400" y="228600"/>
              <a:ext cx="3581400" cy="1371600"/>
            </a:xfrm>
            <a:prstGeom prst="downArrowCallou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81400" y="381000"/>
              <a:ext cx="281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 descr="kh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133600"/>
            <a:ext cx="1981434" cy="2533084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048000" y="2209800"/>
            <a:ext cx="5715000" cy="33547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স্বাস্থ্যবিধি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)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---------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: ৮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৪০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ngtree-flower-nature-background-chamomile-bloom-png-image_320593.jpg"/>
          <p:cNvPicPr>
            <a:picLocks noChangeAspect="1"/>
          </p:cNvPicPr>
          <p:nvPr/>
        </p:nvPicPr>
        <p:blipFill>
          <a:blip r:embed="rId2"/>
          <a:srcRect t="5556" r="469" b="913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9F218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/>
          <p:cNvGrpSpPr/>
          <p:nvPr/>
        </p:nvGrpSpPr>
        <p:grpSpPr>
          <a:xfrm>
            <a:off x="3276600" y="228600"/>
            <a:ext cx="3276600" cy="1066800"/>
            <a:chOff x="3276600" y="228600"/>
            <a:chExt cx="3276600" cy="1066800"/>
          </a:xfrm>
        </p:grpSpPr>
        <p:sp>
          <p:nvSpPr>
            <p:cNvPr id="3" name="Frame 2"/>
            <p:cNvSpPr/>
            <p:nvPr/>
          </p:nvSpPr>
          <p:spPr>
            <a:xfrm>
              <a:off x="3276600" y="228600"/>
              <a:ext cx="3276600" cy="1066800"/>
            </a:xfrm>
            <a:prstGeom prst="fram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33800" y="457200"/>
              <a:ext cx="2286000" cy="6463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9F2187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3600" dirty="0">
                <a:solidFill>
                  <a:srgbClr val="9F2187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7200" y="160020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-----------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4384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৯.১.১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2004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৯.১.২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রোগে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8862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9.1.3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প্রতিকারের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7244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9.2.1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বিশ্রাম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5867400"/>
            <a:ext cx="80010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9.2.2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ngtree-flower-nature-background-chamomile-bloom-png-image_320593.jpg"/>
          <p:cNvPicPr>
            <a:picLocks noChangeAspect="1"/>
          </p:cNvPicPr>
          <p:nvPr/>
        </p:nvPicPr>
        <p:blipFill>
          <a:blip r:embed="rId2"/>
          <a:srcRect t="5556" r="469" b="913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9F218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/>
          <p:cNvGrpSpPr/>
          <p:nvPr/>
        </p:nvGrpSpPr>
        <p:grpSpPr>
          <a:xfrm>
            <a:off x="2667000" y="304800"/>
            <a:ext cx="4572000" cy="1219200"/>
            <a:chOff x="2667000" y="304800"/>
            <a:chExt cx="4572000" cy="1219200"/>
          </a:xfrm>
        </p:grpSpPr>
        <p:sp>
          <p:nvSpPr>
            <p:cNvPr id="3" name="Bevel 2"/>
            <p:cNvSpPr/>
            <p:nvPr/>
          </p:nvSpPr>
          <p:spPr>
            <a:xfrm>
              <a:off x="2667000" y="304800"/>
              <a:ext cx="4572000" cy="1219200"/>
            </a:xfrm>
            <a:prstGeom prst="bevel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76600" y="609600"/>
              <a:ext cx="3505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2000" y="2133600"/>
            <a:ext cx="7924800" cy="3581400"/>
            <a:chOff x="762000" y="2133600"/>
            <a:chExt cx="7924800" cy="3581400"/>
          </a:xfrm>
        </p:grpSpPr>
        <p:sp>
          <p:nvSpPr>
            <p:cNvPr id="7" name="Frame 6"/>
            <p:cNvSpPr/>
            <p:nvPr/>
          </p:nvSpPr>
          <p:spPr>
            <a:xfrm>
              <a:off x="762000" y="2133600"/>
              <a:ext cx="7924800" cy="3581400"/>
            </a:xfrm>
            <a:prstGeom prst="fram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47800" y="2895600"/>
              <a:ext cx="6400800" cy="193899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স্বাস্থ্যবিধি</a:t>
              </a:r>
              <a:r>
                <a:rPr lang="en-US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4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স্বাস্থ্য</a:t>
              </a:r>
              <a:r>
                <a:rPr lang="en-US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রোগ</a:t>
              </a:r>
              <a:r>
                <a:rPr lang="en-US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)</a:t>
              </a:r>
            </a:p>
            <a:p>
              <a:pPr algn="ctr"/>
              <a:r>
                <a:rPr lang="en-US" sz="40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4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:8</a:t>
              </a:r>
            </a:p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পৃষ্ঠা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: 53 -54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ngtree-flower-nature-background-chamomile-bloom-png-image_320593.jpg"/>
          <p:cNvPicPr>
            <a:picLocks noChangeAspect="1"/>
          </p:cNvPicPr>
          <p:nvPr/>
        </p:nvPicPr>
        <p:blipFill>
          <a:blip r:embed="rId2"/>
          <a:srcRect t="5556" r="469" b="913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9F218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819400" y="304800"/>
            <a:ext cx="381000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6002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2766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9718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1148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1148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85" accel="100000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385" accel="100000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66" dur="61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67" dur="615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8" dur="385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9" dur="615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70" dur="385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5" grpId="1"/>
      <p:bldP spid="7" grpId="0"/>
      <p:bldP spid="7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ngtree-flower-nature-background-chamomile-bloom-png-image_320593.jpg"/>
          <p:cNvPicPr>
            <a:picLocks noChangeAspect="1"/>
          </p:cNvPicPr>
          <p:nvPr/>
        </p:nvPicPr>
        <p:blipFill>
          <a:blip r:embed="rId2"/>
          <a:srcRect t="5556" r="469" b="913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9F218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295400" y="3048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07-1496837817-3.jpg"/>
          <p:cNvPicPr>
            <a:picLocks noChangeAspect="1"/>
          </p:cNvPicPr>
          <p:nvPr/>
        </p:nvPicPr>
        <p:blipFill>
          <a:blip r:embed="rId3"/>
          <a:srcRect l="20667" r="19333" b="-1556"/>
          <a:stretch>
            <a:fillRect/>
          </a:stretch>
        </p:blipFill>
        <p:spPr>
          <a:xfrm>
            <a:off x="6172200" y="1066800"/>
            <a:ext cx="2743200" cy="2377228"/>
          </a:xfrm>
          <a:prstGeom prst="rect">
            <a:avLst/>
          </a:prstGeom>
          <a:ln w="1270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 descr="80388644-cute-boy-in-a-school-uniform-go-to-schoo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1066800"/>
            <a:ext cx="2743200" cy="23961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download (1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810000"/>
            <a:ext cx="2743200" cy="2209800"/>
          </a:xfrm>
          <a:prstGeom prst="rect">
            <a:avLst/>
          </a:prstGeom>
          <a:ln w="889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a-glass-of-water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3810000"/>
            <a:ext cx="2590800" cy="2286000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viru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3886200"/>
            <a:ext cx="2743200" cy="22860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rice2019022317110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1066800"/>
            <a:ext cx="2667000" cy="232693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14400" y="3048000"/>
            <a:ext cx="16002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3048000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বালক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3048000"/>
            <a:ext cx="1676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5943600"/>
            <a:ext cx="19812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জীবাণু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6019800"/>
            <a:ext cx="1905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0" y="6019800"/>
            <a:ext cx="28194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মাস্ক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রোগী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ngtree-flower-nature-background-chamomile-bloom-png-image_320593.jpg"/>
          <p:cNvPicPr>
            <a:picLocks noChangeAspect="1"/>
          </p:cNvPicPr>
          <p:nvPr/>
        </p:nvPicPr>
        <p:blipFill>
          <a:blip r:embed="rId3"/>
          <a:srcRect t="5556" r="469" b="913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9F218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752600" y="0"/>
            <a:ext cx="61722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5304_1.jpeg"/>
          <p:cNvPicPr>
            <a:picLocks noChangeAspect="1"/>
          </p:cNvPicPr>
          <p:nvPr/>
        </p:nvPicPr>
        <p:blipFill>
          <a:blip r:embed="rId4"/>
          <a:srcRect l="14112" r="16355" b="112"/>
          <a:stretch>
            <a:fillRect/>
          </a:stretch>
        </p:blipFill>
        <p:spPr>
          <a:xfrm>
            <a:off x="2362200" y="4800600"/>
            <a:ext cx="1905000" cy="189527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80388644-cute-boy-in-a-school-uniform-go-to-schoo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362200"/>
            <a:ext cx="1607820" cy="19050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-glass-of-water1.jpg"/>
          <p:cNvPicPr>
            <a:picLocks noChangeAspect="1"/>
          </p:cNvPicPr>
          <p:nvPr/>
        </p:nvPicPr>
        <p:blipFill>
          <a:blip r:embed="rId6"/>
          <a:srcRect l="28667" b="2000"/>
          <a:stretch>
            <a:fillRect/>
          </a:stretch>
        </p:blipFill>
        <p:spPr>
          <a:xfrm>
            <a:off x="2590800" y="2667000"/>
            <a:ext cx="1295400" cy="1600200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download (1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200" y="2286000"/>
            <a:ext cx="2209800" cy="17526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rice2019022317110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7400" y="685800"/>
            <a:ext cx="2057400" cy="13716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viru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" y="2667000"/>
            <a:ext cx="1752600" cy="156754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Straight Arrow Connector 11"/>
          <p:cNvCxnSpPr/>
          <p:nvPr/>
        </p:nvCxnSpPr>
        <p:spPr>
          <a:xfrm flipV="1">
            <a:off x="1981200" y="22098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886200" y="21336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905000" y="3352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828800" y="44196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962400" y="33528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248400" y="32004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 flipH="1" flipV="1">
            <a:off x="4267200" y="43434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895600" y="2057400"/>
            <a:ext cx="8382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48200" y="4572001"/>
            <a:ext cx="19050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জীবাণুর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81800" y="4648200"/>
            <a:ext cx="22098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1000" y="4343400"/>
            <a:ext cx="12954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জীবাণু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733800" y="6324600"/>
            <a:ext cx="16002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743200" y="4343400"/>
            <a:ext cx="12192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5" grpId="0" animBg="1"/>
      <p:bldP spid="46" grpId="0" animBg="1"/>
      <p:bldP spid="48" grpId="0" animBg="1"/>
      <p:bldP spid="49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ngtree-flower-nature-background-chamomile-bloom-png-image_320593.jpg"/>
          <p:cNvPicPr>
            <a:picLocks noChangeAspect="1"/>
          </p:cNvPicPr>
          <p:nvPr/>
        </p:nvPicPr>
        <p:blipFill>
          <a:blip r:embed="rId2"/>
          <a:srcRect t="5556" r="469" b="913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9F218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5" name="Diagram 4"/>
          <p:cNvGraphicFramePr/>
          <p:nvPr/>
        </p:nvGraphicFramePr>
        <p:xfrm>
          <a:off x="228600" y="1524000"/>
          <a:ext cx="8458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download (1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00" y="3200400"/>
            <a:ext cx="1828800" cy="167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228600"/>
            <a:ext cx="6248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1" presetClass="entr" presetSubtype="4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455</Words>
  <Application>Microsoft Office PowerPoint</Application>
  <PresentationFormat>On-screen Show (4:3)</PresentationFormat>
  <Paragraphs>82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Bipula The Great</dc:creator>
  <cp:lastModifiedBy>Bipula The Great</cp:lastModifiedBy>
  <cp:revision>97</cp:revision>
  <dcterms:created xsi:type="dcterms:W3CDTF">2006-08-16T00:00:00Z</dcterms:created>
  <dcterms:modified xsi:type="dcterms:W3CDTF">2020-11-18T17:03:10Z</dcterms:modified>
</cp:coreProperties>
</file>