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0" r:id="rId2"/>
    <p:sldId id="282" r:id="rId3"/>
    <p:sldId id="286" r:id="rId4"/>
    <p:sldId id="275" r:id="rId5"/>
    <p:sldId id="259" r:id="rId6"/>
    <p:sldId id="261" r:id="rId7"/>
    <p:sldId id="260" r:id="rId8"/>
    <p:sldId id="284" r:id="rId9"/>
    <p:sldId id="285" r:id="rId10"/>
    <p:sldId id="263" r:id="rId11"/>
    <p:sldId id="264" r:id="rId12"/>
    <p:sldId id="287" r:id="rId13"/>
    <p:sldId id="267" r:id="rId14"/>
    <p:sldId id="289" r:id="rId15"/>
    <p:sldId id="290" r:id="rId16"/>
    <p:sldId id="265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EF07B2"/>
    <a:srgbClr val="9F1184"/>
    <a:srgbClr val="66FFCC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E7CFE-B770-4148-845F-A1A1BA920303}" type="doc">
      <dgm:prSet loTypeId="urn:microsoft.com/office/officeart/2005/8/layout/cycle7" loCatId="cycle" qsTypeId="urn:microsoft.com/office/officeart/2005/8/quickstyle/3d9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BC1A482-7C96-4B04-A100-89086C4A054B}">
      <dgm:prSet phldrT="[Text]" custT="1"/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ধারা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3F19C7A-B052-4794-B28E-225FC2FB4874}" type="parTrans" cxnId="{4B2F5A1D-82F7-4CCE-B396-3F1DB5A1D0BC}">
      <dgm:prSet/>
      <dgm:spPr/>
      <dgm:t>
        <a:bodyPr/>
        <a:lstStyle/>
        <a:p>
          <a:endParaRPr lang="en-US"/>
        </a:p>
      </dgm:t>
    </dgm:pt>
    <dgm:pt modelId="{94CC7FDA-B893-41D0-9D91-04F0FC471069}" type="sibTrans" cxnId="{4B2F5A1D-82F7-4CCE-B396-3F1DB5A1D0BC}">
      <dgm:prSet/>
      <dgm:spPr/>
      <dgm:t>
        <a:bodyPr/>
        <a:lstStyle/>
        <a:p>
          <a:endParaRPr lang="en-US"/>
        </a:p>
      </dgm:t>
    </dgm:pt>
    <dgm:pt modelId="{2E34DC80-B945-490F-8C25-243A8E82FC77}" type="pres">
      <dgm:prSet presAssocID="{39EE7CFE-B770-4148-845F-A1A1BA920303}" presName="Name0" presStyleCnt="0">
        <dgm:presLayoutVars>
          <dgm:dir/>
          <dgm:resizeHandles val="exact"/>
        </dgm:presLayoutVars>
      </dgm:prSet>
      <dgm:spPr/>
    </dgm:pt>
    <dgm:pt modelId="{71C25D8A-AF53-4DF7-B32C-65BC31D5F62B}" type="pres">
      <dgm:prSet presAssocID="{FBC1A482-7C96-4B04-A100-89086C4A054B}" presName="node" presStyleLbl="node1" presStyleIdx="0" presStyleCnt="1" custScaleX="17155" custScaleY="25215" custRadScaleRad="128814" custRadScaleInc="-808">
        <dgm:presLayoutVars>
          <dgm:bulletEnabled val="1"/>
        </dgm:presLayoutVars>
      </dgm:prSet>
      <dgm:spPr/>
    </dgm:pt>
  </dgm:ptLst>
  <dgm:cxnLst>
    <dgm:cxn modelId="{4B2F5A1D-82F7-4CCE-B396-3F1DB5A1D0BC}" srcId="{39EE7CFE-B770-4148-845F-A1A1BA920303}" destId="{FBC1A482-7C96-4B04-A100-89086C4A054B}" srcOrd="0" destOrd="0" parTransId="{93F19C7A-B052-4794-B28E-225FC2FB4874}" sibTransId="{94CC7FDA-B893-41D0-9D91-04F0FC471069}"/>
    <dgm:cxn modelId="{DEDBF630-A605-4AAD-AD3C-4E046E2D992B}" type="presOf" srcId="{FBC1A482-7C96-4B04-A100-89086C4A054B}" destId="{71C25D8A-AF53-4DF7-B32C-65BC31D5F62B}" srcOrd="0" destOrd="0" presId="urn:microsoft.com/office/officeart/2005/8/layout/cycle7"/>
    <dgm:cxn modelId="{304C2B72-0C53-4698-9D91-0C95DDF8F48A}" type="presOf" srcId="{39EE7CFE-B770-4148-845F-A1A1BA920303}" destId="{2E34DC80-B945-490F-8C25-243A8E82FC77}" srcOrd="0" destOrd="0" presId="urn:microsoft.com/office/officeart/2005/8/layout/cycle7"/>
    <dgm:cxn modelId="{C63FA922-F5E2-4C27-A048-FC2B8B37C9CA}" type="presParOf" srcId="{2E34DC80-B945-490F-8C25-243A8E82FC77}" destId="{71C25D8A-AF53-4DF7-B32C-65BC31D5F62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9AB74-6A6B-4213-8F3A-6C6C1000D58E}" type="doc">
      <dgm:prSet loTypeId="urn:microsoft.com/office/officeart/2005/8/layout/cycle7" loCatId="cycle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EA44BDD-74C4-4A93-B3CF-FA2A86EFD930}">
      <dgm:prSet phldrT="[Text]" custT="1"/>
      <dgm:spPr/>
      <dgm:t>
        <a:bodyPr/>
        <a:lstStyle/>
        <a:p>
          <a:r>
            <a:rPr lang="bn-IN" sz="2400" dirty="0">
              <a:latin typeface="NikoshBAN" pitchFamily="2" charset="0"/>
              <a:cs typeface="NikoshBAN" pitchFamily="2" charset="0"/>
            </a:rPr>
            <a:t>সমান্তর ধারা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FD34AA2-BED9-4EFA-ABEB-405DD35B763D}" type="parTrans" cxnId="{4FA073C1-9B99-4A60-B06B-079F766A9A73}">
      <dgm:prSet/>
      <dgm:spPr/>
      <dgm:t>
        <a:bodyPr/>
        <a:lstStyle/>
        <a:p>
          <a:endParaRPr lang="en-US"/>
        </a:p>
      </dgm:t>
    </dgm:pt>
    <dgm:pt modelId="{C8C6AD85-23D3-48C7-BE6E-870EDA8F08FF}" type="sibTrans" cxnId="{4FA073C1-9B99-4A60-B06B-079F766A9A73}">
      <dgm:prSet/>
      <dgm:spPr/>
      <dgm:t>
        <a:bodyPr/>
        <a:lstStyle/>
        <a:p>
          <a:endParaRPr lang="en-US"/>
        </a:p>
      </dgm:t>
    </dgm:pt>
    <dgm:pt modelId="{34610DC5-AEFB-4765-AD30-FAEAE3BAEEEB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গুণোত্তর ধারা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967CA59-5937-4004-87E5-6A099A2B4133}" type="parTrans" cxnId="{4EE9EFFD-0BAD-4D54-B178-388216286A77}">
      <dgm:prSet/>
      <dgm:spPr/>
      <dgm:t>
        <a:bodyPr/>
        <a:lstStyle/>
        <a:p>
          <a:endParaRPr lang="en-US"/>
        </a:p>
      </dgm:t>
    </dgm:pt>
    <dgm:pt modelId="{9DEE6D86-8F40-416E-A827-6AD2D9797224}" type="sibTrans" cxnId="{4EE9EFFD-0BAD-4D54-B178-388216286A77}">
      <dgm:prSet/>
      <dgm:spPr/>
      <dgm:t>
        <a:bodyPr/>
        <a:lstStyle/>
        <a:p>
          <a:endParaRPr lang="en-US"/>
        </a:p>
      </dgm:t>
    </dgm:pt>
    <dgm:pt modelId="{DCA2B622-35DD-43C6-9ABC-F60C5D56C843}">
      <dgm:prSet phldrT="[Text]" custT="1"/>
      <dgm:spPr/>
      <dgm:t>
        <a:bodyPr/>
        <a:lstStyle/>
        <a:p>
          <a:r>
            <a:rPr lang="bn-IN" sz="2400" dirty="0">
              <a:latin typeface="NikoshBAN" pitchFamily="2" charset="0"/>
              <a:cs typeface="NikoshBAN" pitchFamily="2" charset="0"/>
            </a:rPr>
            <a:t>সসীমধারা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A5C5047-64D7-4317-8771-3B91B38C31C1}" type="parTrans" cxnId="{17200F33-305D-46FC-9E0B-71027D179760}">
      <dgm:prSet/>
      <dgm:spPr/>
      <dgm:t>
        <a:bodyPr/>
        <a:lstStyle/>
        <a:p>
          <a:endParaRPr lang="en-US"/>
        </a:p>
      </dgm:t>
    </dgm:pt>
    <dgm:pt modelId="{84E4C2D0-67AB-42F8-A039-814CDBF18D5F}" type="sibTrans" cxnId="{17200F33-305D-46FC-9E0B-71027D179760}">
      <dgm:prSet/>
      <dgm:spPr/>
      <dgm:t>
        <a:bodyPr/>
        <a:lstStyle/>
        <a:p>
          <a:endParaRPr lang="en-US"/>
        </a:p>
      </dgm:t>
    </dgm:pt>
    <dgm:pt modelId="{96143E07-2883-4540-85E5-15D0F1AADB4E}" type="pres">
      <dgm:prSet presAssocID="{1379AB74-6A6B-4213-8F3A-6C6C1000D58E}" presName="Name0" presStyleCnt="0">
        <dgm:presLayoutVars>
          <dgm:dir/>
          <dgm:resizeHandles val="exact"/>
        </dgm:presLayoutVars>
      </dgm:prSet>
      <dgm:spPr/>
    </dgm:pt>
    <dgm:pt modelId="{D9D00550-2F3D-420C-8EFE-43504BB95FCD}" type="pres">
      <dgm:prSet presAssocID="{4EA44BDD-74C4-4A93-B3CF-FA2A86EFD930}" presName="node" presStyleLbl="node1" presStyleIdx="0" presStyleCnt="3" custScaleX="109193" custScaleY="131592" custRadScaleRad="115651" custRadScaleInc="-183558">
        <dgm:presLayoutVars>
          <dgm:bulletEnabled val="1"/>
        </dgm:presLayoutVars>
      </dgm:prSet>
      <dgm:spPr/>
    </dgm:pt>
    <dgm:pt modelId="{702E0B38-8795-4981-B8CE-526794AC87B7}" type="pres">
      <dgm:prSet presAssocID="{C8C6AD85-23D3-48C7-BE6E-870EDA8F08FF}" presName="sibTrans" presStyleLbl="sibTrans2D1" presStyleIdx="0" presStyleCnt="3"/>
      <dgm:spPr/>
    </dgm:pt>
    <dgm:pt modelId="{160CCC31-A086-43E0-B986-6F1E7F243FA1}" type="pres">
      <dgm:prSet presAssocID="{C8C6AD85-23D3-48C7-BE6E-870EDA8F08FF}" presName="connectorText" presStyleLbl="sibTrans2D1" presStyleIdx="0" presStyleCnt="3"/>
      <dgm:spPr/>
    </dgm:pt>
    <dgm:pt modelId="{6A7ED013-A01D-4BCF-A307-28D2620AD375}" type="pres">
      <dgm:prSet presAssocID="{34610DC5-AEFB-4765-AD30-FAEAE3BAEEEB}" presName="node" presStyleLbl="node1" presStyleIdx="1" presStyleCnt="3" custScaleX="124018" custScaleY="120063" custRadScaleRad="81578" custRadScaleInc="-5324">
        <dgm:presLayoutVars>
          <dgm:bulletEnabled val="1"/>
        </dgm:presLayoutVars>
      </dgm:prSet>
      <dgm:spPr/>
    </dgm:pt>
    <dgm:pt modelId="{EB3E0194-9B40-42CE-812D-9A64E9695884}" type="pres">
      <dgm:prSet presAssocID="{9DEE6D86-8F40-416E-A827-6AD2D9797224}" presName="sibTrans" presStyleLbl="sibTrans2D1" presStyleIdx="1" presStyleCnt="3"/>
      <dgm:spPr/>
    </dgm:pt>
    <dgm:pt modelId="{71C93248-2682-452C-919B-75B727DB4C9D}" type="pres">
      <dgm:prSet presAssocID="{9DEE6D86-8F40-416E-A827-6AD2D9797224}" presName="connectorText" presStyleLbl="sibTrans2D1" presStyleIdx="1" presStyleCnt="3"/>
      <dgm:spPr/>
    </dgm:pt>
    <dgm:pt modelId="{FA71CAEB-8E6C-4B43-83AF-A2D1EC51A963}" type="pres">
      <dgm:prSet presAssocID="{DCA2B622-35DD-43C6-9ABC-F60C5D56C843}" presName="node" presStyleLbl="node1" presStyleIdx="2" presStyleCnt="3" custScaleX="182579" custRadScaleRad="68910" custRadScaleInc="223372">
        <dgm:presLayoutVars>
          <dgm:bulletEnabled val="1"/>
        </dgm:presLayoutVars>
      </dgm:prSet>
      <dgm:spPr/>
    </dgm:pt>
    <dgm:pt modelId="{A3465E15-97F9-4389-BBF1-057AFC80DDDC}" type="pres">
      <dgm:prSet presAssocID="{84E4C2D0-67AB-42F8-A039-814CDBF18D5F}" presName="sibTrans" presStyleLbl="sibTrans2D1" presStyleIdx="2" presStyleCnt="3"/>
      <dgm:spPr/>
    </dgm:pt>
    <dgm:pt modelId="{EF4D8FB9-171B-42C3-BBC3-25AC76059554}" type="pres">
      <dgm:prSet presAssocID="{84E4C2D0-67AB-42F8-A039-814CDBF18D5F}" presName="connectorText" presStyleLbl="sibTrans2D1" presStyleIdx="2" presStyleCnt="3"/>
      <dgm:spPr/>
    </dgm:pt>
  </dgm:ptLst>
  <dgm:cxnLst>
    <dgm:cxn modelId="{92A2C42A-A6FF-4230-B194-EA3BB90C84DD}" type="presOf" srcId="{C8C6AD85-23D3-48C7-BE6E-870EDA8F08FF}" destId="{702E0B38-8795-4981-B8CE-526794AC87B7}" srcOrd="0" destOrd="0" presId="urn:microsoft.com/office/officeart/2005/8/layout/cycle7"/>
    <dgm:cxn modelId="{17200F33-305D-46FC-9E0B-71027D179760}" srcId="{1379AB74-6A6B-4213-8F3A-6C6C1000D58E}" destId="{DCA2B622-35DD-43C6-9ABC-F60C5D56C843}" srcOrd="2" destOrd="0" parTransId="{7A5C5047-64D7-4317-8771-3B91B38C31C1}" sibTransId="{84E4C2D0-67AB-42F8-A039-814CDBF18D5F}"/>
    <dgm:cxn modelId="{61C2735F-7765-4DBE-9483-F62504F926BF}" type="presOf" srcId="{84E4C2D0-67AB-42F8-A039-814CDBF18D5F}" destId="{A3465E15-97F9-4389-BBF1-057AFC80DDDC}" srcOrd="0" destOrd="0" presId="urn:microsoft.com/office/officeart/2005/8/layout/cycle7"/>
    <dgm:cxn modelId="{7E4BE643-BDC6-4F3B-8D39-1845FA790881}" type="presOf" srcId="{9DEE6D86-8F40-416E-A827-6AD2D9797224}" destId="{EB3E0194-9B40-42CE-812D-9A64E9695884}" srcOrd="0" destOrd="0" presId="urn:microsoft.com/office/officeart/2005/8/layout/cycle7"/>
    <dgm:cxn modelId="{6473AC95-771F-4852-A352-8BD012386F6E}" type="presOf" srcId="{C8C6AD85-23D3-48C7-BE6E-870EDA8F08FF}" destId="{160CCC31-A086-43E0-B986-6F1E7F243FA1}" srcOrd="1" destOrd="0" presId="urn:microsoft.com/office/officeart/2005/8/layout/cycle7"/>
    <dgm:cxn modelId="{A7AA15BA-EB0A-4A80-B30D-BB07033D6908}" type="presOf" srcId="{34610DC5-AEFB-4765-AD30-FAEAE3BAEEEB}" destId="{6A7ED013-A01D-4BCF-A307-28D2620AD375}" srcOrd="0" destOrd="0" presId="urn:microsoft.com/office/officeart/2005/8/layout/cycle7"/>
    <dgm:cxn modelId="{4FA073C1-9B99-4A60-B06B-079F766A9A73}" srcId="{1379AB74-6A6B-4213-8F3A-6C6C1000D58E}" destId="{4EA44BDD-74C4-4A93-B3CF-FA2A86EFD930}" srcOrd="0" destOrd="0" parTransId="{0FD34AA2-BED9-4EFA-ABEB-405DD35B763D}" sibTransId="{C8C6AD85-23D3-48C7-BE6E-870EDA8F08FF}"/>
    <dgm:cxn modelId="{0F8B70CB-F9FE-4207-AB92-C0E525543FDB}" type="presOf" srcId="{1379AB74-6A6B-4213-8F3A-6C6C1000D58E}" destId="{96143E07-2883-4540-85E5-15D0F1AADB4E}" srcOrd="0" destOrd="0" presId="urn:microsoft.com/office/officeart/2005/8/layout/cycle7"/>
    <dgm:cxn modelId="{794757D5-67F1-4528-8C32-94EC732A3156}" type="presOf" srcId="{DCA2B622-35DD-43C6-9ABC-F60C5D56C843}" destId="{FA71CAEB-8E6C-4B43-83AF-A2D1EC51A963}" srcOrd="0" destOrd="0" presId="urn:microsoft.com/office/officeart/2005/8/layout/cycle7"/>
    <dgm:cxn modelId="{D55268E5-9522-4D3F-A0C8-9CBAE5FB951D}" type="presOf" srcId="{4EA44BDD-74C4-4A93-B3CF-FA2A86EFD930}" destId="{D9D00550-2F3D-420C-8EFE-43504BB95FCD}" srcOrd="0" destOrd="0" presId="urn:microsoft.com/office/officeart/2005/8/layout/cycle7"/>
    <dgm:cxn modelId="{25F318F3-3C77-4184-BF38-52BE1213D0DE}" type="presOf" srcId="{9DEE6D86-8F40-416E-A827-6AD2D9797224}" destId="{71C93248-2682-452C-919B-75B727DB4C9D}" srcOrd="1" destOrd="0" presId="urn:microsoft.com/office/officeart/2005/8/layout/cycle7"/>
    <dgm:cxn modelId="{81E169F3-D2BA-4624-B085-2764E9FE1F4A}" type="presOf" srcId="{84E4C2D0-67AB-42F8-A039-814CDBF18D5F}" destId="{EF4D8FB9-171B-42C3-BBC3-25AC76059554}" srcOrd="1" destOrd="0" presId="urn:microsoft.com/office/officeart/2005/8/layout/cycle7"/>
    <dgm:cxn modelId="{4EE9EFFD-0BAD-4D54-B178-388216286A77}" srcId="{1379AB74-6A6B-4213-8F3A-6C6C1000D58E}" destId="{34610DC5-AEFB-4765-AD30-FAEAE3BAEEEB}" srcOrd="1" destOrd="0" parTransId="{4967CA59-5937-4004-87E5-6A099A2B4133}" sibTransId="{9DEE6D86-8F40-416E-A827-6AD2D9797224}"/>
    <dgm:cxn modelId="{F93F40B8-02B7-4B4A-BF73-964244C629D9}" type="presParOf" srcId="{96143E07-2883-4540-85E5-15D0F1AADB4E}" destId="{D9D00550-2F3D-420C-8EFE-43504BB95FCD}" srcOrd="0" destOrd="0" presId="urn:microsoft.com/office/officeart/2005/8/layout/cycle7"/>
    <dgm:cxn modelId="{965D7CC0-F3B2-41CF-8F5F-F0005059B568}" type="presParOf" srcId="{96143E07-2883-4540-85E5-15D0F1AADB4E}" destId="{702E0B38-8795-4981-B8CE-526794AC87B7}" srcOrd="1" destOrd="0" presId="urn:microsoft.com/office/officeart/2005/8/layout/cycle7"/>
    <dgm:cxn modelId="{48BB6692-247F-4C0E-84AC-F5175373E9E2}" type="presParOf" srcId="{702E0B38-8795-4981-B8CE-526794AC87B7}" destId="{160CCC31-A086-43E0-B986-6F1E7F243FA1}" srcOrd="0" destOrd="0" presId="urn:microsoft.com/office/officeart/2005/8/layout/cycle7"/>
    <dgm:cxn modelId="{18532F96-635C-4C5D-A878-14D580866CFF}" type="presParOf" srcId="{96143E07-2883-4540-85E5-15D0F1AADB4E}" destId="{6A7ED013-A01D-4BCF-A307-28D2620AD375}" srcOrd="2" destOrd="0" presId="urn:microsoft.com/office/officeart/2005/8/layout/cycle7"/>
    <dgm:cxn modelId="{5D9FA9FA-C53C-4AFA-9B84-DE88CCC0A589}" type="presParOf" srcId="{96143E07-2883-4540-85E5-15D0F1AADB4E}" destId="{EB3E0194-9B40-42CE-812D-9A64E9695884}" srcOrd="3" destOrd="0" presId="urn:microsoft.com/office/officeart/2005/8/layout/cycle7"/>
    <dgm:cxn modelId="{DF07D904-1D1F-4ADD-8BA2-F643A5FC8483}" type="presParOf" srcId="{EB3E0194-9B40-42CE-812D-9A64E9695884}" destId="{71C93248-2682-452C-919B-75B727DB4C9D}" srcOrd="0" destOrd="0" presId="urn:microsoft.com/office/officeart/2005/8/layout/cycle7"/>
    <dgm:cxn modelId="{127D4D7C-D52C-49E3-945B-DF2FBA334BA5}" type="presParOf" srcId="{96143E07-2883-4540-85E5-15D0F1AADB4E}" destId="{FA71CAEB-8E6C-4B43-83AF-A2D1EC51A963}" srcOrd="4" destOrd="0" presId="urn:microsoft.com/office/officeart/2005/8/layout/cycle7"/>
    <dgm:cxn modelId="{EE0E04AD-F76C-48BE-91E4-286A215B040D}" type="presParOf" srcId="{96143E07-2883-4540-85E5-15D0F1AADB4E}" destId="{A3465E15-97F9-4389-BBF1-057AFC80DDDC}" srcOrd="5" destOrd="0" presId="urn:microsoft.com/office/officeart/2005/8/layout/cycle7"/>
    <dgm:cxn modelId="{2B1954B4-A84B-4D70-9A1E-811A7EFF42C7}" type="presParOf" srcId="{A3465E15-97F9-4389-BBF1-057AFC80DDDC}" destId="{EF4D8FB9-171B-42C3-BBC3-25AC7605955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F4074-00DE-4AA3-907B-62CCC873ADF1}" type="doc">
      <dgm:prSet loTypeId="urn:microsoft.com/office/officeart/2005/8/layout/cycle7" loCatId="cycle" qsTypeId="urn:microsoft.com/office/officeart/2005/8/quickstyle/3d9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7CBDDEE-F484-40AF-AF5D-D24D112AB939}">
      <dgm:prSet phldrT="[Text]" custT="1"/>
      <dgm:spPr/>
      <dgm:t>
        <a:bodyPr/>
        <a:lstStyle/>
        <a:p>
          <a:r>
            <a:rPr lang="bn-IN" sz="2400" dirty="0">
              <a:latin typeface="NikoshBAN" pitchFamily="2" charset="0"/>
              <a:cs typeface="NikoshBAN" pitchFamily="2" charset="0"/>
            </a:rPr>
            <a:t>অসীমধা</a:t>
          </a:r>
          <a:r>
            <a:rPr lang="bn-IN" sz="2100" dirty="0">
              <a:latin typeface="NikoshBAN" pitchFamily="2" charset="0"/>
              <a:cs typeface="NikoshBAN" pitchFamily="2" charset="0"/>
            </a:rPr>
            <a:t>রা</a:t>
          </a:r>
          <a:endParaRPr lang="en-US" sz="2100" dirty="0">
            <a:latin typeface="NikoshBAN" pitchFamily="2" charset="0"/>
            <a:cs typeface="NikoshBAN" pitchFamily="2" charset="0"/>
          </a:endParaRPr>
        </a:p>
      </dgm:t>
    </dgm:pt>
    <dgm:pt modelId="{2C2F6689-36F5-41AD-B507-921FB458F207}" type="parTrans" cxnId="{C17D6730-5699-4CC4-B32D-6BF2FACFC4E9}">
      <dgm:prSet/>
      <dgm:spPr/>
      <dgm:t>
        <a:bodyPr/>
        <a:lstStyle/>
        <a:p>
          <a:endParaRPr lang="en-US"/>
        </a:p>
      </dgm:t>
    </dgm:pt>
    <dgm:pt modelId="{A8901F6E-A43D-4C61-AEB4-F0D88E6F60F0}" type="sibTrans" cxnId="{C17D6730-5699-4CC4-B32D-6BF2FACFC4E9}">
      <dgm:prSet/>
      <dgm:spPr/>
      <dgm:t>
        <a:bodyPr/>
        <a:lstStyle/>
        <a:p>
          <a:endParaRPr lang="en-US"/>
        </a:p>
      </dgm:t>
    </dgm:pt>
    <dgm:pt modelId="{98D2DEF9-7E3B-419B-A648-2FCCEF25B246}">
      <dgm:prSet phldrT="[Text]" custT="1"/>
      <dgm:spPr/>
      <dgm:t>
        <a:bodyPr/>
        <a:lstStyle/>
        <a:p>
          <a:r>
            <a:rPr lang="bn-IN" sz="2400" dirty="0">
              <a:latin typeface="NikoshBAN" pitchFamily="2" charset="0"/>
              <a:cs typeface="NikoshBAN" pitchFamily="2" charset="0"/>
            </a:rPr>
            <a:t>গুণোত্তর অসীম ধারা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48EA59E-6A1A-434B-91CD-15F1449FFE5F}" type="parTrans" cxnId="{E7BBA8F3-670F-4FBA-8D39-E4F03620F351}">
      <dgm:prSet/>
      <dgm:spPr/>
      <dgm:t>
        <a:bodyPr/>
        <a:lstStyle/>
        <a:p>
          <a:endParaRPr lang="en-US"/>
        </a:p>
      </dgm:t>
    </dgm:pt>
    <dgm:pt modelId="{F6C6C3DF-BAE9-4AFE-B453-0BC32703FB93}" type="sibTrans" cxnId="{E7BBA8F3-670F-4FBA-8D39-E4F03620F351}">
      <dgm:prSet/>
      <dgm:spPr/>
      <dgm:t>
        <a:bodyPr/>
        <a:lstStyle/>
        <a:p>
          <a:endParaRPr lang="en-US"/>
        </a:p>
      </dgm:t>
    </dgm:pt>
    <dgm:pt modelId="{CA877A98-357D-44A9-9D68-9FF141123587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সমান্তর অসীম ধারা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D181E4C-36FE-4242-943D-84539159F84B}" type="parTrans" cxnId="{7E781D7A-9138-443D-B7B7-0B9F49C3FFCC}">
      <dgm:prSet/>
      <dgm:spPr/>
      <dgm:t>
        <a:bodyPr/>
        <a:lstStyle/>
        <a:p>
          <a:endParaRPr lang="en-US"/>
        </a:p>
      </dgm:t>
    </dgm:pt>
    <dgm:pt modelId="{C7FC1A5B-B6BC-4987-A74C-1BA7168D45A4}" type="sibTrans" cxnId="{7E781D7A-9138-443D-B7B7-0B9F49C3FFCC}">
      <dgm:prSet/>
      <dgm:spPr/>
      <dgm:t>
        <a:bodyPr/>
        <a:lstStyle/>
        <a:p>
          <a:endParaRPr lang="en-US"/>
        </a:p>
      </dgm:t>
    </dgm:pt>
    <dgm:pt modelId="{7534AD88-A0B2-447C-AE05-98BEA4E83C1F}" type="pres">
      <dgm:prSet presAssocID="{874F4074-00DE-4AA3-907B-62CCC873ADF1}" presName="Name0" presStyleCnt="0">
        <dgm:presLayoutVars>
          <dgm:dir/>
          <dgm:resizeHandles val="exact"/>
        </dgm:presLayoutVars>
      </dgm:prSet>
      <dgm:spPr/>
    </dgm:pt>
    <dgm:pt modelId="{1C448EE6-3AC4-478B-9734-0840BBC9A108}" type="pres">
      <dgm:prSet presAssocID="{87CBDDEE-F484-40AF-AF5D-D24D112AB939}" presName="node" presStyleLbl="node1" presStyleIdx="0" presStyleCnt="3" custScaleX="163486" custScaleY="91005" custRadScaleRad="84928" custRadScaleInc="37739">
        <dgm:presLayoutVars>
          <dgm:bulletEnabled val="1"/>
        </dgm:presLayoutVars>
      </dgm:prSet>
      <dgm:spPr/>
    </dgm:pt>
    <dgm:pt modelId="{65365406-E239-469F-9CAE-F58889AECBFC}" type="pres">
      <dgm:prSet presAssocID="{A8901F6E-A43D-4C61-AEB4-F0D88E6F60F0}" presName="sibTrans" presStyleLbl="sibTrans2D1" presStyleIdx="0" presStyleCnt="3" custAng="10379703" custFlipVert="0" custScaleX="275976" custScaleY="63531" custLinFactX="90893" custLinFactNeighborX="100000" custLinFactNeighborY="1527"/>
      <dgm:spPr/>
    </dgm:pt>
    <dgm:pt modelId="{3D933A50-CF14-4DDB-8457-74FC992CC85E}" type="pres">
      <dgm:prSet presAssocID="{A8901F6E-A43D-4C61-AEB4-F0D88E6F60F0}" presName="connectorText" presStyleLbl="sibTrans2D1" presStyleIdx="0" presStyleCnt="3"/>
      <dgm:spPr/>
    </dgm:pt>
    <dgm:pt modelId="{37EA34F9-F765-4F8C-8A38-849019BDF8F6}" type="pres">
      <dgm:prSet presAssocID="{98D2DEF9-7E3B-419B-A648-2FCCEF25B246}" presName="node" presStyleLbl="node1" presStyleIdx="1" presStyleCnt="3" custScaleX="119864" custScaleY="126109" custRadScaleRad="82848" custRadScaleInc="-13449">
        <dgm:presLayoutVars>
          <dgm:bulletEnabled val="1"/>
        </dgm:presLayoutVars>
      </dgm:prSet>
      <dgm:spPr/>
    </dgm:pt>
    <dgm:pt modelId="{64923060-0856-41EE-8D98-E8A43B414661}" type="pres">
      <dgm:prSet presAssocID="{F6C6C3DF-BAE9-4AFE-B453-0BC32703FB93}" presName="sibTrans" presStyleLbl="sibTrans2D1" presStyleIdx="1" presStyleCnt="3" custScaleX="222665" custScaleY="97735"/>
      <dgm:spPr/>
    </dgm:pt>
    <dgm:pt modelId="{211A866D-7C55-45A8-96CD-62915FF28BEB}" type="pres">
      <dgm:prSet presAssocID="{F6C6C3DF-BAE9-4AFE-B453-0BC32703FB93}" presName="connectorText" presStyleLbl="sibTrans2D1" presStyleIdx="1" presStyleCnt="3"/>
      <dgm:spPr/>
    </dgm:pt>
    <dgm:pt modelId="{47FC72E1-CCF6-48F3-AD6F-F1C4AA8D58CE}" type="pres">
      <dgm:prSet presAssocID="{CA877A98-357D-44A9-9D68-9FF141123587}" presName="node" presStyleLbl="node1" presStyleIdx="2" presStyleCnt="3" custScaleX="131079" custScaleY="107916" custRadScaleRad="92130" custRadScaleInc="15961">
        <dgm:presLayoutVars>
          <dgm:bulletEnabled val="1"/>
        </dgm:presLayoutVars>
      </dgm:prSet>
      <dgm:spPr/>
    </dgm:pt>
    <dgm:pt modelId="{380A438A-16FB-4F8B-BF1C-E18B49C6812C}" type="pres">
      <dgm:prSet presAssocID="{C7FC1A5B-B6BC-4987-A74C-1BA7168D45A4}" presName="sibTrans" presStyleLbl="sibTrans2D1" presStyleIdx="2" presStyleCnt="3" custScaleX="282508" custScaleY="84022" custLinFactNeighborX="-3343" custLinFactNeighborY="3365"/>
      <dgm:spPr/>
    </dgm:pt>
    <dgm:pt modelId="{F289E75B-4DF7-4C0E-91FB-E701E8BCC2FA}" type="pres">
      <dgm:prSet presAssocID="{C7FC1A5B-B6BC-4987-A74C-1BA7168D45A4}" presName="connectorText" presStyleLbl="sibTrans2D1" presStyleIdx="2" presStyleCnt="3"/>
      <dgm:spPr/>
    </dgm:pt>
  </dgm:ptLst>
  <dgm:cxnLst>
    <dgm:cxn modelId="{22645003-DDCC-4408-A974-611EF3B3EC49}" type="presOf" srcId="{A8901F6E-A43D-4C61-AEB4-F0D88E6F60F0}" destId="{65365406-E239-469F-9CAE-F58889AECBFC}" srcOrd="0" destOrd="0" presId="urn:microsoft.com/office/officeart/2005/8/layout/cycle7"/>
    <dgm:cxn modelId="{0BDB890C-9135-415C-B716-181C61CA7286}" type="presOf" srcId="{F6C6C3DF-BAE9-4AFE-B453-0BC32703FB93}" destId="{64923060-0856-41EE-8D98-E8A43B414661}" srcOrd="0" destOrd="0" presId="urn:microsoft.com/office/officeart/2005/8/layout/cycle7"/>
    <dgm:cxn modelId="{D420D312-CB03-442D-8B45-93C9CF4C95F1}" type="presOf" srcId="{98D2DEF9-7E3B-419B-A648-2FCCEF25B246}" destId="{37EA34F9-F765-4F8C-8A38-849019BDF8F6}" srcOrd="0" destOrd="0" presId="urn:microsoft.com/office/officeart/2005/8/layout/cycle7"/>
    <dgm:cxn modelId="{2E5D181B-2C5D-4AD1-B4E9-3BC343233EAE}" type="presOf" srcId="{87CBDDEE-F484-40AF-AF5D-D24D112AB939}" destId="{1C448EE6-3AC4-478B-9734-0840BBC9A108}" srcOrd="0" destOrd="0" presId="urn:microsoft.com/office/officeart/2005/8/layout/cycle7"/>
    <dgm:cxn modelId="{7F8DC221-D411-48B6-9728-C39B4B5256EA}" type="presOf" srcId="{C7FC1A5B-B6BC-4987-A74C-1BA7168D45A4}" destId="{F289E75B-4DF7-4C0E-91FB-E701E8BCC2FA}" srcOrd="1" destOrd="0" presId="urn:microsoft.com/office/officeart/2005/8/layout/cycle7"/>
    <dgm:cxn modelId="{C17D6730-5699-4CC4-B32D-6BF2FACFC4E9}" srcId="{874F4074-00DE-4AA3-907B-62CCC873ADF1}" destId="{87CBDDEE-F484-40AF-AF5D-D24D112AB939}" srcOrd="0" destOrd="0" parTransId="{2C2F6689-36F5-41AD-B507-921FB458F207}" sibTransId="{A8901F6E-A43D-4C61-AEB4-F0D88E6F60F0}"/>
    <dgm:cxn modelId="{DBD5F040-7A8F-4810-AB34-ED9F4F9192C2}" type="presOf" srcId="{CA877A98-357D-44A9-9D68-9FF141123587}" destId="{47FC72E1-CCF6-48F3-AD6F-F1C4AA8D58CE}" srcOrd="0" destOrd="0" presId="urn:microsoft.com/office/officeart/2005/8/layout/cycle7"/>
    <dgm:cxn modelId="{7E781D7A-9138-443D-B7B7-0B9F49C3FFCC}" srcId="{874F4074-00DE-4AA3-907B-62CCC873ADF1}" destId="{CA877A98-357D-44A9-9D68-9FF141123587}" srcOrd="2" destOrd="0" parTransId="{7D181E4C-36FE-4242-943D-84539159F84B}" sibTransId="{C7FC1A5B-B6BC-4987-A74C-1BA7168D45A4}"/>
    <dgm:cxn modelId="{FE0F4B7C-8493-42A0-842C-BC723FEE2AE0}" type="presOf" srcId="{874F4074-00DE-4AA3-907B-62CCC873ADF1}" destId="{7534AD88-A0B2-447C-AE05-98BEA4E83C1F}" srcOrd="0" destOrd="0" presId="urn:microsoft.com/office/officeart/2005/8/layout/cycle7"/>
    <dgm:cxn modelId="{6A7C5E8F-89CE-4F14-8703-D7D4AD9D0D89}" type="presOf" srcId="{F6C6C3DF-BAE9-4AFE-B453-0BC32703FB93}" destId="{211A866D-7C55-45A8-96CD-62915FF28BEB}" srcOrd="1" destOrd="0" presId="urn:microsoft.com/office/officeart/2005/8/layout/cycle7"/>
    <dgm:cxn modelId="{E2A75DC4-4F39-420D-8E5A-3F90B3E6556D}" type="presOf" srcId="{A8901F6E-A43D-4C61-AEB4-F0D88E6F60F0}" destId="{3D933A50-CF14-4DDB-8457-74FC992CC85E}" srcOrd="1" destOrd="0" presId="urn:microsoft.com/office/officeart/2005/8/layout/cycle7"/>
    <dgm:cxn modelId="{2B7F8BE5-9A15-4DAE-A4A7-C35FC25A1799}" type="presOf" srcId="{C7FC1A5B-B6BC-4987-A74C-1BA7168D45A4}" destId="{380A438A-16FB-4F8B-BF1C-E18B49C6812C}" srcOrd="0" destOrd="0" presId="urn:microsoft.com/office/officeart/2005/8/layout/cycle7"/>
    <dgm:cxn modelId="{E7BBA8F3-670F-4FBA-8D39-E4F03620F351}" srcId="{874F4074-00DE-4AA3-907B-62CCC873ADF1}" destId="{98D2DEF9-7E3B-419B-A648-2FCCEF25B246}" srcOrd="1" destOrd="0" parTransId="{848EA59E-6A1A-434B-91CD-15F1449FFE5F}" sibTransId="{F6C6C3DF-BAE9-4AFE-B453-0BC32703FB93}"/>
    <dgm:cxn modelId="{47CF405E-C943-4605-8771-3AED402D1310}" type="presParOf" srcId="{7534AD88-A0B2-447C-AE05-98BEA4E83C1F}" destId="{1C448EE6-3AC4-478B-9734-0840BBC9A108}" srcOrd="0" destOrd="0" presId="urn:microsoft.com/office/officeart/2005/8/layout/cycle7"/>
    <dgm:cxn modelId="{309D0C39-4147-4FE4-A835-2FF62767B765}" type="presParOf" srcId="{7534AD88-A0B2-447C-AE05-98BEA4E83C1F}" destId="{65365406-E239-469F-9CAE-F58889AECBFC}" srcOrd="1" destOrd="0" presId="urn:microsoft.com/office/officeart/2005/8/layout/cycle7"/>
    <dgm:cxn modelId="{A6722487-66A0-4528-B7BA-A301615A3065}" type="presParOf" srcId="{65365406-E239-469F-9CAE-F58889AECBFC}" destId="{3D933A50-CF14-4DDB-8457-74FC992CC85E}" srcOrd="0" destOrd="0" presId="urn:microsoft.com/office/officeart/2005/8/layout/cycle7"/>
    <dgm:cxn modelId="{210DB058-EBFC-4A8D-9E64-59406F21B77E}" type="presParOf" srcId="{7534AD88-A0B2-447C-AE05-98BEA4E83C1F}" destId="{37EA34F9-F765-4F8C-8A38-849019BDF8F6}" srcOrd="2" destOrd="0" presId="urn:microsoft.com/office/officeart/2005/8/layout/cycle7"/>
    <dgm:cxn modelId="{DC69DD8A-BD5A-4FBE-8FCA-56116A45FB1E}" type="presParOf" srcId="{7534AD88-A0B2-447C-AE05-98BEA4E83C1F}" destId="{64923060-0856-41EE-8D98-E8A43B414661}" srcOrd="3" destOrd="0" presId="urn:microsoft.com/office/officeart/2005/8/layout/cycle7"/>
    <dgm:cxn modelId="{09B54579-796F-4CDA-8676-B87D7E8607EA}" type="presParOf" srcId="{64923060-0856-41EE-8D98-E8A43B414661}" destId="{211A866D-7C55-45A8-96CD-62915FF28BEB}" srcOrd="0" destOrd="0" presId="urn:microsoft.com/office/officeart/2005/8/layout/cycle7"/>
    <dgm:cxn modelId="{458DF96B-5A0D-4CA3-89E3-F85C8E1A79B9}" type="presParOf" srcId="{7534AD88-A0B2-447C-AE05-98BEA4E83C1F}" destId="{47FC72E1-CCF6-48F3-AD6F-F1C4AA8D58CE}" srcOrd="4" destOrd="0" presId="urn:microsoft.com/office/officeart/2005/8/layout/cycle7"/>
    <dgm:cxn modelId="{E629EE1D-B516-42C8-8282-8CED67B3FC0A}" type="presParOf" srcId="{7534AD88-A0B2-447C-AE05-98BEA4E83C1F}" destId="{380A438A-16FB-4F8B-BF1C-E18B49C6812C}" srcOrd="5" destOrd="0" presId="urn:microsoft.com/office/officeart/2005/8/layout/cycle7"/>
    <dgm:cxn modelId="{D45ACF2B-98FA-4E3C-BCD3-1A6DE1F8CCCF}" type="presParOf" srcId="{380A438A-16FB-4F8B-BF1C-E18B49C6812C}" destId="{F289E75B-4DF7-4C0E-91FB-E701E8BCC2F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25D8A-AF53-4DF7-B32C-65BC31D5F62B}">
      <dsp:nvSpPr>
        <dsp:cNvPr id="0" name=""/>
        <dsp:cNvSpPr/>
      </dsp:nvSpPr>
      <dsp:spPr>
        <a:xfrm>
          <a:off x="2248927" y="837273"/>
          <a:ext cx="1011087" cy="743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ধারা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270691" y="859037"/>
        <a:ext cx="967559" cy="699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00550-2F3D-420C-8EFE-43504BB95FCD}">
      <dsp:nvSpPr>
        <dsp:cNvPr id="0" name=""/>
        <dsp:cNvSpPr/>
      </dsp:nvSpPr>
      <dsp:spPr>
        <a:xfrm>
          <a:off x="69278" y="1564563"/>
          <a:ext cx="1344636" cy="810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সমান্তর ধারা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93009" y="1588294"/>
        <a:ext cx="1297174" cy="762770"/>
      </dsp:txXfrm>
    </dsp:sp>
    <dsp:sp modelId="{702E0B38-8795-4981-B8CE-526794AC87B7}">
      <dsp:nvSpPr>
        <dsp:cNvPr id="0" name=""/>
        <dsp:cNvSpPr/>
      </dsp:nvSpPr>
      <dsp:spPr>
        <a:xfrm rot="21542738">
          <a:off x="1516271" y="1844923"/>
          <a:ext cx="492443" cy="2155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580921" y="1888023"/>
        <a:ext cx="363143" cy="129300"/>
      </dsp:txXfrm>
    </dsp:sp>
    <dsp:sp modelId="{6A7ED013-A01D-4BCF-A307-28D2620AD375}">
      <dsp:nvSpPr>
        <dsp:cNvPr id="0" name=""/>
        <dsp:cNvSpPr/>
      </dsp:nvSpPr>
      <dsp:spPr>
        <a:xfrm>
          <a:off x="2111071" y="1564523"/>
          <a:ext cx="1527196" cy="739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latin typeface="NikoshBAN" pitchFamily="2" charset="0"/>
              <a:cs typeface="NikoshBAN" pitchFamily="2" charset="0"/>
            </a:rPr>
            <a:t>গুণোত্তর ধারা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2132723" y="1586175"/>
        <a:ext cx="1483892" cy="695942"/>
      </dsp:txXfrm>
    </dsp:sp>
    <dsp:sp modelId="{EB3E0194-9B40-42CE-812D-9A64E9695884}">
      <dsp:nvSpPr>
        <dsp:cNvPr id="0" name=""/>
        <dsp:cNvSpPr/>
      </dsp:nvSpPr>
      <dsp:spPr>
        <a:xfrm rot="14494123">
          <a:off x="2281798" y="1186117"/>
          <a:ext cx="492443" cy="2155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346448" y="1229217"/>
        <a:ext cx="363143" cy="129300"/>
      </dsp:txXfrm>
    </dsp:sp>
    <dsp:sp modelId="{FA71CAEB-8E6C-4B43-83AF-A2D1EC51A963}">
      <dsp:nvSpPr>
        <dsp:cNvPr id="0" name=""/>
        <dsp:cNvSpPr/>
      </dsp:nvSpPr>
      <dsp:spPr>
        <a:xfrm>
          <a:off x="1090643" y="407496"/>
          <a:ext cx="2248334" cy="615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সসীমধারা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108677" y="425530"/>
        <a:ext cx="2212266" cy="579647"/>
      </dsp:txXfrm>
    </dsp:sp>
    <dsp:sp modelId="{A3465E15-97F9-4389-BBF1-057AFC80DDDC}">
      <dsp:nvSpPr>
        <dsp:cNvPr id="0" name=""/>
        <dsp:cNvSpPr/>
      </dsp:nvSpPr>
      <dsp:spPr>
        <a:xfrm rot="8375293">
          <a:off x="1289097" y="1186137"/>
          <a:ext cx="492443" cy="2155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353747" y="1229237"/>
        <a:ext cx="363143" cy="129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48EE6-3AC4-478B-9734-0840BBC9A108}">
      <dsp:nvSpPr>
        <dsp:cNvPr id="0" name=""/>
        <dsp:cNvSpPr/>
      </dsp:nvSpPr>
      <dsp:spPr>
        <a:xfrm>
          <a:off x="1427220" y="249568"/>
          <a:ext cx="2078030" cy="578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অসীমধা</a:t>
          </a:r>
          <a:r>
            <a:rPr lang="bn-IN" sz="2100" kern="1200" dirty="0">
              <a:latin typeface="NikoshBAN" pitchFamily="2" charset="0"/>
              <a:cs typeface="NikoshBAN" pitchFamily="2" charset="0"/>
            </a:rPr>
            <a:t>রা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1444160" y="266508"/>
        <a:ext cx="2044150" cy="544491"/>
      </dsp:txXfrm>
    </dsp:sp>
    <dsp:sp modelId="{65365406-E239-469F-9CAE-F58889AECBFC}">
      <dsp:nvSpPr>
        <dsp:cNvPr id="0" name=""/>
        <dsp:cNvSpPr/>
      </dsp:nvSpPr>
      <dsp:spPr>
        <a:xfrm rot="14460074">
          <a:off x="2875066" y="1079210"/>
          <a:ext cx="852228" cy="1413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917461" y="1107473"/>
        <a:ext cx="767438" cy="84791"/>
      </dsp:txXfrm>
    </dsp:sp>
    <dsp:sp modelId="{37EA34F9-F765-4F8C-8A38-849019BDF8F6}">
      <dsp:nvSpPr>
        <dsp:cNvPr id="0" name=""/>
        <dsp:cNvSpPr/>
      </dsp:nvSpPr>
      <dsp:spPr>
        <a:xfrm>
          <a:off x="2240424" y="1465003"/>
          <a:ext cx="1523562" cy="8014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গুণোত্তর অসীম ধারা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263898" y="1488477"/>
        <a:ext cx="1476614" cy="754522"/>
      </dsp:txXfrm>
    </dsp:sp>
    <dsp:sp modelId="{64923060-0856-41EE-8D98-E8A43B414661}">
      <dsp:nvSpPr>
        <dsp:cNvPr id="0" name=""/>
        <dsp:cNvSpPr/>
      </dsp:nvSpPr>
      <dsp:spPr>
        <a:xfrm rot="10774577">
          <a:off x="1703626" y="1764100"/>
          <a:ext cx="687601" cy="2174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768846" y="1807580"/>
        <a:ext cx="557161" cy="130440"/>
      </dsp:txXfrm>
    </dsp:sp>
    <dsp:sp modelId="{47FC72E1-CCF6-48F3-AD6F-F1C4AA8D58CE}">
      <dsp:nvSpPr>
        <dsp:cNvPr id="0" name=""/>
        <dsp:cNvSpPr/>
      </dsp:nvSpPr>
      <dsp:spPr>
        <a:xfrm>
          <a:off x="188315" y="1537464"/>
          <a:ext cx="1666113" cy="6858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100" kern="1200" dirty="0">
              <a:latin typeface="NikoshBAN" pitchFamily="2" charset="0"/>
              <a:cs typeface="NikoshBAN" pitchFamily="2" charset="0"/>
            </a:rPr>
            <a:t>সমান্তর অসীম ধারা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208403" y="1557552"/>
        <a:ext cx="1625937" cy="645670"/>
      </dsp:txXfrm>
    </dsp:sp>
    <dsp:sp modelId="{380A438A-16FB-4F8B-BF1C-E18B49C6812C}">
      <dsp:nvSpPr>
        <dsp:cNvPr id="0" name=""/>
        <dsp:cNvSpPr/>
      </dsp:nvSpPr>
      <dsp:spPr>
        <a:xfrm rot="19027298">
          <a:off x="1326217" y="1096738"/>
          <a:ext cx="872399" cy="18689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382286" y="1134117"/>
        <a:ext cx="760261" cy="11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8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59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743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11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2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8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9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7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4A619A-0125-4F1A-B652-7E6CE2EB25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65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140" y="5502729"/>
            <a:ext cx="6429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4" y="185738"/>
            <a:ext cx="8829675" cy="64436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4800" y="311151"/>
            <a:ext cx="8482013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66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66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3523277"/>
            <a:ext cx="925140" cy="841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140313"/>
            <a:ext cx="3124200" cy="3489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17041"/>
            <a:ext cx="925140" cy="8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7B91F3-F79C-46EB-9C0A-2B1AFFF310B8}"/>
              </a:ext>
            </a:extLst>
          </p:cNvPr>
          <p:cNvGrpSpPr/>
          <p:nvPr/>
        </p:nvGrpSpPr>
        <p:grpSpPr>
          <a:xfrm>
            <a:off x="152400" y="838200"/>
            <a:ext cx="8610600" cy="1219200"/>
            <a:chOff x="152400" y="838200"/>
            <a:chExt cx="8610600" cy="1219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D81D38-565A-4C68-989E-16D01A9FEDE3}"/>
                </a:ext>
              </a:extLst>
            </p:cNvPr>
            <p:cNvSpPr/>
            <p:nvPr/>
          </p:nvSpPr>
          <p:spPr>
            <a:xfrm>
              <a:off x="152400" y="838200"/>
              <a:ext cx="8610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অনুক্রমের সাধারণ পদ এমন একটি বিশেষ পদ,যা অনুক্রমের সকল পদই ঐ পদের মধ্যে সম্পর্কিত থাকে । উপরোক্ত অনুক্রমের সাধারণ পদ</a:t>
              </a:r>
              <a:r>
                <a:rPr lang="bn-IN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C2FB66BE-19E4-415D-B6BC-3181D3ACB5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4154874"/>
                </p:ext>
              </p:extLst>
            </p:nvPr>
          </p:nvGraphicFramePr>
          <p:xfrm>
            <a:off x="7231224" y="1070872"/>
            <a:ext cx="1506894" cy="986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Equation" r:id="rId3" imgW="545760" imgH="393480" progId="Equation.3">
                    <p:embed/>
                  </p:oleObj>
                </mc:Choice>
                <mc:Fallback>
                  <p:oleObj name="Equation" r:id="rId3" imgW="545760" imgH="393480" progId="Equation.3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1224" y="1070872"/>
                          <a:ext cx="1506894" cy="98652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9DE94-6520-4D7F-A758-831079AE9B89}"/>
              </a:ext>
            </a:extLst>
          </p:cNvPr>
          <p:cNvGrpSpPr/>
          <p:nvPr/>
        </p:nvGrpSpPr>
        <p:grpSpPr>
          <a:xfrm>
            <a:off x="466530" y="2227262"/>
            <a:ext cx="6475446" cy="973138"/>
            <a:chOff x="466530" y="2227262"/>
            <a:chExt cx="6475446" cy="9731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216A8C-540C-4796-A7B0-12792977B4F4}"/>
                </a:ext>
              </a:extLst>
            </p:cNvPr>
            <p:cNvSpPr txBox="1"/>
            <p:nvPr/>
          </p:nvSpPr>
          <p:spPr>
            <a:xfrm>
              <a:off x="466530" y="2304661"/>
              <a:ext cx="6475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∴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NikoshBAN" pitchFamily="2" charset="0"/>
                </a:rPr>
                <a:t>n=1 </a:t>
              </a:r>
              <a:r>
                <a:rPr lang="bn-I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Cambria Math" pitchFamily="18" charset="0"/>
                  <a:cs typeface="NikoshBAN" pitchFamily="2" charset="0"/>
                </a:rPr>
                <a:t>হলে </a:t>
              </a:r>
              <a:r>
                <a:rPr lang="bn-I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অনুক্রমের প্রথম পদ</a:t>
              </a:r>
              <a:r>
                <a:rPr lang="bn-IN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69E2F223-E616-4064-9FA8-083F3FCCB4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4622105"/>
                </p:ext>
              </p:extLst>
            </p:nvPr>
          </p:nvGraphicFramePr>
          <p:xfrm>
            <a:off x="3810000" y="2227262"/>
            <a:ext cx="2133600" cy="973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5" imgW="761760" imgH="393480" progId="Equation.3">
                    <p:embed/>
                  </p:oleObj>
                </mc:Choice>
                <mc:Fallback>
                  <p:oleObj name="Equation" r:id="rId5" imgW="761760" imgH="393480" progId="Equation.3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2227262"/>
                          <a:ext cx="2133600" cy="973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CCF207-2381-4A31-8EC8-65C1E5D16FC4}"/>
              </a:ext>
            </a:extLst>
          </p:cNvPr>
          <p:cNvGrpSpPr/>
          <p:nvPr/>
        </p:nvGrpSpPr>
        <p:grpSpPr>
          <a:xfrm>
            <a:off x="457200" y="3979008"/>
            <a:ext cx="6324600" cy="947203"/>
            <a:chOff x="457200" y="3979008"/>
            <a:chExt cx="6324600" cy="9472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940C5D-2319-4356-AC21-CF135310888C}"/>
                </a:ext>
              </a:extLst>
            </p:cNvPr>
            <p:cNvSpPr txBox="1"/>
            <p:nvPr/>
          </p:nvSpPr>
          <p:spPr>
            <a:xfrm>
              <a:off x="457200" y="4191000"/>
              <a:ext cx="632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</a:rPr>
                <a:t>n =2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Cambria Math" pitchFamily="18" charset="0"/>
                  <a:cs typeface="NikoshBAN" pitchFamily="2" charset="0"/>
                </a:rPr>
                <a:t> </a:t>
              </a:r>
              <a:r>
                <a:rPr lang="bn-I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Cambria Math" pitchFamily="18" charset="0"/>
                  <a:cs typeface="NikoshBAN" pitchFamily="2" charset="0"/>
                </a:rPr>
                <a:t>হলে  অনুক্রমের ২য় পদ,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9E82449F-6AF2-46FF-958A-98DEEBAEB8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316446"/>
                </p:ext>
              </p:extLst>
            </p:nvPr>
          </p:nvGraphicFramePr>
          <p:xfrm>
            <a:off x="4315408" y="3979008"/>
            <a:ext cx="1600200" cy="947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Equation" r:id="rId7" imgW="545760" imgH="393480" progId="Equation.3">
                    <p:embed/>
                  </p:oleObj>
                </mc:Choice>
                <mc:Fallback>
                  <p:oleObj name="Equation" r:id="rId7" imgW="545760" imgH="393480" progId="Equation.3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5408" y="3979008"/>
                          <a:ext cx="1600200" cy="947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CC6C4E8-7127-43B4-8EF8-AEA7049133C6}"/>
              </a:ext>
            </a:extLst>
          </p:cNvPr>
          <p:cNvSpPr txBox="1"/>
          <p:nvPr/>
        </p:nvSpPr>
        <p:spPr>
          <a:xfrm>
            <a:off x="457200" y="5029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 অনুক্রমের </a:t>
            </a: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n</a:t>
            </a:r>
            <a:r>
              <a:rPr lang="bn-IN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 pitchFamily="18" charset="0"/>
                <a:cs typeface="NikoshBAN" pitchFamily="2" charset="0"/>
              </a:rPr>
              <a:t>এর নির্দিষ্ট মানের সাপেক্ষে নির্দিষ্টতম পদ নির্ণয় করা যাবে।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9D0E161-ADDB-4615-8FC2-63F986D4D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45563"/>
              </p:ext>
            </p:extLst>
          </p:nvPr>
        </p:nvGraphicFramePr>
        <p:xfrm>
          <a:off x="-23327" y="2048069"/>
          <a:ext cx="9144000" cy="276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990360" imgH="393480" progId="Equation.3">
                  <p:embed/>
                </p:oleObj>
              </mc:Choice>
              <mc:Fallback>
                <p:oleObj name="Equation" r:id="rId4" imgW="990360" imgH="39348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327" y="2048069"/>
                        <a:ext cx="9144000" cy="276186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71F4DB-8BB0-4923-A467-D242CCCBED2C}"/>
              </a:ext>
            </a:extLst>
          </p:cNvPr>
          <p:cNvSpPr txBox="1"/>
          <p:nvPr/>
        </p:nvSpPr>
        <p:spPr>
          <a:xfrm>
            <a:off x="114300" y="51816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অনুক্রমের সাধারণ পদ নির্ণয় কর?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0CBF53-CF37-46C3-85A9-0CACBEE5BE74}"/>
              </a:ext>
            </a:extLst>
          </p:cNvPr>
          <p:cNvGrpSpPr/>
          <p:nvPr/>
        </p:nvGrpSpPr>
        <p:grpSpPr>
          <a:xfrm>
            <a:off x="114300" y="-76200"/>
            <a:ext cx="8191500" cy="2057400"/>
            <a:chOff x="114300" y="-76200"/>
            <a:chExt cx="8191500" cy="2057400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035C6343-B3D6-4CE8-A337-564C6FEDC261}"/>
                </a:ext>
              </a:extLst>
            </p:cNvPr>
            <p:cNvSpPr/>
            <p:nvPr/>
          </p:nvSpPr>
          <p:spPr>
            <a:xfrm>
              <a:off x="114300" y="228600"/>
              <a:ext cx="3733800" cy="1143000"/>
            </a:xfrm>
            <a:prstGeom prst="wedgeEllipseCallou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EF0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5400" b="1" dirty="0">
                  <a:solidFill>
                    <a:srgbClr val="EF07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54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9DF094-2E40-46FC-A31A-69E1F53F7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-76200"/>
              <a:ext cx="2743200" cy="2057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665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amera.wav"/>
          </p:stSnd>
        </p:sndAc>
      </p:transition>
    </mc:Choice>
    <mc:Fallback xmlns="">
      <p:transition spd="slow">
        <p:blinds dir="vert"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DC788B-FB3E-469E-9584-6496F2B3AD90}"/>
              </a:ext>
            </a:extLst>
          </p:cNvPr>
          <p:cNvGrpSpPr/>
          <p:nvPr/>
        </p:nvGrpSpPr>
        <p:grpSpPr>
          <a:xfrm>
            <a:off x="203718" y="1592918"/>
            <a:ext cx="8534400" cy="2154237"/>
            <a:chOff x="203718" y="1592918"/>
            <a:chExt cx="8534400" cy="2154237"/>
          </a:xfrm>
        </p:grpSpPr>
        <p:sp>
          <p:nvSpPr>
            <p:cNvPr id="18" name="TextBox 17"/>
            <p:cNvSpPr txBox="1"/>
            <p:nvPr/>
          </p:nvSpPr>
          <p:spPr>
            <a:xfrm>
              <a:off x="203718" y="1592918"/>
              <a:ext cx="8534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অনুক্রমের সাধারণ পদ এমন একটি বিশেষ পদ,যা অনুক্রমের সকল পদই ঐ পদের মধ্যে সম্পর্কিত থাকে । উপরোক্ত অনুক্রমের সাধারণ পদ</a:t>
              </a:r>
              <a:r>
                <a:rPr lang="bn-IN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983568"/>
                </p:ext>
              </p:extLst>
            </p:nvPr>
          </p:nvGraphicFramePr>
          <p:xfrm>
            <a:off x="6057900" y="2680355"/>
            <a:ext cx="1828800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3" imgW="609480" imgH="393480" progId="Equation.3">
                    <p:embed/>
                  </p:oleObj>
                </mc:Choice>
                <mc:Fallback>
                  <p:oleObj name="Equation" r:id="rId3" imgW="609480" imgH="393480" progId="Equation.3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7900" y="2680355"/>
                          <a:ext cx="1828800" cy="1066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D990CE-289A-404F-AED7-E60E4AE4296F}"/>
              </a:ext>
            </a:extLst>
          </p:cNvPr>
          <p:cNvGrpSpPr/>
          <p:nvPr/>
        </p:nvGrpSpPr>
        <p:grpSpPr>
          <a:xfrm>
            <a:off x="37322" y="3657600"/>
            <a:ext cx="7430278" cy="973138"/>
            <a:chOff x="37322" y="3657600"/>
            <a:chExt cx="7430278" cy="973138"/>
          </a:xfrm>
        </p:grpSpPr>
        <p:sp>
          <p:nvSpPr>
            <p:cNvPr id="20" name="TextBox 19"/>
            <p:cNvSpPr txBox="1"/>
            <p:nvPr/>
          </p:nvSpPr>
          <p:spPr>
            <a:xfrm>
              <a:off x="37322" y="3834882"/>
              <a:ext cx="6668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EF07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∴</a:t>
              </a:r>
              <a:r>
                <a:rPr lang="en-US" sz="2800" b="1" dirty="0">
                  <a:solidFill>
                    <a:srgbClr val="EF07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NikoshBAN" pitchFamily="2" charset="0"/>
                </a:rPr>
                <a:t>n=1 </a:t>
              </a:r>
              <a:r>
                <a:rPr lang="bn-IN" sz="2400" b="1" dirty="0">
                  <a:solidFill>
                    <a:srgbClr val="EF07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Cambria Math" pitchFamily="18" charset="0"/>
                  <a:cs typeface="NikoshBAN" pitchFamily="2" charset="0"/>
                </a:rPr>
                <a:t>হলে </a:t>
              </a:r>
              <a:r>
                <a:rPr lang="bn-IN" sz="2400" b="1" dirty="0">
                  <a:solidFill>
                    <a:srgbClr val="EF07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অনুক্রমের প্রথম পদ</a:t>
              </a:r>
              <a:r>
                <a:rPr lang="bn-IN" b="1" dirty="0">
                  <a:solidFill>
                    <a:srgbClr val="EF07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  <a:endParaRPr lang="en-US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7684966"/>
                </p:ext>
              </p:extLst>
            </p:nvPr>
          </p:nvGraphicFramePr>
          <p:xfrm>
            <a:off x="3625850" y="3657600"/>
            <a:ext cx="3841750" cy="973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Equation" r:id="rId5" imgW="1371600" imgH="393480" progId="Equation.3">
                    <p:embed/>
                  </p:oleObj>
                </mc:Choice>
                <mc:Fallback>
                  <p:oleObj name="Equation" r:id="rId5" imgW="1371600" imgH="393480" progId="Equation.3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850" y="3657600"/>
                          <a:ext cx="3841750" cy="973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CF3E85-1703-4834-B4AE-6ABE3FD9253F}"/>
              </a:ext>
            </a:extLst>
          </p:cNvPr>
          <p:cNvGrpSpPr/>
          <p:nvPr/>
        </p:nvGrpSpPr>
        <p:grpSpPr>
          <a:xfrm>
            <a:off x="0" y="4572000"/>
            <a:ext cx="8305800" cy="947738"/>
            <a:chOff x="0" y="4572000"/>
            <a:chExt cx="8305800" cy="947738"/>
          </a:xfrm>
        </p:grpSpPr>
        <p:sp>
          <p:nvSpPr>
            <p:cNvPr id="26" name="TextBox 25"/>
            <p:cNvSpPr txBox="1"/>
            <p:nvPr/>
          </p:nvSpPr>
          <p:spPr>
            <a:xfrm>
              <a:off x="0" y="4724400"/>
              <a:ext cx="66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</a:rPr>
                <a:t>n =2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Cambria Math" pitchFamily="18" charset="0"/>
                  <a:cs typeface="NikoshBAN" pitchFamily="2" charset="0"/>
                </a:rPr>
                <a:t> </a:t>
              </a:r>
              <a:r>
                <a:rPr lang="bn-IN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Cambria Math" pitchFamily="18" charset="0"/>
                  <a:cs typeface="NikoshBAN" pitchFamily="2" charset="0"/>
                </a:rPr>
                <a:t>হলে  অনুক্রমের ২য় পদ,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7711845"/>
                </p:ext>
              </p:extLst>
            </p:nvPr>
          </p:nvGraphicFramePr>
          <p:xfrm>
            <a:off x="4025900" y="4572000"/>
            <a:ext cx="4279900" cy="94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Equation" r:id="rId7" imgW="1460160" imgH="393480" progId="Equation.3">
                    <p:embed/>
                  </p:oleObj>
                </mc:Choice>
                <mc:Fallback>
                  <p:oleObj name="Equation" r:id="rId7" imgW="1460160" imgH="393480" progId="Equation.3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900" y="4572000"/>
                          <a:ext cx="4279900" cy="947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304800" y="338475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endParaRPr lang="en-US" sz="60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304800"/>
            <a:ext cx="914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অনুক্রমের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“+”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Series) 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 যায়। যেমন,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1+3+5+7+ -----------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একটি ধারা ।ধারাটির পরপর দুইটি পদের পার্থক্য সমান ।আবার,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2+4+8+16+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--------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একটি ধারা ।এই ধারার পরপর দুইটি পদের ভাগফল বা অনুপাত সমান ।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10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দুইপ্রকারঃ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(১)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(২)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গুণোত্তর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প্রকার;যেমন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(১)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(২)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গুণোত্তর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82950453"/>
              </p:ext>
            </p:extLst>
          </p:nvPr>
        </p:nvGraphicFramePr>
        <p:xfrm>
          <a:off x="2006082" y="970384"/>
          <a:ext cx="5893836" cy="410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28292168"/>
              </p:ext>
            </p:extLst>
          </p:nvPr>
        </p:nvGraphicFramePr>
        <p:xfrm>
          <a:off x="181129" y="1972492"/>
          <a:ext cx="3676342" cy="237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79968668"/>
              </p:ext>
            </p:extLst>
          </p:nvPr>
        </p:nvGraphicFramePr>
        <p:xfrm>
          <a:off x="4900479" y="2277011"/>
          <a:ext cx="4067442" cy="245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Right Arrow 12"/>
          <p:cNvSpPr/>
          <p:nvPr/>
        </p:nvSpPr>
        <p:spPr>
          <a:xfrm rot="8609533">
            <a:off x="3558590" y="2505126"/>
            <a:ext cx="655220" cy="395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668422">
            <a:off x="5650264" y="2455812"/>
            <a:ext cx="307330" cy="574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Graphic spid="9" grpId="0">
        <p:bldAsOne/>
      </p:bldGraphic>
      <p:bldGraphic spid="10" grpId="0">
        <p:bldAsOne/>
      </p:bldGraphic>
      <p:bldGraphic spid="11" grpId="0">
        <p:bldAsOne/>
      </p:bldGraphic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ধারাঃ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যেমন,</a:t>
            </a: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1+3+5+8+…………….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একটি সমান্তর ধারা ।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NikoshBAN" pitchFamily="2" charset="0"/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609600" y="2209800"/>
            <a:ext cx="5334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514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sp>
        <p:nvSpPr>
          <p:cNvPr id="11" name="Curved Up Arrow 10"/>
          <p:cNvSpPr/>
          <p:nvPr/>
        </p:nvSpPr>
        <p:spPr>
          <a:xfrm>
            <a:off x="1143000" y="2209800"/>
            <a:ext cx="457200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438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13" name="Curved Up Arrow 12"/>
          <p:cNvSpPr/>
          <p:nvPr/>
        </p:nvSpPr>
        <p:spPr>
          <a:xfrm>
            <a:off x="1600200" y="2209800"/>
            <a:ext cx="5334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25247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918" y="3013788"/>
            <a:ext cx="855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সমান্তর ধারার প্রথম পদ,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a=1 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এবং সাধারণ অন্তর,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d=3-1=2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429000"/>
            <a:ext cx="81534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সুত্রঃ কোন সমান্তর ধারার প্রথম পদ,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 </a:t>
            </a:r>
            <a:r>
              <a:rPr lang="bn-IN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সাধারণ অন্তর,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 </a:t>
            </a:r>
            <a:r>
              <a:rPr lang="bn-IN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 </a:t>
            </a:r>
            <a:endParaRPr lang="en-US" sz="28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n</a:t>
            </a:r>
            <a:r>
              <a:rPr lang="bn-IN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তম পদ= 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a+(n-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1)d</a:t>
            </a:r>
            <a:endParaRPr lang="en-US" sz="28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37761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ধারাটির ১০ম পদ কত?</a:t>
            </a:r>
            <a:endParaRPr lang="en-US" sz="2400" b="1" dirty="0">
              <a:solidFill>
                <a:srgbClr val="9F11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876800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∴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ধারাটির ১০ম পদ=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a +(10-1)d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                         = 1+9.2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                         =1+18=19.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Ans.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1,3,5,7,9,…………..</a:t>
            </a:r>
            <a:r>
              <a:rPr lang="bn-I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অনুক্রমটির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K</a:t>
            </a:r>
            <a:r>
              <a:rPr lang="bn-I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তম পদ কত </a:t>
            </a:r>
            <a:r>
              <a:rPr lang="bn-I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    </a:t>
            </a:r>
            <a:r>
              <a:rPr lang="bn-I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ক</a:t>
            </a:r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)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2k+1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        </a:t>
            </a:r>
            <a:r>
              <a:rPr lang="bn-I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খ)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2k-1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          </a:t>
            </a:r>
            <a:r>
              <a:rPr lang="bn-I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গ)</a:t>
            </a:r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2k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             </a:t>
            </a:r>
            <a:r>
              <a:rPr lang="bn-I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ঘ)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3k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200" y="2895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894" y="3657600"/>
            <a:ext cx="83991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অনুক্রমের সাধারণ পদ (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5-2n)</a:t>
            </a:r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হলে—</a:t>
            </a:r>
          </a:p>
          <a:p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 (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) </a:t>
            </a:r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অনুক্রমটি হবে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3,1,-1,-3,……………..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 (ii) </a:t>
            </a:r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অনুক্রমের পদের পার্থক্য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2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 (iii) 8</a:t>
            </a:r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তমপদ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17</a:t>
            </a:r>
          </a:p>
          <a:p>
            <a:r>
              <a:rPr lang="bn-I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উপরের তথ্যের আলোকে নিচের কোনটি সঠিক ?</a:t>
            </a:r>
          </a:p>
          <a:p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      ক)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)         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খ)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ii)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ও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iii) 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 গ) 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)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ও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(iii)   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   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ঘ)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) ,( ii ) </a:t>
            </a:r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ও  (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iii)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67400" y="58674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7330F83-601E-4F62-97DC-0506FF20DAAB}"/>
              </a:ext>
            </a:extLst>
          </p:cNvPr>
          <p:cNvSpPr/>
          <p:nvPr/>
        </p:nvSpPr>
        <p:spPr>
          <a:xfrm>
            <a:off x="2133600" y="28040"/>
            <a:ext cx="3200400" cy="92559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F07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CF3A3-72D9-415E-86F1-075DF20BBAB0}"/>
              </a:ext>
            </a:extLst>
          </p:cNvPr>
          <p:cNvSpPr txBox="1"/>
          <p:nvPr/>
        </p:nvSpPr>
        <p:spPr>
          <a:xfrm>
            <a:off x="76200" y="30480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এমন একটি সমান্তর ধারার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 pitchFamily="18" charset="0"/>
                <a:cs typeface="NikoshBAN" pitchFamily="2" charset="0"/>
              </a:rPr>
              <a:t>৩য়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পদ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9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এবং ৫ম পদ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14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হলে</a:t>
            </a:r>
          </a:p>
          <a:p>
            <a:r>
              <a:rPr lang="bn-I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ক)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ধারাটির ১ম পদ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a </a:t>
            </a:r>
            <a:r>
              <a:rPr lang="bn-IN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এবং সাধারণ অন্তর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d</a:t>
            </a:r>
            <a:r>
              <a:rPr lang="bn-IN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ধরে দুইটি সমীকরণের মাধ্যমে প্রকাশ কর । </a:t>
            </a:r>
          </a:p>
          <a:p>
            <a:r>
              <a:rPr lang="bn-I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খ)  </a:t>
            </a:r>
            <a:r>
              <a:rPr lang="bn-IN" sz="44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ধারাটি নির্ণয় কর  এবং ধারাটির তের তম পদ কত?</a:t>
            </a:r>
            <a:endParaRPr lang="bn-IN" sz="28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E11A0-28A0-4997-922F-BD3B11C95B23}"/>
              </a:ext>
            </a:extLst>
          </p:cNvPr>
          <p:cNvGrpSpPr/>
          <p:nvPr/>
        </p:nvGrpSpPr>
        <p:grpSpPr>
          <a:xfrm>
            <a:off x="643812" y="270570"/>
            <a:ext cx="7242888" cy="1810807"/>
            <a:chOff x="643812" y="270570"/>
            <a:chExt cx="7242888" cy="18108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F9D4E8-C2C9-42AD-8A0D-78F3B2859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57200"/>
              <a:ext cx="2628900" cy="162417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1" name="Thought Bubble: Cloud 10">
              <a:extLst>
                <a:ext uri="{FF2B5EF4-FFF2-40B4-BE49-F238E27FC236}">
                  <a16:creationId xmlns:a16="http://schemas.microsoft.com/office/drawing/2014/main" id="{494B3560-82FD-462C-8B33-F328DEDAB6B1}"/>
                </a:ext>
              </a:extLst>
            </p:cNvPr>
            <p:cNvSpPr/>
            <p:nvPr/>
          </p:nvSpPr>
          <p:spPr>
            <a:xfrm>
              <a:off x="643812" y="270570"/>
              <a:ext cx="3661488" cy="1464924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বাড়ীর কাজ</a:t>
              </a:r>
              <a:endPara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4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</p:spPr>
      </p:pic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6D45ABC6-14CF-43A5-9F34-35D7922AA471}"/>
              </a:ext>
            </a:extLst>
          </p:cNvPr>
          <p:cNvSpPr/>
          <p:nvPr/>
        </p:nvSpPr>
        <p:spPr>
          <a:xfrm>
            <a:off x="1371600" y="2860596"/>
            <a:ext cx="7056120" cy="1818733"/>
          </a:xfrm>
          <a:prstGeom prst="roundRect">
            <a:avLst>
              <a:gd name="adj" fmla="val 4012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1500" b="1" spc="151" dirty="0">
                <a:ln w="11430"/>
                <a:solidFill>
                  <a:srgbClr val="FF000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spc="151" dirty="0">
              <a:ln w="11430"/>
              <a:solidFill>
                <a:srgbClr val="FF000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8575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3157478"/>
            <a:ext cx="388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0"/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 </a:t>
            </a:r>
            <a:r>
              <a:rPr lang="en-US" sz="2800" b="1" dirty="0" err="1">
                <a:ln w="0"/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b="1" dirty="0">
                <a:ln w="0"/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429000"/>
            <a:ext cx="472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মন্দিরা হালদার</a:t>
            </a:r>
          </a:p>
          <a:p>
            <a:pPr>
              <a:buNone/>
            </a:pPr>
            <a:r>
              <a:rPr lang="bn-BD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সহকারি শিক্ষিকা</a:t>
            </a:r>
            <a:r>
              <a:rPr lang="en-US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bn-BD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ডব্লিউ বি ইউনিয়ন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ইনষ্টিটিউশন</a:t>
            </a:r>
          </a:p>
          <a:p>
            <a:pPr>
              <a:buNone/>
            </a:pPr>
            <a:r>
              <a:rPr lang="bn-BD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উজিরপুর, বরিশাল</a:t>
            </a:r>
            <a:endParaRPr lang="en-US" sz="3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sarkermandira1971@gmail.com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6" y="289815"/>
            <a:ext cx="2029132" cy="2072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0182635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24100" y="3589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2286000" y="358915"/>
            <a:ext cx="4724400" cy="707886"/>
          </a:xfrm>
          <a:prstGeom prst="frame">
            <a:avLst>
              <a:gd name="adj1" fmla="val 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1524000" y="1600200"/>
            <a:ext cx="1066800" cy="609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8" name="Picture 7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457200" y="3200400"/>
            <a:ext cx="990600" cy="685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9" name="Picture 8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1371600" y="3200400"/>
            <a:ext cx="1066800" cy="685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10" name="Picture 9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2514600" y="3200400"/>
            <a:ext cx="9144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1" name="Picture 10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76200" y="4114800"/>
            <a:ext cx="1066800" cy="685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19" name="Picture 18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990600" y="2286000"/>
            <a:ext cx="9906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21" name="Picture 20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1905000" y="2286000"/>
            <a:ext cx="9906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22" name="Picture 21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2209800" y="4114800"/>
            <a:ext cx="1066800" cy="685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23" name="Picture 22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1066800" y="4114800"/>
            <a:ext cx="1066800" cy="685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24" name="Picture 23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3200400" y="4114800"/>
            <a:ext cx="1066800" cy="685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cxnSp>
        <p:nvCxnSpPr>
          <p:cNvPr id="26" name="Straight Connector 25"/>
          <p:cNvCxnSpPr/>
          <p:nvPr/>
        </p:nvCxnSpPr>
        <p:spPr>
          <a:xfrm rot="5400000">
            <a:off x="3390900" y="3162300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1600" y="1524000"/>
            <a:ext cx="39544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১টি </a:t>
            </a:r>
            <a:r>
              <a:rPr lang="en-US" sz="28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অ্যাপেল</a:t>
            </a:r>
            <a:endParaRPr lang="en-US" sz="28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8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8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আছ্বে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২টি </a:t>
            </a:r>
          </a:p>
          <a:p>
            <a:endParaRPr lang="bn-IN" sz="28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28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৩টি </a:t>
            </a:r>
          </a:p>
          <a:p>
            <a:endParaRPr lang="bn-IN" sz="28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৪টি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776" y="4877594"/>
            <a:ext cx="883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1,2,3,4 --- n ,  </a:t>
            </a:r>
            <a:r>
              <a:rPr lang="bn-IN" sz="44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 pitchFamily="18" charset="0"/>
                <a:cs typeface="NikoshBAN" pitchFamily="2" charset="0"/>
              </a:rPr>
              <a:t>ইত্যাদি সংখ্যাকে কি বলে</a:t>
            </a:r>
            <a:r>
              <a:rPr lang="en-US" sz="44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 pitchFamily="18" charset="0"/>
                <a:cs typeface="NikoshBAN" pitchFamily="2" charset="0"/>
              </a:rPr>
              <a:t> ?</a:t>
            </a:r>
            <a:r>
              <a:rPr lang="bn-IN" sz="44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304800" y="1447800"/>
            <a:ext cx="7620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8" name="Picture 7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3429000" y="1447800"/>
            <a:ext cx="7620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9" name="Picture 8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4191000" y="1447800"/>
            <a:ext cx="8382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10" name="Picture 9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4953000" y="1447800"/>
            <a:ext cx="9144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1" name="Picture 10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6477000" y="1371600"/>
            <a:ext cx="762000" cy="609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19" name="Picture 18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1447800" y="1447800"/>
            <a:ext cx="8382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21" name="Picture 20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2286000" y="1447800"/>
            <a:ext cx="8255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22" name="Picture 21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7772400" y="1371600"/>
            <a:ext cx="609600" cy="609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23" name="Picture 22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7162800" y="1371600"/>
            <a:ext cx="609600" cy="609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24" name="Picture 23" descr="7608.jpg"/>
          <p:cNvPicPr>
            <a:picLocks noChangeAspect="1"/>
          </p:cNvPicPr>
          <p:nvPr/>
        </p:nvPicPr>
        <p:blipFill>
          <a:blip r:embed="rId2"/>
          <a:srcRect l="10356" t="18182" r="11973" b="13636"/>
          <a:stretch>
            <a:fillRect/>
          </a:stretch>
        </p:blipFill>
        <p:spPr>
          <a:xfrm>
            <a:off x="8305800" y="1371600"/>
            <a:ext cx="609600" cy="609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266700" y="2971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1+2+3+4+ --  </a:t>
            </a:r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447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itchFamily="18" charset="0"/>
                <a:ea typeface="Cambria Math" pitchFamily="18" charset="0"/>
              </a:rPr>
              <a:t>         </a:t>
            </a:r>
            <a:r>
              <a:rPr lang="en-US" sz="32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                       </a:t>
            </a:r>
            <a:r>
              <a:rPr lang="en-US" sz="32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                                 </a:t>
            </a:r>
            <a:r>
              <a:rPr lang="en-US" sz="32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+</a:t>
            </a:r>
            <a:endParaRPr lang="en-US" sz="28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Ribbon: Curved and Tilted Down 2">
            <a:extLst>
              <a:ext uri="{FF2B5EF4-FFF2-40B4-BE49-F238E27FC236}">
                <a16:creationId xmlns:a16="http://schemas.microsoft.com/office/drawing/2014/main" id="{B7F48C87-2DE9-4563-9A14-2E5750E5A56D}"/>
              </a:ext>
            </a:extLst>
          </p:cNvPr>
          <p:cNvSpPr/>
          <p:nvPr/>
        </p:nvSpPr>
        <p:spPr>
          <a:xfrm>
            <a:off x="3276600" y="0"/>
            <a:ext cx="3352800" cy="1219200"/>
          </a:xfrm>
          <a:prstGeom prst="ellipseRibb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চিত্রটি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447800" y="4419600"/>
            <a:ext cx="5638800" cy="1676400"/>
          </a:xfrm>
          <a:prstGeom prst="ribbon">
            <a:avLst>
              <a:gd name="adj1" fmla="val 9209"/>
              <a:gd name="adj2" fmla="val 72791"/>
            </a:avLst>
          </a:prstGeom>
          <a:solidFill>
            <a:srgbClr val="66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অনুক্রম ও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 গুণোত্তর ধারা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990600" y="304800"/>
            <a:ext cx="7543800" cy="34290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solidFill>
                <a:srgbClr val="9F11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533400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</a:p>
          <a:p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অনুক্রম ও ধারা কী বলতে পারবে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অনুক্রম ও ধারার সাধারণ পদ নির্ণয় করতে পারবে</a:t>
            </a:r>
            <a:r>
              <a:rPr lang="en-US" sz="32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সাধারণপদ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অনুক্রম এবং ১ম পদ,সাধারণ অন্তর বা অনুপাত জানা থাকলে ধারা   নির্ণয়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312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FBD60F-7B67-403C-8713-819DAB726262}"/>
              </a:ext>
            </a:extLst>
          </p:cNvPr>
          <p:cNvSpPr/>
          <p:nvPr/>
        </p:nvSpPr>
        <p:spPr>
          <a:xfrm>
            <a:off x="304800" y="868501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অনুক্রমঃ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কতকগুলো রাশি একটা বিশেষ নিয়মে ক্রমান্বয়ে এমনভাবে সাজানো হয় যে প্রত্যেক রাশি তার পূর্বের পদ ও পরের পদের সাথে কীভাবে সম্পর্কিত তা জানা যায়।অথবা স্বাভাবিক সংখ্যা বা বর্গ সংখ্যা্র সেট একটি অনুক্রম।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যেমন,</a:t>
            </a:r>
          </a:p>
          <a:p>
            <a:r>
              <a:rPr lang="en-US" sz="28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1,2,3,4,5,------n </a:t>
            </a:r>
            <a:r>
              <a:rPr lang="bn-IN" sz="28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(একটি স্বাভাবিক সংখ্যার অনুক্রম) </a:t>
            </a:r>
          </a:p>
          <a:p>
            <a:endParaRPr lang="bn-IN" sz="2800" b="1" dirty="0">
              <a:solidFill>
                <a:srgbClr val="9F11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1,4,9,16,25,---n</a:t>
            </a:r>
            <a:r>
              <a:rPr lang="en-US" sz="2800" b="1" baseline="30000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2</a:t>
            </a:r>
            <a:r>
              <a:rPr lang="en-US" sz="28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(</a:t>
            </a:r>
            <a:r>
              <a:rPr lang="bn-IN" sz="28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একটি বর্গ সংখ্যার অনুক্রম)</a:t>
            </a:r>
          </a:p>
        </p:txBody>
      </p:sp>
    </p:spTree>
    <p:extLst>
      <p:ext uri="{BB962C8B-B14F-4D97-AF65-F5344CB8AC3E}">
        <p14:creationId xmlns:p14="http://schemas.microsoft.com/office/powerpoint/2010/main" val="16497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952AA5-2D61-4A60-9C6F-E1DE57FE6B63}"/>
              </a:ext>
            </a:extLst>
          </p:cNvPr>
          <p:cNvSpPr/>
          <p:nvPr/>
        </p:nvSpPr>
        <p:spPr>
          <a:xfrm>
            <a:off x="76200" y="838200"/>
            <a:ext cx="8915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>
                <a:solidFill>
                  <a:srgbClr val="9F1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bn-IN" sz="54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অনুক্রম দুইটির</a:t>
            </a:r>
          </a:p>
          <a:p>
            <a:r>
              <a:rPr lang="bn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পদ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=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 1,  1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দ্বিতীয় পদ,       =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2,  4</a:t>
            </a:r>
          </a:p>
          <a:p>
            <a:r>
              <a:rPr lang="bn-IN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পদ,         =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3,  9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পদ,       </a:t>
            </a:r>
            <a:r>
              <a:rPr lang="bn-IN" sz="54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=</a:t>
            </a:r>
            <a:r>
              <a:rPr lang="en-US" sz="54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n ,  n</a:t>
            </a:r>
            <a:r>
              <a:rPr lang="en-US" sz="5400" b="1" baseline="30000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NikoshBAN" pitchFamily="2" charset="0"/>
              </a:rPr>
              <a:t>2</a:t>
            </a:r>
            <a:endParaRPr lang="en-US" sz="54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0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D514716-9E09-4A15-BCA2-3B0497ECB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15534"/>
              </p:ext>
            </p:extLst>
          </p:nvPr>
        </p:nvGraphicFramePr>
        <p:xfrm>
          <a:off x="228600" y="1462086"/>
          <a:ext cx="9067800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143000" imgH="609480" progId="Equation.3">
                  <p:embed/>
                </p:oleObj>
              </mc:Choice>
              <mc:Fallback>
                <p:oleObj name="Equation" r:id="rId3" imgW="1143000" imgH="60948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62086"/>
                        <a:ext cx="9067800" cy="2005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574CF52-A8FF-4BC8-AB16-4DEE53F454EF}"/>
              </a:ext>
            </a:extLst>
          </p:cNvPr>
          <p:cNvSpPr/>
          <p:nvPr/>
        </p:nvSpPr>
        <p:spPr>
          <a:xfrm>
            <a:off x="838200" y="4191000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EF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অনুক্রমের সাধারণ পদ নির্ণয় কর</a:t>
            </a:r>
            <a:endParaRPr lang="en-US" sz="4000" b="1" dirty="0">
              <a:solidFill>
                <a:srgbClr val="EF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57220-D612-4764-A6C8-6942B6476420}"/>
              </a:ext>
            </a:extLst>
          </p:cNvPr>
          <p:cNvSpPr txBox="1"/>
          <p:nvPr/>
        </p:nvSpPr>
        <p:spPr>
          <a:xfrm>
            <a:off x="228600" y="344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</a:t>
            </a:r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 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কাজঃ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1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1919</TotalTime>
  <Words>715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Cambria Math</vt:lpstr>
      <vt:lpstr>Century Gothic</vt:lpstr>
      <vt:lpstr>NikoshBAN</vt:lpstr>
      <vt:lpstr>Vrinda</vt:lpstr>
      <vt:lpstr>Wingdings</vt:lpstr>
      <vt:lpstr>Wingdings 3</vt:lpstr>
      <vt:lpstr>Slice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WAHED SELINA</dc:creator>
  <cp:lastModifiedBy>Sa Computer</cp:lastModifiedBy>
  <cp:revision>159</cp:revision>
  <dcterms:created xsi:type="dcterms:W3CDTF">2019-09-26T10:11:07Z</dcterms:created>
  <dcterms:modified xsi:type="dcterms:W3CDTF">2020-11-17T19:17:28Z</dcterms:modified>
</cp:coreProperties>
</file>