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30"/>
  </p:notesMasterIdLst>
  <p:sldIdLst>
    <p:sldId id="257" r:id="rId4"/>
    <p:sldId id="258" r:id="rId5"/>
    <p:sldId id="259" r:id="rId6"/>
    <p:sldId id="260" r:id="rId7"/>
    <p:sldId id="285" r:id="rId8"/>
    <p:sldId id="262" r:id="rId9"/>
    <p:sldId id="264" r:id="rId10"/>
    <p:sldId id="263" r:id="rId11"/>
    <p:sldId id="28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1" r:id="rId24"/>
    <p:sldId id="283" r:id="rId25"/>
    <p:sldId id="282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2A2F-990C-4408-9F32-E81B1C5E6C2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E8192-786F-40F5-A1AD-77850895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8E9C-4A5C-4D16-BF8D-42772270C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B534E-0AFD-48D9-A478-0EEA78C0F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357B-3315-4E95-A1A0-07A3ABED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4355-E237-418C-8C00-AF004540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438B-AC6D-40BD-BF79-05F9F02D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195D-268B-4267-ACB7-47B39D7C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F0DE-70CD-4330-9BD0-190A576BB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E43B5-75CB-4C29-B985-4706E0A6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662DF-6E2A-4127-B39C-072E9FC4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5570-A2E7-497E-9FAF-98E7E3FE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7EC3D-087E-4DDB-90C2-B68079F29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E84EE-4802-48F4-A62B-D36694415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FFD59-79D3-4CD0-9AD5-B7D657F0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886EA-60C1-4D7B-A51E-E8EDAC40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86BD-6607-4C80-B4C3-8CAB889B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4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4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9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9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9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91DD-CB61-4620-8C08-EAB5300B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7A3B-7CE8-446F-9642-9778BECD0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D502-2321-4420-8312-A55368C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4980-D2FA-4976-86EE-5B763B0F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F54AC-84E9-4A24-BF5E-9920F0DA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8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1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6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5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5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1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9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815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05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C042-FD74-4012-B347-05D69087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B684-2964-4879-ACA5-B29D69A0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9FC2-F258-479C-9034-45DBB778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FFEA8-2C38-49CD-AB85-A6DF0037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72E89-E6D8-4308-AE14-69B4C84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5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34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77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21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32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58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69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84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89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405E-7FAF-4729-818E-09A2E9BB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1FBE-7C8B-4312-B874-E43A62D8B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5985F-C367-4E70-AF69-7486DE15C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368A9-FC6B-4AD0-9B1E-F117E572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B21AD-E3CD-46AA-83B7-68EBCEF3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16F4B-A331-4EB0-87B4-15B07F10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C2A5-8B54-4CB0-97D3-9FFD666E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B75FB-F56A-421F-A1E2-B98CCCAC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877F0-DEDB-4C86-9E52-98D788667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84BEC-F476-4E82-88DD-ECD6259B0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9FAC6-31F0-4ECD-87C9-1AC42C190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D1A44-07DA-4645-A002-C22F7F8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F812B-7503-4B1B-8034-AA5589C1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FAB7B-7558-4308-81C2-098284C8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DB8D-F844-430B-A6DD-FB06F5CB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8B8FB-9A3A-4DAE-9CD2-32A93857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8D31D-5108-4266-BF35-D1DC43E6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0ABC3-1C60-4A46-BDD1-36153B55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8B22B-0282-40D6-AD72-DD217A46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3902D-BA0B-43B1-8C5C-4F31D07A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A21A-F7E5-4A7F-96BB-FFCFA0D2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2477-4AA5-4434-81E2-A67D465C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074D-15DC-451B-8274-B7FAB37C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373C4-92B1-4A3E-84B8-6A215C6DB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52405-708B-481C-AF2B-FB767AF8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7F7EF-324D-4232-A4B9-F28ED1E3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28888-E7C2-42E2-9D04-0C5D1368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05FB-D55A-4E52-B056-65C66217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82FE9-1A7A-4AA5-B593-457B795DD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0223B-E0AC-4784-B9B4-1F722BCF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38B52-5C63-45D9-A359-72067EFE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244F-56C5-42F8-8B49-9E521F2A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4A749-32F8-4377-94CF-D7B872C8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0D4DB-CED0-4086-90AB-560F4D53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3A03-223F-43E8-9FDC-0F0F8BFF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955C-A7C8-432F-9AEC-1C2A3B127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C9914-2962-40CF-9CE8-F28BCEC66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F6FB-54F5-4A90-BA7C-F149B69F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2EAE-934B-4B6B-80C0-25B9024A733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A82B929-0C7F-40B7-B8BD-8776E93DA9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2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82591CF9-D85D-46C0-9F59-51498BF4C09D}"/>
              </a:ext>
            </a:extLst>
          </p:cNvPr>
          <p:cNvSpPr/>
          <p:nvPr/>
        </p:nvSpPr>
        <p:spPr>
          <a:xfrm>
            <a:off x="1280161" y="239151"/>
            <a:ext cx="9402970" cy="1153551"/>
          </a:xfrm>
          <a:prstGeom prst="flowChartPredefinedProcess">
            <a:avLst/>
          </a:prstGeom>
          <a:solidFill>
            <a:srgbClr val="92D050"/>
          </a:solidFill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</a:t>
            </a:r>
            <a:r>
              <a:rPr lang="as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5F8175-638A-44B2-9C91-B0884CDF95D3}"/>
              </a:ext>
            </a:extLst>
          </p:cNvPr>
          <p:cNvGrpSpPr/>
          <p:nvPr/>
        </p:nvGrpSpPr>
        <p:grpSpPr>
          <a:xfrm>
            <a:off x="1280161" y="1666433"/>
            <a:ext cx="9402970" cy="4633423"/>
            <a:chOff x="1280161" y="1666433"/>
            <a:chExt cx="9402970" cy="46334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D1B9D9-E117-4E79-82AE-F9601F745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708" y="1666433"/>
              <a:ext cx="4633423" cy="46334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BD2377-CB58-4E56-BFE1-12A21B01B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1" y="1666433"/>
              <a:ext cx="4815840" cy="4633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2382129" y="6016739"/>
            <a:ext cx="74277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6E0BC-D958-4C68-B8A6-EBC2CA65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486"/>
            <a:ext cx="4743237" cy="2662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77C2F-50A4-4DD0-8685-68F3D941D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4" y="230056"/>
            <a:ext cx="4169458" cy="2688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9B67CF-3E43-4E63-BED1-15A5984F7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1949"/>
            <a:ext cx="4743237" cy="27149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3E8E32-A482-40D9-A3DF-C6793DF2F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4" y="3041949"/>
            <a:ext cx="4169458" cy="27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2922515" y="6150558"/>
            <a:ext cx="6039951" cy="520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23EEE-FD06-4B82-BF31-9430023A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171514"/>
            <a:ext cx="5108895" cy="279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EE104B-2F32-4BD5-99C6-E66581439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194990"/>
            <a:ext cx="5108895" cy="2929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DDC1B6-3524-495B-8E3A-4C7158187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2" y="194989"/>
            <a:ext cx="4982199" cy="292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43C276-C729-410B-9CAF-966F5E117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" y="3171514"/>
            <a:ext cx="4982198" cy="27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906107" y="6105395"/>
            <a:ext cx="237978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74A53-41C8-464E-879C-E2D7E93BF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1053"/>
          <a:stretch/>
        </p:blipFill>
        <p:spPr>
          <a:xfrm>
            <a:off x="6227298" y="282612"/>
            <a:ext cx="4933071" cy="3040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E0C88-4715-40B2-81FC-606DB7468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29" y="271658"/>
            <a:ext cx="4948488" cy="3129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7858A-E84D-485B-8F9E-E39A711B8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9" y="3479154"/>
            <a:ext cx="3992729" cy="2455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760E89-AC51-43BD-B879-271C46E7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3401064"/>
            <a:ext cx="3601328" cy="26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2794354" y="5985604"/>
            <a:ext cx="680876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352E3-AD61-4979-919B-5BC3D0E43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16" y="192658"/>
            <a:ext cx="4229259" cy="2819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A0028-39FB-41D8-832B-F69408E0B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15" y="3089019"/>
            <a:ext cx="4229259" cy="2657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AC3F39-5E31-420C-9D76-CF619CA93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25" y="192658"/>
            <a:ext cx="4229259" cy="28081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4AAD8AF-43C8-41A2-A440-6D8549A6B02E}"/>
              </a:ext>
            </a:extLst>
          </p:cNvPr>
          <p:cNvGrpSpPr/>
          <p:nvPr/>
        </p:nvGrpSpPr>
        <p:grpSpPr>
          <a:xfrm>
            <a:off x="6635125" y="3089019"/>
            <a:ext cx="4229259" cy="2610223"/>
            <a:chOff x="6635125" y="3089019"/>
            <a:chExt cx="4229259" cy="26102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54B70A-9CCB-4B71-87A4-D270D12F3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25" y="3089019"/>
              <a:ext cx="3961023" cy="261022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F21E09-B46D-4F64-8765-56BDF9FDD3DE}"/>
                </a:ext>
              </a:extLst>
            </p:cNvPr>
            <p:cNvSpPr/>
            <p:nvPr/>
          </p:nvSpPr>
          <p:spPr>
            <a:xfrm>
              <a:off x="10599184" y="3089019"/>
              <a:ext cx="265200" cy="261022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4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6276012" y="6087426"/>
            <a:ext cx="257226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59F93-1911-4205-9025-2D7AA4BD5AA1}"/>
              </a:ext>
            </a:extLst>
          </p:cNvPr>
          <p:cNvSpPr txBox="1"/>
          <p:nvPr/>
        </p:nvSpPr>
        <p:spPr>
          <a:xfrm>
            <a:off x="10122879" y="2046548"/>
            <a:ext cx="794773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2726F-6309-460C-809F-C053793FBBB1}"/>
              </a:ext>
            </a:extLst>
          </p:cNvPr>
          <p:cNvSpPr txBox="1"/>
          <p:nvPr/>
        </p:nvSpPr>
        <p:spPr>
          <a:xfrm>
            <a:off x="10149188" y="4621002"/>
            <a:ext cx="1127217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পিনোন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39D22-C0EC-40C8-BF9B-5234E2322D94}"/>
              </a:ext>
            </a:extLst>
          </p:cNvPr>
          <p:cNvSpPr txBox="1"/>
          <p:nvPr/>
        </p:nvSpPr>
        <p:spPr>
          <a:xfrm>
            <a:off x="3523734" y="6086889"/>
            <a:ext cx="257226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পুরুষদের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D48E2-A804-4A8E-84EA-DFD7DC534136}"/>
              </a:ext>
            </a:extLst>
          </p:cNvPr>
          <p:cNvSpPr txBox="1"/>
          <p:nvPr/>
        </p:nvSpPr>
        <p:spPr>
          <a:xfrm>
            <a:off x="1199722" y="2210260"/>
            <a:ext cx="1028713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F6EDF-F90B-4A4D-B98F-F4E0655B4691}"/>
              </a:ext>
            </a:extLst>
          </p:cNvPr>
          <p:cNvSpPr txBox="1"/>
          <p:nvPr/>
        </p:nvSpPr>
        <p:spPr>
          <a:xfrm>
            <a:off x="1263472" y="4831842"/>
            <a:ext cx="1028713" cy="5840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E162E4-5F28-4BE9-B6D8-DCB349A9D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06" y="343341"/>
            <a:ext cx="3719042" cy="5557856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1FB476E7-5EF5-4300-A3FA-9A5A146218EC}"/>
              </a:ext>
            </a:extLst>
          </p:cNvPr>
          <p:cNvSpPr/>
          <p:nvPr/>
        </p:nvSpPr>
        <p:spPr>
          <a:xfrm>
            <a:off x="7816114" y="4702934"/>
            <a:ext cx="2306765" cy="420913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E70935B-7017-43CA-B2B8-802D223FCC31}"/>
              </a:ext>
            </a:extLst>
          </p:cNvPr>
          <p:cNvSpPr/>
          <p:nvPr/>
        </p:nvSpPr>
        <p:spPr>
          <a:xfrm>
            <a:off x="7880925" y="2128480"/>
            <a:ext cx="2177142" cy="420913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03DF61D-03BF-46E0-AB34-B4AC8B62A8A2}"/>
              </a:ext>
            </a:extLst>
          </p:cNvPr>
          <p:cNvSpPr/>
          <p:nvPr/>
        </p:nvSpPr>
        <p:spPr>
          <a:xfrm rot="10800000">
            <a:off x="2292186" y="4861869"/>
            <a:ext cx="2517681" cy="461663"/>
          </a:xfrm>
          <a:prstGeom prst="rightArrow">
            <a:avLst>
              <a:gd name="adj1" fmla="val 11538"/>
              <a:gd name="adj2" fmla="val 105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5AC77E-5C51-4C4E-9CE4-EA9D7EC1DE53}"/>
              </a:ext>
            </a:extLst>
          </p:cNvPr>
          <p:cNvSpPr/>
          <p:nvPr/>
        </p:nvSpPr>
        <p:spPr>
          <a:xfrm rot="10800000">
            <a:off x="2264893" y="2271816"/>
            <a:ext cx="2517682" cy="461663"/>
          </a:xfrm>
          <a:prstGeom prst="rightArrow">
            <a:avLst>
              <a:gd name="adj1" fmla="val 11538"/>
              <a:gd name="adj2" fmla="val 1029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1960097" y="5514138"/>
            <a:ext cx="8271803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52D4-1ABA-4DA7-BA7A-62B19E26B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65" y="759087"/>
            <a:ext cx="6341465" cy="38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2059529" y="5996649"/>
            <a:ext cx="807294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1D5C2-C4B6-4F7C-BDD9-081BC54A4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9592"/>
          <a:stretch/>
        </p:blipFill>
        <p:spPr>
          <a:xfrm>
            <a:off x="1094302" y="251319"/>
            <a:ext cx="4943490" cy="282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C5FD9-7CB0-41B1-AA5D-F3809EF01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02" y="3221502"/>
            <a:ext cx="4943490" cy="2498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97794F-50D8-42D7-9AA5-47D7D5B9CE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/>
          <a:stretch/>
        </p:blipFill>
        <p:spPr>
          <a:xfrm>
            <a:off x="6321003" y="459132"/>
            <a:ext cx="4665426" cy="2613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7501B9-E2E2-40E6-BA46-3C747F4EC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3" y="3221502"/>
            <a:ext cx="4663091" cy="24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1686" y="365570"/>
            <a:ext cx="9404839" cy="1195944"/>
          </a:xfrm>
          <a:prstGeom prst="rect">
            <a:avLst/>
          </a:prstGeom>
          <a:solidFill>
            <a:srgbClr val="00B0F0"/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1686" y="2452914"/>
            <a:ext cx="9404839" cy="3610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22" y="351692"/>
            <a:ext cx="10466361" cy="12238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712159" y="2034422"/>
            <a:ext cx="6505085" cy="41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22372" y="4003069"/>
            <a:ext cx="10936693" cy="183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7D2F6098-E278-406C-8852-F9B3B7887710}"/>
              </a:ext>
            </a:extLst>
          </p:cNvPr>
          <p:cNvSpPr/>
          <p:nvPr/>
        </p:nvSpPr>
        <p:spPr>
          <a:xfrm>
            <a:off x="1716257" y="163097"/>
            <a:ext cx="6316395" cy="1637567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4292-9C58-4D7A-8923-974505B4FF6B}"/>
              </a:ext>
            </a:extLst>
          </p:cNvPr>
          <p:cNvSpPr txBox="1"/>
          <p:nvPr/>
        </p:nvSpPr>
        <p:spPr>
          <a:xfrm>
            <a:off x="1716257" y="-85201"/>
            <a:ext cx="8206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9F32F4-DEFF-4A82-BEFD-0B2A7B649563}"/>
              </a:ext>
            </a:extLst>
          </p:cNvPr>
          <p:cNvSpPr txBox="1">
            <a:spLocks/>
          </p:cNvSpPr>
          <p:nvPr/>
        </p:nvSpPr>
        <p:spPr>
          <a:xfrm>
            <a:off x="993882" y="2544461"/>
            <a:ext cx="10793672" cy="122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৪৫টিরও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185-75B0-4D3D-A6C5-1442ACC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50" y="341142"/>
            <a:ext cx="4802943" cy="1048044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1678-D14F-4521-8DCC-8CAECBD7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2" y="1619543"/>
            <a:ext cx="9997441" cy="437329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    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ক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, 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A6402-79A2-40F0-87B9-FD054C37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7" y="2012118"/>
            <a:ext cx="3145084" cy="3588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1858" y="711397"/>
            <a:ext cx="1792372" cy="590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7EA49-7302-4E85-9E5B-7AF42C81A535}"/>
              </a:ext>
            </a:extLst>
          </p:cNvPr>
          <p:cNvSpPr txBox="1">
            <a:spLocks/>
          </p:cNvSpPr>
          <p:nvPr/>
        </p:nvSpPr>
        <p:spPr>
          <a:xfrm>
            <a:off x="671858" y="1654445"/>
            <a:ext cx="10579912" cy="407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7344" y="433702"/>
            <a:ext cx="1234323" cy="545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8449C-CA1E-46CE-9E31-6C48B561F14F}"/>
              </a:ext>
            </a:extLst>
          </p:cNvPr>
          <p:cNvSpPr txBox="1"/>
          <p:nvPr/>
        </p:nvSpPr>
        <p:spPr>
          <a:xfrm>
            <a:off x="6974310" y="6241054"/>
            <a:ext cx="5087237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F1B931-7C51-4037-90BD-5DC1448F5467}"/>
              </a:ext>
            </a:extLst>
          </p:cNvPr>
          <p:cNvSpPr txBox="1">
            <a:spLocks/>
          </p:cNvSpPr>
          <p:nvPr/>
        </p:nvSpPr>
        <p:spPr>
          <a:xfrm>
            <a:off x="537344" y="979597"/>
            <a:ext cx="10730878" cy="2098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ওড়না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লুঙ্গী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2A432-50AD-4D5A-B479-5DD8D579DF54}"/>
              </a:ext>
            </a:extLst>
          </p:cNvPr>
          <p:cNvSpPr txBox="1">
            <a:spLocks/>
          </p:cNvSpPr>
          <p:nvPr/>
        </p:nvSpPr>
        <p:spPr>
          <a:xfrm>
            <a:off x="457489" y="3342690"/>
            <a:ext cx="1171449" cy="495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B2CE43-4B2C-43F4-AEBB-1459934E688E}"/>
              </a:ext>
            </a:extLst>
          </p:cNvPr>
          <p:cNvSpPr txBox="1">
            <a:spLocks/>
          </p:cNvSpPr>
          <p:nvPr/>
        </p:nvSpPr>
        <p:spPr>
          <a:xfrm>
            <a:off x="457489" y="3909922"/>
            <a:ext cx="6763672" cy="306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ল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C4C95-F35A-42B7-9EA5-4AB79A407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56" y="2206897"/>
            <a:ext cx="3866346" cy="40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829FE-E8D1-4A55-9B96-809BC0B58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30" y="790810"/>
            <a:ext cx="3044477" cy="3606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2EF60-16F5-4FAD-9A11-D6F20650D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69" y="574096"/>
            <a:ext cx="2355954" cy="3822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6C61F-C9E0-4465-8041-AF0B066E9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81" y="627739"/>
            <a:ext cx="2584681" cy="3769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8E33A4-C19B-4E6D-8D2B-A9E34D6AD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7" y="1154537"/>
            <a:ext cx="2027586" cy="3242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10F1FF-CAEA-4747-BD1A-16FB0F23E499}"/>
              </a:ext>
            </a:extLst>
          </p:cNvPr>
          <p:cNvSpPr txBox="1"/>
          <p:nvPr/>
        </p:nvSpPr>
        <p:spPr>
          <a:xfrm>
            <a:off x="9648219" y="4565407"/>
            <a:ext cx="159291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24286-777A-4A18-BA19-D1FD6A6C6F4A}"/>
              </a:ext>
            </a:extLst>
          </p:cNvPr>
          <p:cNvSpPr txBox="1"/>
          <p:nvPr/>
        </p:nvSpPr>
        <p:spPr>
          <a:xfrm>
            <a:off x="6345305" y="4625026"/>
            <a:ext cx="15929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BE1A2-DED1-463F-9EAA-857D2F4F31C2}"/>
              </a:ext>
            </a:extLst>
          </p:cNvPr>
          <p:cNvSpPr txBox="1"/>
          <p:nvPr/>
        </p:nvSpPr>
        <p:spPr>
          <a:xfrm>
            <a:off x="3488551" y="4608385"/>
            <a:ext cx="159291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F8E0E-0354-444D-A664-8FC4A0D32256}"/>
              </a:ext>
            </a:extLst>
          </p:cNvPr>
          <p:cNvSpPr txBox="1"/>
          <p:nvPr/>
        </p:nvSpPr>
        <p:spPr>
          <a:xfrm>
            <a:off x="631797" y="4565407"/>
            <a:ext cx="159291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7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1"/>
            <a:ext cx="9978777" cy="1280936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0F93-1EA0-459B-B222-5777EA5CA1EF}"/>
              </a:ext>
            </a:extLst>
          </p:cNvPr>
          <p:cNvSpPr txBox="1"/>
          <p:nvPr/>
        </p:nvSpPr>
        <p:spPr>
          <a:xfrm>
            <a:off x="1028263" y="1976247"/>
            <a:ext cx="1015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C98448-CCD9-4391-9C0D-F7DA19A2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16725"/>
              </p:ext>
            </p:extLst>
          </p:nvPr>
        </p:nvGraphicFramePr>
        <p:xfrm>
          <a:off x="1201057" y="3470735"/>
          <a:ext cx="9978777" cy="2741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6259">
                  <a:extLst>
                    <a:ext uri="{9D8B030D-6E8A-4147-A177-3AD203B41FA5}">
                      <a16:colId xmlns:a16="http://schemas.microsoft.com/office/drawing/2014/main" val="3921994911"/>
                    </a:ext>
                  </a:extLst>
                </a:gridCol>
                <a:gridCol w="3387491">
                  <a:extLst>
                    <a:ext uri="{9D8B030D-6E8A-4147-A177-3AD203B41FA5}">
                      <a16:colId xmlns:a16="http://schemas.microsoft.com/office/drawing/2014/main" val="2927803647"/>
                    </a:ext>
                  </a:extLst>
                </a:gridCol>
                <a:gridCol w="3265027">
                  <a:extLst>
                    <a:ext uri="{9D8B030D-6E8A-4147-A177-3AD203B41FA5}">
                      <a16:colId xmlns:a16="http://schemas.microsoft.com/office/drawing/2014/main" val="3453426759"/>
                    </a:ext>
                  </a:extLst>
                </a:gridCol>
              </a:tblGrid>
              <a:tr h="792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670"/>
                  </a:ext>
                </a:extLst>
              </a:tr>
              <a:tr h="1948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2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900" y="195403"/>
            <a:ext cx="10110035" cy="1150535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74000">
                <a:srgbClr val="7030A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390" y="2315102"/>
            <a:ext cx="8768069" cy="3635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8956-CAC5-4766-9AC6-1BB478AAC0B5}"/>
              </a:ext>
            </a:extLst>
          </p:cNvPr>
          <p:cNvSpPr txBox="1"/>
          <p:nvPr/>
        </p:nvSpPr>
        <p:spPr>
          <a:xfrm>
            <a:off x="989374" y="1730326"/>
            <a:ext cx="537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2003" y="190460"/>
            <a:ext cx="9561053" cy="941086"/>
          </a:xfrm>
          <a:prstGeom prst="rect">
            <a:avLst/>
          </a:prstGeom>
          <a:gradFill>
            <a:gsLst>
              <a:gs pos="89375">
                <a:srgbClr val="EAEF59"/>
              </a:gs>
              <a:gs pos="47000">
                <a:schemeClr val="accent1">
                  <a:lumMod val="5000"/>
                  <a:lumOff val="95000"/>
                </a:schemeClr>
              </a:gs>
              <a:gs pos="74000">
                <a:srgbClr val="FFC000"/>
              </a:gs>
              <a:gs pos="83000">
                <a:schemeClr val="accent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42108A-12E6-4390-BEFC-27F2FD4F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79" y="1210087"/>
            <a:ext cx="10317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বাক্যাংশের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ডান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পাশের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বাক্যাংশ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খাতায়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আসবে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28B274-2AD4-43F4-8189-0251F4844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31611"/>
              </p:ext>
            </p:extLst>
          </p:nvPr>
        </p:nvGraphicFramePr>
        <p:xfrm>
          <a:off x="1857748" y="1820165"/>
          <a:ext cx="7889562" cy="4881372"/>
        </p:xfrm>
        <a:graphic>
          <a:graphicData uri="http://schemas.openxmlformats.org/drawingml/2006/table">
            <a:tbl>
              <a:tblPr firstRow="1" firstCol="1" bandRow="1"/>
              <a:tblGrid>
                <a:gridCol w="4752914">
                  <a:extLst>
                    <a:ext uri="{9D8B030D-6E8A-4147-A177-3AD203B41FA5}">
                      <a16:colId xmlns:a16="http://schemas.microsoft.com/office/drawing/2014/main" val="3469483552"/>
                    </a:ext>
                  </a:extLst>
                </a:gridCol>
                <a:gridCol w="3136648">
                  <a:extLst>
                    <a:ext uri="{9D8B030D-6E8A-4147-A177-3AD203B41FA5}">
                      <a16:colId xmlns:a16="http://schemas.microsoft.com/office/drawing/2014/main" val="3707306214"/>
                    </a:ext>
                  </a:extLst>
                </a:gridCol>
              </a:tblGrid>
              <a:tr h="297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 বাম পাশ</a:t>
                      </a:r>
                      <a:endParaRPr lang="en-US" sz="200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ডান পাশ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0152"/>
                  </a:ext>
                </a:extLst>
              </a:tr>
              <a:tr h="4131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ংলাদে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্ষুদ্র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ন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োষ্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ধ্যে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স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খ্যাগরিষ্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ছে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চাকমা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ম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পরে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চাক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চাক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 ‘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ু’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সবের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াজান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রধানকে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বলেন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ঙামাটি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অ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ঞ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ে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নচি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চাক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  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ি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56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0877" y="242887"/>
            <a:ext cx="8970246" cy="1711629"/>
          </a:xfrm>
          <a:prstGeom prst="don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rgbClr val="00B05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6163F-C7D6-4F02-8ECB-D4E1ACA9F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/>
          <a:stretch/>
        </p:blipFill>
        <p:spPr>
          <a:xfrm>
            <a:off x="2729942" y="2203554"/>
            <a:ext cx="6789461" cy="44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9AF8-5796-46C5-9E41-7B72EC46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374" y="246861"/>
            <a:ext cx="4183251" cy="1153709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576-B817-4428-9F75-AB7EEE0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90689"/>
            <a:ext cx="11513233" cy="44428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১২/১১/২০২০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E7880-2332-4A47-9DDE-C9DDC66D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86" y="2288459"/>
            <a:ext cx="2368794" cy="31039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47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47E3-A5E3-40DE-9F45-9EDB847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505" y="355675"/>
            <a:ext cx="4404618" cy="80240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93B7-6F03-4956-88D9-92715CC9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68" y="1747911"/>
            <a:ext cx="9894863" cy="33621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25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25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25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25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25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625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125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4BE12-B3AB-47C3-8B98-68E90907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53" y="857747"/>
            <a:ext cx="7713759" cy="514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87A79-9FA5-4AAC-AA3B-662AE5BA7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84" y="973272"/>
            <a:ext cx="8168737" cy="49114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02DBF3-4CC9-46A2-9EE2-6F55AB3C9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27" y="973272"/>
            <a:ext cx="8458250" cy="51262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0AE1CD-5A26-4921-BCB4-B6AD84754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45" y="823315"/>
            <a:ext cx="7950667" cy="54261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B19FF81-6364-41A9-9E24-26ABDBAE6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70" y="608560"/>
            <a:ext cx="4336659" cy="58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86229" y="-108489"/>
            <a:ext cx="10219542" cy="2041113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100000">
                <a:srgbClr val="FF0000"/>
              </a:gs>
              <a:gs pos="74000">
                <a:srgbClr val="00B050"/>
              </a:gs>
              <a:gs pos="39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43430" y="2371497"/>
            <a:ext cx="10505139" cy="3477760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91144">
                <a:schemeClr val="accent2">
                  <a:lumMod val="75000"/>
                </a:schemeClr>
              </a:gs>
              <a:gs pos="82000">
                <a:srgbClr val="7030A0"/>
              </a:gs>
              <a:gs pos="69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000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১০-১১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BBCF724-2D4E-4396-A877-A4EF27DC1925}"/>
              </a:ext>
            </a:extLst>
          </p:cNvPr>
          <p:cNvSpPr/>
          <p:nvPr/>
        </p:nvSpPr>
        <p:spPr>
          <a:xfrm>
            <a:off x="843429" y="2400525"/>
            <a:ext cx="10505139" cy="3477760"/>
          </a:xfrm>
          <a:prstGeom prst="flowChartTerminator">
            <a:avLst/>
          </a:prstGeom>
          <a:pattFill prst="sphere">
            <a:fgClr>
              <a:srgbClr val="C00000"/>
            </a:fgClr>
            <a:bgClr>
              <a:schemeClr val="bg1"/>
            </a:bgClr>
          </a:patt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850878" y="1259524"/>
            <a:ext cx="3882775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7F5E2-C8D3-459A-9B56-1100B141B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12613"/>
          <a:stretch/>
        </p:blipFill>
        <p:spPr>
          <a:xfrm>
            <a:off x="3850878" y="1844299"/>
            <a:ext cx="3882775" cy="37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997569" y="5915262"/>
            <a:ext cx="419686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C5B26-6E28-4AE9-B138-8D48C94D6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17" y="526775"/>
            <a:ext cx="8967166" cy="50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2213106" y="4650524"/>
            <a:ext cx="2656449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7002D-CD65-48A0-B3BD-CA3B66ACE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19" y="986238"/>
            <a:ext cx="4065585" cy="3045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D7789-404D-4D5A-AE0A-18B1BAD9B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43" y="1013899"/>
            <a:ext cx="5355121" cy="2989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9CE1B2-2661-442E-B9BB-B4570FAB2689}"/>
              </a:ext>
            </a:extLst>
          </p:cNvPr>
          <p:cNvSpPr txBox="1"/>
          <p:nvPr/>
        </p:nvSpPr>
        <p:spPr>
          <a:xfrm>
            <a:off x="7029368" y="4650523"/>
            <a:ext cx="294952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গ্রামপ্রধান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818</Words>
  <Application>Microsoft Office PowerPoint</Application>
  <PresentationFormat>Widescreen</PresentationFormat>
  <Paragraphs>130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Gill Sans MT</vt:lpstr>
      <vt:lpstr>NikoshBAN</vt:lpstr>
      <vt:lpstr>Wingdings</vt:lpstr>
      <vt:lpstr>Office Theme</vt:lpstr>
      <vt:lpstr>Organic</vt:lpstr>
      <vt:lpstr>Gallery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MD. SHOWKAT ALI</cp:lastModifiedBy>
  <cp:revision>78</cp:revision>
  <dcterms:created xsi:type="dcterms:W3CDTF">2020-11-07T02:31:12Z</dcterms:created>
  <dcterms:modified xsi:type="dcterms:W3CDTF">2020-11-18T17:02:59Z</dcterms:modified>
</cp:coreProperties>
</file>