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8" r:id="rId2"/>
    <p:sldId id="307" r:id="rId3"/>
    <p:sldId id="290" r:id="rId4"/>
    <p:sldId id="291" r:id="rId5"/>
    <p:sldId id="292" r:id="rId6"/>
    <p:sldId id="309" r:id="rId7"/>
    <p:sldId id="310" r:id="rId8"/>
    <p:sldId id="306" r:id="rId9"/>
    <p:sldId id="305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6" d="100"/>
          <a:sy n="76" d="100"/>
        </p:scale>
        <p:origin x="276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4C9C0-7A68-430F-94E0-4985029567A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D6408C-C73B-4580-883A-926214A18A2C}">
      <dgm:prSet phldrT="[Text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54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আজকের</a:t>
          </a:r>
          <a:r>
            <a: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পাঠ</a:t>
          </a:r>
          <a:r>
            <a: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5400" dirty="0">
            <a:solidFill>
              <a:schemeClr val="tx1"/>
            </a:solidFill>
          </a:endParaRPr>
        </a:p>
      </dgm:t>
    </dgm:pt>
    <dgm:pt modelId="{B943F0B6-B6C3-42A4-9919-5A41AB6AE5F8}" type="parTrans" cxnId="{96EA079E-E8CB-48F1-9889-0BA0A9C24C8A}">
      <dgm:prSet/>
      <dgm:spPr/>
      <dgm:t>
        <a:bodyPr/>
        <a:lstStyle/>
        <a:p>
          <a:endParaRPr lang="en-US"/>
        </a:p>
      </dgm:t>
    </dgm:pt>
    <dgm:pt modelId="{8281F2E8-3179-442C-AEE5-B4BCB0AE0EC3}" type="sibTrans" cxnId="{96EA079E-E8CB-48F1-9889-0BA0A9C24C8A}">
      <dgm:prSet/>
      <dgm:spPr/>
      <dgm:t>
        <a:bodyPr/>
        <a:lstStyle/>
        <a:p>
          <a:endParaRPr lang="en-US"/>
        </a:p>
      </dgm:t>
    </dgm:pt>
    <dgm:pt modelId="{BBD7015D-8C2B-4B71-98F0-2C7D38D91213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ক্রমবাচক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সংখ্যা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46FB26ED-4EF4-466D-91DB-811FD411C5C6}" type="parTrans" cxnId="{F5F579D3-6822-4569-81A1-87D42EA285D4}">
      <dgm:prSet/>
      <dgm:spPr/>
      <dgm:t>
        <a:bodyPr/>
        <a:lstStyle/>
        <a:p>
          <a:endParaRPr lang="en-US"/>
        </a:p>
      </dgm:t>
    </dgm:pt>
    <dgm:pt modelId="{8F56A9AC-2D7A-4D50-B1B4-80C112E3FDAF}" type="sibTrans" cxnId="{F5F579D3-6822-4569-81A1-87D42EA285D4}">
      <dgm:prSet/>
      <dgm:spPr/>
      <dgm:t>
        <a:bodyPr/>
        <a:lstStyle/>
        <a:p>
          <a:endParaRPr lang="en-US"/>
        </a:p>
      </dgm:t>
    </dgm:pt>
    <dgm:pt modelId="{301F9E8E-B724-4F90-B01F-CA9B418DC5E0}" type="pres">
      <dgm:prSet presAssocID="{2CC4C9C0-7A68-430F-94E0-4985029567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E0A964-BECF-4A42-9222-C2E038FAF687}" type="pres">
      <dgm:prSet presAssocID="{BBD7015D-8C2B-4B71-98F0-2C7D38D91213}" presName="boxAndChildren" presStyleCnt="0"/>
      <dgm:spPr/>
    </dgm:pt>
    <dgm:pt modelId="{16670146-088C-4908-B5C8-E9D2BD1558F2}" type="pres">
      <dgm:prSet presAssocID="{BBD7015D-8C2B-4B71-98F0-2C7D38D91213}" presName="parentTextBox" presStyleLbl="node1" presStyleIdx="0" presStyleCnt="2" custScaleY="136029"/>
      <dgm:spPr/>
      <dgm:t>
        <a:bodyPr/>
        <a:lstStyle/>
        <a:p>
          <a:endParaRPr lang="en-US"/>
        </a:p>
      </dgm:t>
    </dgm:pt>
    <dgm:pt modelId="{D8C80735-2C39-4808-9AC9-BAD9DDBCFAEF}" type="pres">
      <dgm:prSet presAssocID="{8281F2E8-3179-442C-AEE5-B4BCB0AE0EC3}" presName="sp" presStyleCnt="0"/>
      <dgm:spPr/>
    </dgm:pt>
    <dgm:pt modelId="{90C250E6-BC08-400C-9711-17AA9A1B9056}" type="pres">
      <dgm:prSet presAssocID="{B7D6408C-C73B-4580-883A-926214A18A2C}" presName="arrowAndChildren" presStyleCnt="0"/>
      <dgm:spPr/>
    </dgm:pt>
    <dgm:pt modelId="{421BFB7C-91C0-4B0D-BA5A-58F562151351}" type="pres">
      <dgm:prSet presAssocID="{B7D6408C-C73B-4580-883A-926214A18A2C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8215BB8A-EE16-4A5E-8C30-26B3694AF7B8}" type="presOf" srcId="{2CC4C9C0-7A68-430F-94E0-4985029567AA}" destId="{301F9E8E-B724-4F90-B01F-CA9B418DC5E0}" srcOrd="0" destOrd="0" presId="urn:microsoft.com/office/officeart/2005/8/layout/process4"/>
    <dgm:cxn modelId="{F5F579D3-6822-4569-81A1-87D42EA285D4}" srcId="{2CC4C9C0-7A68-430F-94E0-4985029567AA}" destId="{BBD7015D-8C2B-4B71-98F0-2C7D38D91213}" srcOrd="1" destOrd="0" parTransId="{46FB26ED-4EF4-466D-91DB-811FD411C5C6}" sibTransId="{8F56A9AC-2D7A-4D50-B1B4-80C112E3FDAF}"/>
    <dgm:cxn modelId="{6E327964-5FCB-4DA0-9ADB-98C7E89F6F2A}" type="presOf" srcId="{BBD7015D-8C2B-4B71-98F0-2C7D38D91213}" destId="{16670146-088C-4908-B5C8-E9D2BD1558F2}" srcOrd="0" destOrd="0" presId="urn:microsoft.com/office/officeart/2005/8/layout/process4"/>
    <dgm:cxn modelId="{0B41B80B-25FA-4643-B7E1-22470238689D}" type="presOf" srcId="{B7D6408C-C73B-4580-883A-926214A18A2C}" destId="{421BFB7C-91C0-4B0D-BA5A-58F562151351}" srcOrd="0" destOrd="0" presId="urn:microsoft.com/office/officeart/2005/8/layout/process4"/>
    <dgm:cxn modelId="{96EA079E-E8CB-48F1-9889-0BA0A9C24C8A}" srcId="{2CC4C9C0-7A68-430F-94E0-4985029567AA}" destId="{B7D6408C-C73B-4580-883A-926214A18A2C}" srcOrd="0" destOrd="0" parTransId="{B943F0B6-B6C3-42A4-9919-5A41AB6AE5F8}" sibTransId="{8281F2E8-3179-442C-AEE5-B4BCB0AE0EC3}"/>
    <dgm:cxn modelId="{40BA13DA-DB79-4EBE-BD7A-3298ADF6B428}" type="presParOf" srcId="{301F9E8E-B724-4F90-B01F-CA9B418DC5E0}" destId="{7EE0A964-BECF-4A42-9222-C2E038FAF687}" srcOrd="0" destOrd="0" presId="urn:microsoft.com/office/officeart/2005/8/layout/process4"/>
    <dgm:cxn modelId="{0F20D7FB-7A6C-4F1F-8F9C-88D2FD9C8AA8}" type="presParOf" srcId="{7EE0A964-BECF-4A42-9222-C2E038FAF687}" destId="{16670146-088C-4908-B5C8-E9D2BD1558F2}" srcOrd="0" destOrd="0" presId="urn:microsoft.com/office/officeart/2005/8/layout/process4"/>
    <dgm:cxn modelId="{1223FC28-A803-4BE3-AD70-6B8FDC3B0C16}" type="presParOf" srcId="{301F9E8E-B724-4F90-B01F-CA9B418DC5E0}" destId="{D8C80735-2C39-4808-9AC9-BAD9DDBCFAEF}" srcOrd="1" destOrd="0" presId="urn:microsoft.com/office/officeart/2005/8/layout/process4"/>
    <dgm:cxn modelId="{BBB63F91-EDA5-4160-930C-363D134204CF}" type="presParOf" srcId="{301F9E8E-B724-4F90-B01F-CA9B418DC5E0}" destId="{90C250E6-BC08-400C-9711-17AA9A1B9056}" srcOrd="2" destOrd="0" presId="urn:microsoft.com/office/officeart/2005/8/layout/process4"/>
    <dgm:cxn modelId="{5A4A28C6-6BED-4F64-A3E3-2E8FA7B63EFD}" type="presParOf" srcId="{90C250E6-BC08-400C-9711-17AA9A1B9056}" destId="{421BFB7C-91C0-4B0D-BA5A-58F56215135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70146-088C-4908-B5C8-E9D2BD1558F2}">
      <dsp:nvSpPr>
        <dsp:cNvPr id="0" name=""/>
        <dsp:cNvSpPr/>
      </dsp:nvSpPr>
      <dsp:spPr>
        <a:xfrm>
          <a:off x="0" y="2146621"/>
          <a:ext cx="7239000" cy="1916521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ক্রমবাচক</a:t>
          </a:r>
          <a:r>
            <a:rPr lang="en-US" sz="6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সংখ্যা</a:t>
          </a:r>
          <a:r>
            <a:rPr lang="en-US" sz="6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6400" kern="1200" dirty="0">
            <a:solidFill>
              <a:schemeClr val="tx1"/>
            </a:solidFill>
          </a:endParaRPr>
        </a:p>
      </dsp:txBody>
      <dsp:txXfrm>
        <a:off x="0" y="2146621"/>
        <a:ext cx="7239000" cy="1916521"/>
      </dsp:txXfrm>
    </dsp:sp>
    <dsp:sp modelId="{421BFB7C-91C0-4B0D-BA5A-58F562151351}">
      <dsp:nvSpPr>
        <dsp:cNvPr id="0" name=""/>
        <dsp:cNvSpPr/>
      </dsp:nvSpPr>
      <dsp:spPr>
        <a:xfrm rot="10800000">
          <a:off x="0" y="857"/>
          <a:ext cx="7239000" cy="2166897"/>
        </a:xfrm>
        <a:prstGeom prst="upArrowCallou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আজকের</a:t>
          </a:r>
          <a:r>
            <a:rPr lang="en-US" sz="5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পাঠ</a:t>
          </a:r>
          <a:r>
            <a:rPr lang="en-US" sz="5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5400" kern="1200" dirty="0">
            <a:solidFill>
              <a:schemeClr val="tx1"/>
            </a:solidFill>
          </a:endParaRPr>
        </a:p>
      </dsp:txBody>
      <dsp:txXfrm rot="10800000">
        <a:off x="0" y="857"/>
        <a:ext cx="7239000" cy="1407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CBFBA-3DC8-4DDA-B45C-508BA7BB2470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A4131-A291-422C-864A-9D4878E3F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0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4131-A291-422C-864A-9D4878E3FE5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4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5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8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0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0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8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8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1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1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0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188720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733800"/>
            <a:ext cx="2750820" cy="2895600"/>
          </a:xfrm>
          <a:prstGeom prst="rect">
            <a:avLst/>
          </a:prstGeom>
        </p:spPr>
      </p:pic>
      <p:pic>
        <p:nvPicPr>
          <p:cNvPr id="10" name="Picture 9" descr="ইদু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788641"/>
            <a:ext cx="2449286" cy="1447800"/>
          </a:xfrm>
          <a:prstGeom prst="rect">
            <a:avLst/>
          </a:prstGeom>
        </p:spPr>
      </p:pic>
      <p:pic>
        <p:nvPicPr>
          <p:cNvPr id="12" name="Picture 11" descr="খরগোশ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788642"/>
            <a:ext cx="2136348" cy="1447800"/>
          </a:xfrm>
          <a:prstGeom prst="rect">
            <a:avLst/>
          </a:prstGeom>
        </p:spPr>
      </p:pic>
      <p:pic>
        <p:nvPicPr>
          <p:cNvPr id="13" name="Picture 12" descr="বাঘ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" y="1769591"/>
            <a:ext cx="2346960" cy="1466850"/>
          </a:xfrm>
          <a:prstGeom prst="rect">
            <a:avLst/>
          </a:prstGeom>
        </p:spPr>
      </p:pic>
      <p:pic>
        <p:nvPicPr>
          <p:cNvPr id="15" name="Picture 14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0" y="1788641"/>
            <a:ext cx="1728216" cy="1447800"/>
          </a:xfrm>
          <a:prstGeom prst="rect">
            <a:avLst/>
          </a:prstGeom>
        </p:spPr>
      </p:pic>
      <p:pic>
        <p:nvPicPr>
          <p:cNvPr id="16" name="Picture 15" descr="downlo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1788641"/>
            <a:ext cx="2590800" cy="148795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4800" y="228600"/>
            <a:ext cx="1447800" cy="9144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381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বাম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210800" y="228600"/>
            <a:ext cx="14478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591800" y="4058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ডান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133600" y="457200"/>
            <a:ext cx="7620000" cy="990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09800" y="685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0" y="3886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 থেকে কে দ্বিতীয় 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3000" y="4495800"/>
            <a:ext cx="4191000" cy="70788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খ)ডান থেকে কে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3000" y="5029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গ)বাম  থেকে কে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3000" y="5562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ঘ)ডান থেকে কে তৃতীয়?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3886200"/>
            <a:ext cx="152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কুকুর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38800" y="4473714"/>
            <a:ext cx="152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মোরগ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0" y="5007114"/>
            <a:ext cx="152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ইদুর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38800" y="5562600"/>
            <a:ext cx="152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খরগোস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33" grpId="0" animBg="1"/>
      <p:bldP spid="34" grpId="0"/>
      <p:bldP spid="36" grpId="0"/>
      <p:bldP spid="37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1" y="244641"/>
            <a:ext cx="2590800" cy="2727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733800"/>
            <a:ext cx="2750820" cy="2895600"/>
          </a:xfrm>
          <a:prstGeom prst="rect">
            <a:avLst/>
          </a:prstGeom>
        </p:spPr>
      </p:pic>
      <p:pic>
        <p:nvPicPr>
          <p:cNvPr id="11" name="Picture 10" descr="g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905000"/>
            <a:ext cx="2400300" cy="2743200"/>
          </a:xfrm>
          <a:prstGeom prst="rect">
            <a:avLst/>
          </a:prstGeom>
        </p:spPr>
      </p:pic>
      <p:pic>
        <p:nvPicPr>
          <p:cNvPr id="12" name="Picture 11" descr="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873827"/>
            <a:ext cx="2195730" cy="2774373"/>
          </a:xfrm>
          <a:prstGeom prst="rect">
            <a:avLst/>
          </a:prstGeom>
        </p:spPr>
      </p:pic>
      <p:pic>
        <p:nvPicPr>
          <p:cNvPr id="13" name="Picture 12" descr="w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918" y="1905000"/>
            <a:ext cx="1963882" cy="2743200"/>
          </a:xfrm>
          <a:prstGeom prst="rect">
            <a:avLst/>
          </a:prstGeom>
        </p:spPr>
      </p:pic>
      <p:pic>
        <p:nvPicPr>
          <p:cNvPr id="14" name="Picture 13" descr="j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1904999"/>
            <a:ext cx="2133600" cy="2698173"/>
          </a:xfrm>
          <a:prstGeom prst="rect">
            <a:avLst/>
          </a:prstGeom>
        </p:spPr>
      </p:pic>
      <p:pic>
        <p:nvPicPr>
          <p:cNvPr id="15" name="Picture 14" descr="l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35" y="1905000"/>
            <a:ext cx="2839966" cy="2667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87000" y="1085851"/>
            <a:ext cx="1676400" cy="600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00" dirty="0">
                <a:latin typeface="NikoshBAN" pitchFamily="2" charset="0"/>
                <a:cs typeface="NikoshBAN" pitchFamily="2" charset="0"/>
              </a:rPr>
              <a:t>ডান থেকে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219200"/>
            <a:ext cx="15240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>
                <a:latin typeface="NikoshBAN" pitchFamily="2" charset="0"/>
                <a:cs typeface="NikoshBAN" pitchFamily="2" charset="0"/>
              </a:rPr>
              <a:t>থেকে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2133600" y="381000"/>
            <a:ext cx="7772400" cy="1447800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71800" y="533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1" y="244641"/>
            <a:ext cx="2590800" cy="2727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733800"/>
            <a:ext cx="2750820" cy="2895600"/>
          </a:xfrm>
          <a:prstGeom prst="rect">
            <a:avLst/>
          </a:prstGeom>
        </p:spPr>
      </p:pic>
      <p:pic>
        <p:nvPicPr>
          <p:cNvPr id="5" name="Picture 4" descr="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63011"/>
            <a:ext cx="1356691" cy="2501494"/>
          </a:xfrm>
          <a:prstGeom prst="round1Rect">
            <a:avLst/>
          </a:prstGeom>
        </p:spPr>
      </p:pic>
      <p:pic>
        <p:nvPicPr>
          <p:cNvPr id="6" name="Picture 5" descr="i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981200"/>
            <a:ext cx="1421295" cy="2541517"/>
          </a:xfrm>
          <a:prstGeom prst="round1Rect">
            <a:avLst/>
          </a:prstGeom>
        </p:spPr>
      </p:pic>
      <p:pic>
        <p:nvPicPr>
          <p:cNvPr id="8" name="Picture 7" descr="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1981200"/>
            <a:ext cx="1409700" cy="2514600"/>
          </a:xfrm>
          <a:prstGeom prst="rect">
            <a:avLst/>
          </a:prstGeom>
        </p:spPr>
      </p:pic>
      <p:pic>
        <p:nvPicPr>
          <p:cNvPr id="9" name="Picture 8" descr="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057400"/>
            <a:ext cx="1752600" cy="2438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85800" y="914400"/>
            <a:ext cx="7620000" cy="4648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1524000" y="5595119"/>
            <a:ext cx="64008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বাম থেকে চারটি পাখিকে গোল করা হল।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800" y="21336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1" y="244641"/>
            <a:ext cx="2590800" cy="2727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733800"/>
            <a:ext cx="2750820" cy="2895600"/>
          </a:xfrm>
          <a:prstGeom prst="rect">
            <a:avLst/>
          </a:prstGeom>
        </p:spPr>
      </p:pic>
      <p:pic>
        <p:nvPicPr>
          <p:cNvPr id="5" name="Picture 4" descr="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63011"/>
            <a:ext cx="1356691" cy="2501494"/>
          </a:xfrm>
          <a:prstGeom prst="round1Rect">
            <a:avLst/>
          </a:prstGeom>
        </p:spPr>
      </p:pic>
      <p:pic>
        <p:nvPicPr>
          <p:cNvPr id="6" name="Picture 5" descr="i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305" y="1981200"/>
            <a:ext cx="1421295" cy="2541517"/>
          </a:xfrm>
          <a:prstGeom prst="round1Rect">
            <a:avLst/>
          </a:prstGeom>
        </p:spPr>
      </p:pic>
      <p:pic>
        <p:nvPicPr>
          <p:cNvPr id="7" name="Picture 6" descr="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300" y="1981200"/>
            <a:ext cx="1409700" cy="2514600"/>
          </a:xfrm>
          <a:prstGeom prst="rect">
            <a:avLst/>
          </a:prstGeom>
        </p:spPr>
      </p:pic>
      <p:pic>
        <p:nvPicPr>
          <p:cNvPr id="8" name="Picture 7" descr="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057400"/>
            <a:ext cx="1752600" cy="2438400"/>
          </a:xfrm>
          <a:prstGeom prst="rect">
            <a:avLst/>
          </a:prstGeom>
        </p:spPr>
      </p:pic>
      <p:pic>
        <p:nvPicPr>
          <p:cNvPr id="9" name="Picture 8" descr="images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1981200"/>
            <a:ext cx="2133600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0800000" flipV="1">
            <a:off x="2514600" y="762000"/>
            <a:ext cx="64008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বাম 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পাখিকে গোল করা হল।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4600" y="1752600"/>
            <a:ext cx="2438400" cy="30480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1" y="244641"/>
            <a:ext cx="2590800" cy="2727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62400"/>
            <a:ext cx="2750820" cy="2895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9400" y="304800"/>
            <a:ext cx="685800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1676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বামপাশের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ডানপাশের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02" y="2044665"/>
            <a:ext cx="1710318" cy="1710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1" y="2290622"/>
            <a:ext cx="1687013" cy="14643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21" y="2242991"/>
            <a:ext cx="1464361" cy="14643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25" y="2475477"/>
            <a:ext cx="1627731" cy="10946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/>
          <a:stretch/>
        </p:blipFill>
        <p:spPr>
          <a:xfrm>
            <a:off x="9601201" y="2209800"/>
            <a:ext cx="1295399" cy="14205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71600" y="3962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ক) </a:t>
            </a:r>
            <a:r>
              <a:rPr lang="en-US" sz="3200" dirty="0" err="1" smtClean="0"/>
              <a:t>ডান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দ্বিতীয়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অবস্থানে</a:t>
            </a:r>
            <a:r>
              <a:rPr lang="en-US" sz="3200" dirty="0" smtClean="0"/>
              <a:t>-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371600" y="4572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খ) </a:t>
            </a:r>
            <a:r>
              <a:rPr lang="en-US" sz="3200" dirty="0" err="1" smtClean="0"/>
              <a:t>ডান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পঞ্চম</a:t>
            </a:r>
            <a:r>
              <a:rPr lang="en-US" sz="3200" dirty="0" smtClean="0"/>
              <a:t> </a:t>
            </a:r>
            <a:r>
              <a:rPr lang="en-US" sz="3200" dirty="0" err="1" smtClean="0"/>
              <a:t>অবস্থানে</a:t>
            </a:r>
            <a:r>
              <a:rPr lang="en-US" sz="3200" dirty="0" smtClean="0"/>
              <a:t>-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295400" y="5181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গ) </a:t>
            </a:r>
            <a:r>
              <a:rPr lang="en-US" sz="3200" dirty="0" err="1" smtClean="0"/>
              <a:t>বাম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দ্বিতীয়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অবস্থানে</a:t>
            </a:r>
            <a:r>
              <a:rPr lang="en-US" sz="3200" dirty="0" smtClean="0"/>
              <a:t>-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1295400" y="5791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ঘ) </a:t>
            </a:r>
            <a:r>
              <a:rPr lang="en-US" sz="3200" dirty="0" err="1" smtClean="0"/>
              <a:t>বাম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পঞ্চম</a:t>
            </a:r>
            <a:r>
              <a:rPr lang="en-US" sz="3200" dirty="0" smtClean="0"/>
              <a:t> </a:t>
            </a:r>
            <a:r>
              <a:rPr lang="en-US" sz="3200" dirty="0" err="1" smtClean="0"/>
              <a:t>অবস্থানে</a:t>
            </a:r>
            <a:r>
              <a:rPr lang="en-US" sz="3200" dirty="0" smtClean="0"/>
              <a:t>-</a:t>
            </a:r>
            <a:endParaRPr lang="en-US" sz="3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/>
          <a:stretch/>
        </p:blipFill>
        <p:spPr>
          <a:xfrm>
            <a:off x="8686800" y="4343400"/>
            <a:ext cx="623283" cy="6847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25" y="5105399"/>
            <a:ext cx="790075" cy="6858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81400"/>
            <a:ext cx="762000" cy="762000"/>
          </a:xfrm>
          <a:prstGeom prst="rect">
            <a:avLst/>
          </a:prstGeom>
        </p:spPr>
      </p:pic>
      <p:cxnSp>
        <p:nvCxnSpPr>
          <p:cNvPr id="34" name="Straight Arrow Connector 33"/>
          <p:cNvCxnSpPr>
            <a:stCxn id="22" idx="3"/>
            <a:endCxn id="26" idx="1"/>
          </p:cNvCxnSpPr>
          <p:nvPr/>
        </p:nvCxnSpPr>
        <p:spPr>
          <a:xfrm>
            <a:off x="5943600" y="4864388"/>
            <a:ext cx="2562725" cy="5839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92534"/>
            <a:ext cx="1017794" cy="684466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5867400" y="4267200"/>
            <a:ext cx="2667000" cy="1828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867400" y="4114800"/>
            <a:ext cx="26670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715000" y="4800600"/>
            <a:ext cx="29718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1" y="244641"/>
            <a:ext cx="2590800" cy="2727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733800"/>
            <a:ext cx="2750820" cy="2895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819400" y="304800"/>
            <a:ext cx="7162800" cy="10668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5334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489585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1225" y="1371600"/>
            <a:ext cx="49053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1" y="244641"/>
            <a:ext cx="2590800" cy="2727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733800"/>
            <a:ext cx="2750820" cy="2895600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18800788">
            <a:off x="-151992" y="1353519"/>
            <a:ext cx="5398347" cy="1969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8535749">
            <a:off x="1266751" y="1821058"/>
            <a:ext cx="2214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81000"/>
            <a:ext cx="2556387" cy="1219200"/>
          </a:xfrm>
          <a:prstGeom prst="rect">
            <a:avLst/>
          </a:prstGeom>
        </p:spPr>
      </p:pic>
      <p:pic>
        <p:nvPicPr>
          <p:cNvPr id="18" name="Picture 17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2772201" cy="990600"/>
          </a:xfrm>
          <a:prstGeom prst="rect">
            <a:avLst/>
          </a:prstGeom>
        </p:spPr>
      </p:pic>
      <p:pic>
        <p:nvPicPr>
          <p:cNvPr id="19" name="Picture 18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886201"/>
            <a:ext cx="2857775" cy="1066799"/>
          </a:xfrm>
          <a:prstGeom prst="rect">
            <a:avLst/>
          </a:prstGeom>
        </p:spPr>
      </p:pic>
      <p:pic>
        <p:nvPicPr>
          <p:cNvPr id="20" name="Picture 19" descr="images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832" y="1676400"/>
            <a:ext cx="2293968" cy="1066800"/>
          </a:xfrm>
          <a:prstGeom prst="rect">
            <a:avLst/>
          </a:prstGeom>
        </p:spPr>
      </p:pic>
      <p:pic>
        <p:nvPicPr>
          <p:cNvPr id="21" name="Picture 20" descr="download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996" y="2895599"/>
            <a:ext cx="2851204" cy="9144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248400" y="3810000"/>
            <a:ext cx="5943600" cy="2819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48400" y="4267200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ইলিশ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কৈ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1" y="244641"/>
            <a:ext cx="2590800" cy="2727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733800"/>
            <a:ext cx="275082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381000"/>
            <a:ext cx="75438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609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09056"/>
            <a:ext cx="9677399" cy="279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066800" y="4800600"/>
            <a:ext cx="111252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495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1" y="244641"/>
            <a:ext cx="2590800" cy="2727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733800"/>
            <a:ext cx="275082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88392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orizontal Scroll 20"/>
          <p:cNvSpPr/>
          <p:nvPr/>
        </p:nvSpPr>
        <p:spPr>
          <a:xfrm rot="20333683">
            <a:off x="2738001" y="1233364"/>
            <a:ext cx="5909100" cy="4034579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1" y="244641"/>
            <a:ext cx="2590800" cy="2727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733800"/>
            <a:ext cx="2750820" cy="28956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24200" y="409992"/>
            <a:ext cx="5562600" cy="1219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14800" y="65901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9900" y="2348805"/>
            <a:ext cx="5791200" cy="27699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লুটিয়া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লোহাগড়া,নড়াইল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35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1" y="304800"/>
            <a:ext cx="2590800" cy="2727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80" y="3657600"/>
            <a:ext cx="2750820" cy="28956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2286000"/>
            <a:ext cx="44958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291477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bn-BD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40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মিনিট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04799"/>
            <a:ext cx="4813208" cy="628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1" y="244641"/>
            <a:ext cx="2590800" cy="2727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733800"/>
            <a:ext cx="2750820" cy="2895600"/>
          </a:xfrm>
          <a:prstGeom prst="rect">
            <a:avLst/>
          </a:prstGeom>
        </p:spPr>
      </p:pic>
      <p:sp>
        <p:nvSpPr>
          <p:cNvPr id="8" name="Bevel 7"/>
          <p:cNvSpPr/>
          <p:nvPr/>
        </p:nvSpPr>
        <p:spPr>
          <a:xfrm>
            <a:off x="3352800" y="457200"/>
            <a:ext cx="6324600" cy="1676400"/>
          </a:xfrm>
          <a:prstGeom prst="bevel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8382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2590800"/>
            <a:ext cx="10363200" cy="2590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2667000"/>
            <a:ext cx="9982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৮.১.১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৮.১.২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৮.১.৩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৮.১.৪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/>
          </a:p>
          <a:p>
            <a:pPr lvl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/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95600" y="304800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n-BD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কিছু ছবি দেখি 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29000" y="2286000"/>
            <a:ext cx="4343400" cy="3505200"/>
            <a:chOff x="4251325" y="2652713"/>
            <a:chExt cx="3281363" cy="4067175"/>
          </a:xfrm>
        </p:grpSpPr>
        <p:sp>
          <p:nvSpPr>
            <p:cNvPr id="4" name="Flowchart: Process 3"/>
            <p:cNvSpPr/>
            <p:nvPr/>
          </p:nvSpPr>
          <p:spPr>
            <a:xfrm>
              <a:off x="4251325" y="4506913"/>
              <a:ext cx="1046163" cy="22098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880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5326063" y="5272088"/>
              <a:ext cx="1047750" cy="14478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800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6418263" y="5867400"/>
              <a:ext cx="1046162" cy="8382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pic>
          <p:nvPicPr>
            <p:cNvPr id="7" name="Picture 12" descr="C:\Users\DPE\Desktop\contain\picture\ma 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2652713"/>
              <a:ext cx="866775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 descr="C:\Users\DPE\Desktop\contain\picture\ma 1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738" y="3316288"/>
              <a:ext cx="914400" cy="194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C:\Users\DPE\Desktop\contain\picture\ma 1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263" y="3810000"/>
              <a:ext cx="1114425" cy="2036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86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4335924"/>
              </p:ext>
            </p:extLst>
          </p:nvPr>
        </p:nvGraphicFramePr>
        <p:xfrm>
          <a:off x="2743200" y="10668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7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295400" y="2743200"/>
            <a:ext cx="9906000" cy="32004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3276600"/>
            <a:ext cx="9601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পাঁচজন শিক্ষার্থীকে শ্রেণির সামনে ডেকে এনে পাশাপাশি এবং</a:t>
            </a:r>
            <a:r>
              <a:rPr lang="en-GB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সামনে পিছনে দাঁড় করিয়ে ক্রমবাচক সংখ্যার ধারণা স্পষ্ট করব।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657600" y="533400"/>
            <a:ext cx="4953000" cy="1676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914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1" y="244641"/>
            <a:ext cx="2590800" cy="27271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779" y="3970421"/>
            <a:ext cx="2590800" cy="27271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80621" y="160421"/>
            <a:ext cx="2590800" cy="2727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3886200"/>
            <a:ext cx="2590800" cy="2727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94" y="2133600"/>
            <a:ext cx="1644594" cy="1874140"/>
          </a:xfrm>
          <a:prstGeom prst="rect">
            <a:avLst/>
          </a:prstGeom>
          <a:ln w="635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31" y="2390367"/>
            <a:ext cx="1927860" cy="1360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438400"/>
            <a:ext cx="2302600" cy="1158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28" y="2205421"/>
            <a:ext cx="1441534" cy="173049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57600" y="533400"/>
            <a:ext cx="4953000" cy="1676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5800" y="914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অর্ধবাস্তব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295400" y="3927157"/>
            <a:ext cx="1981200" cy="990600"/>
          </a:xfrm>
          <a:prstGeom prst="rightArrow">
            <a:avLst/>
          </a:prstGeom>
          <a:solidFill>
            <a:srgbClr val="309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2600" y="418058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04800" y="3962400"/>
            <a:ext cx="990600" cy="114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বাম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0" name="Notched Right Arrow 19"/>
          <p:cNvSpPr/>
          <p:nvPr/>
        </p:nvSpPr>
        <p:spPr>
          <a:xfrm>
            <a:off x="2971800" y="3810000"/>
            <a:ext cx="2438400" cy="114300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>
            <a:off x="5105400" y="3810000"/>
            <a:ext cx="2590800" cy="1143000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>
            <a:off x="7467600" y="3810000"/>
            <a:ext cx="2362200" cy="11430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38800" y="411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3400" y="40634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9000" y="411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Notched Right Arrow 26"/>
          <p:cNvSpPr/>
          <p:nvPr/>
        </p:nvSpPr>
        <p:spPr>
          <a:xfrm>
            <a:off x="9525000" y="3810000"/>
            <a:ext cx="2133600" cy="1143000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34600" y="4091226"/>
            <a:ext cx="106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9" name="Picture 28" descr="download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200" y="2493048"/>
            <a:ext cx="2167666" cy="1240752"/>
          </a:xfrm>
          <a:prstGeom prst="rect">
            <a:avLst/>
          </a:prstGeom>
        </p:spPr>
      </p:pic>
      <p:sp>
        <p:nvSpPr>
          <p:cNvPr id="30" name="Flowchart: Alternate Process 29"/>
          <p:cNvSpPr/>
          <p:nvPr/>
        </p:nvSpPr>
        <p:spPr>
          <a:xfrm>
            <a:off x="10972800" y="5181600"/>
            <a:ext cx="990600" cy="11430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ডান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1" name="Left Arrow 30"/>
          <p:cNvSpPr/>
          <p:nvPr/>
        </p:nvSpPr>
        <p:spPr>
          <a:xfrm>
            <a:off x="9296400" y="5181600"/>
            <a:ext cx="1676400" cy="1066800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33"/>
          <p:cNvSpPr/>
          <p:nvPr/>
        </p:nvSpPr>
        <p:spPr>
          <a:xfrm>
            <a:off x="7391400" y="5181600"/>
            <a:ext cx="1905000" cy="106680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906000" y="5410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24800" y="54012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Left Arrow 37"/>
          <p:cNvSpPr/>
          <p:nvPr/>
        </p:nvSpPr>
        <p:spPr>
          <a:xfrm>
            <a:off x="5410200" y="5181600"/>
            <a:ext cx="1981200" cy="10668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>
            <a:off x="3429000" y="5181600"/>
            <a:ext cx="2057400" cy="106680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>
            <a:off x="1219200" y="5181600"/>
            <a:ext cx="2209800" cy="1066800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096000" y="54012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91000" y="5410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09800" y="54012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601" y="228600"/>
            <a:ext cx="2750820" cy="2895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9C7ECCA-F993-4847-9C81-E18868357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2590" y="156210"/>
            <a:ext cx="275082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4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6" grpId="0"/>
      <p:bldP spid="27" grpId="0" animBg="1"/>
      <p:bldP spid="28" grpId="0"/>
      <p:bldP spid="30" grpId="0" animBg="1"/>
      <p:bldP spid="31" grpId="0" animBg="1"/>
      <p:bldP spid="34" grpId="0" animBg="1"/>
      <p:bldP spid="36" grpId="0"/>
      <p:bldP spid="37" grpId="0"/>
      <p:bldP spid="38" grpId="0" animBg="1"/>
      <p:bldP spid="39" grpId="0" animBg="1"/>
      <p:bldP spid="40" grpId="0" animBg="1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728</TotalTime>
  <Words>275</Words>
  <Application>Microsoft Office PowerPoint</Application>
  <PresentationFormat>Widescreen</PresentationFormat>
  <Paragraphs>75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NikoshBAN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Hp</cp:lastModifiedBy>
  <cp:revision>183</cp:revision>
  <dcterms:created xsi:type="dcterms:W3CDTF">2006-08-16T00:00:00Z</dcterms:created>
  <dcterms:modified xsi:type="dcterms:W3CDTF">2020-11-17T18:43:42Z</dcterms:modified>
</cp:coreProperties>
</file>