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63" r:id="rId2"/>
    <p:sldId id="257" r:id="rId3"/>
    <p:sldId id="258" r:id="rId4"/>
    <p:sldId id="259" r:id="rId5"/>
    <p:sldId id="265" r:id="rId6"/>
    <p:sldId id="272" r:id="rId7"/>
    <p:sldId id="262" r:id="rId8"/>
    <p:sldId id="260" r:id="rId9"/>
    <p:sldId id="267" r:id="rId10"/>
    <p:sldId id="269" r:id="rId11"/>
    <p:sldId id="268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99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hid" userId="341dba4d8e4201ab" providerId="LiveId" clId="{2402F1E0-9D7D-4AFD-8ADB-75F2DFD69D0B}"/>
    <pc:docChg chg="undo custSel addSld delSld modSld sldOrd modMainMaster">
      <pc:chgData name="wahid" userId="341dba4d8e4201ab" providerId="LiveId" clId="{2402F1E0-9D7D-4AFD-8ADB-75F2DFD69D0B}" dt="2020-11-18T03:17:21.765" v="2509" actId="1076"/>
      <pc:docMkLst>
        <pc:docMk/>
      </pc:docMkLst>
      <pc:sldChg chg="modSp mod modTransition setBg">
        <pc:chgData name="wahid" userId="341dba4d8e4201ab" providerId="LiveId" clId="{2402F1E0-9D7D-4AFD-8ADB-75F2DFD69D0B}" dt="2020-11-17T17:46:27.454" v="915"/>
        <pc:sldMkLst>
          <pc:docMk/>
          <pc:sldMk cId="879373875" sldId="257"/>
        </pc:sldMkLst>
        <pc:spChg chg="mod">
          <ac:chgData name="wahid" userId="341dba4d8e4201ab" providerId="LiveId" clId="{2402F1E0-9D7D-4AFD-8ADB-75F2DFD69D0B}" dt="2020-11-17T16:29:53.808" v="98" actId="1076"/>
          <ac:spMkLst>
            <pc:docMk/>
            <pc:sldMk cId="879373875" sldId="257"/>
            <ac:spMk id="3" creationId="{00000000-0000-0000-0000-000000000000}"/>
          </ac:spMkLst>
        </pc:spChg>
      </pc:sldChg>
      <pc:sldChg chg="modSp modTransition setBg">
        <pc:chgData name="wahid" userId="341dba4d8e4201ab" providerId="LiveId" clId="{2402F1E0-9D7D-4AFD-8ADB-75F2DFD69D0B}" dt="2020-11-17T17:46:40.239" v="917"/>
        <pc:sldMkLst>
          <pc:docMk/>
          <pc:sldMk cId="4165032319" sldId="258"/>
        </pc:sldMkLst>
        <pc:spChg chg="mod">
          <ac:chgData name="wahid" userId="341dba4d8e4201ab" providerId="LiveId" clId="{2402F1E0-9D7D-4AFD-8ADB-75F2DFD69D0B}" dt="2020-11-17T16:38:13.397" v="272" actId="404"/>
          <ac:spMkLst>
            <pc:docMk/>
            <pc:sldMk cId="4165032319" sldId="258"/>
            <ac:spMk id="3" creationId="{00000000-0000-0000-0000-000000000000}"/>
          </ac:spMkLst>
        </pc:spChg>
      </pc:sldChg>
      <pc:sldChg chg="modTransition setBg">
        <pc:chgData name="wahid" userId="341dba4d8e4201ab" providerId="LiveId" clId="{2402F1E0-9D7D-4AFD-8ADB-75F2DFD69D0B}" dt="2020-11-17T17:46:59.008" v="920"/>
        <pc:sldMkLst>
          <pc:docMk/>
          <pc:sldMk cId="2715244146" sldId="259"/>
        </pc:sldMkLst>
      </pc:sldChg>
      <pc:sldChg chg="addSp delSp modSp mod ord modTransition setBg delAnim">
        <pc:chgData name="wahid" userId="341dba4d8e4201ab" providerId="LiveId" clId="{2402F1E0-9D7D-4AFD-8ADB-75F2DFD69D0B}" dt="2020-11-18T02:11:16.656" v="2408"/>
        <pc:sldMkLst>
          <pc:docMk/>
          <pc:sldMk cId="4120342689" sldId="260"/>
        </pc:sldMkLst>
        <pc:spChg chg="del">
          <ac:chgData name="wahid" userId="341dba4d8e4201ab" providerId="LiveId" clId="{2402F1E0-9D7D-4AFD-8ADB-75F2DFD69D0B}" dt="2020-11-17T17:37:57.591" v="749" actId="478"/>
          <ac:spMkLst>
            <pc:docMk/>
            <pc:sldMk cId="4120342689" sldId="260"/>
            <ac:spMk id="2" creationId="{00000000-0000-0000-0000-000000000000}"/>
          </ac:spMkLst>
        </pc:spChg>
        <pc:spChg chg="del">
          <ac:chgData name="wahid" userId="341dba4d8e4201ab" providerId="LiveId" clId="{2402F1E0-9D7D-4AFD-8ADB-75F2DFD69D0B}" dt="2020-11-17T17:37:57.591" v="749" actId="478"/>
          <ac:spMkLst>
            <pc:docMk/>
            <pc:sldMk cId="4120342689" sldId="260"/>
            <ac:spMk id="3" creationId="{00000000-0000-0000-0000-000000000000}"/>
          </ac:spMkLst>
        </pc:spChg>
        <pc:spChg chg="del mod">
          <ac:chgData name="wahid" userId="341dba4d8e4201ab" providerId="LiveId" clId="{2402F1E0-9D7D-4AFD-8ADB-75F2DFD69D0B}" dt="2020-11-17T17:38:09.552" v="752" actId="478"/>
          <ac:spMkLst>
            <pc:docMk/>
            <pc:sldMk cId="4120342689" sldId="260"/>
            <ac:spMk id="7" creationId="{00000000-0000-0000-0000-000000000000}"/>
          </ac:spMkLst>
        </pc:spChg>
        <pc:spChg chg="del">
          <ac:chgData name="wahid" userId="341dba4d8e4201ab" providerId="LiveId" clId="{2402F1E0-9D7D-4AFD-8ADB-75F2DFD69D0B}" dt="2020-11-17T17:37:57.591" v="749" actId="478"/>
          <ac:spMkLst>
            <pc:docMk/>
            <pc:sldMk cId="4120342689" sldId="260"/>
            <ac:spMk id="8" creationId="{00000000-0000-0000-0000-000000000000}"/>
          </ac:spMkLst>
        </pc:spChg>
        <pc:spChg chg="del">
          <ac:chgData name="wahid" userId="341dba4d8e4201ab" providerId="LiveId" clId="{2402F1E0-9D7D-4AFD-8ADB-75F2DFD69D0B}" dt="2020-11-17T17:37:57.591" v="749" actId="478"/>
          <ac:spMkLst>
            <pc:docMk/>
            <pc:sldMk cId="4120342689" sldId="260"/>
            <ac:spMk id="9" creationId="{00000000-0000-0000-0000-000000000000}"/>
          </ac:spMkLst>
        </pc:spChg>
        <pc:spChg chg="del">
          <ac:chgData name="wahid" userId="341dba4d8e4201ab" providerId="LiveId" clId="{2402F1E0-9D7D-4AFD-8ADB-75F2DFD69D0B}" dt="2020-11-17T17:37:57.591" v="749" actId="478"/>
          <ac:spMkLst>
            <pc:docMk/>
            <pc:sldMk cId="4120342689" sldId="260"/>
            <ac:spMk id="10" creationId="{00000000-0000-0000-0000-000000000000}"/>
          </ac:spMkLst>
        </pc:spChg>
        <pc:spChg chg="del">
          <ac:chgData name="wahid" userId="341dba4d8e4201ab" providerId="LiveId" clId="{2402F1E0-9D7D-4AFD-8ADB-75F2DFD69D0B}" dt="2020-11-17T17:37:57.591" v="749" actId="478"/>
          <ac:spMkLst>
            <pc:docMk/>
            <pc:sldMk cId="4120342689" sldId="260"/>
            <ac:spMk id="11" creationId="{00000000-0000-0000-0000-000000000000}"/>
          </ac:spMkLst>
        </pc:spChg>
        <pc:spChg chg="add mod">
          <ac:chgData name="wahid" userId="341dba4d8e4201ab" providerId="LiveId" clId="{2402F1E0-9D7D-4AFD-8ADB-75F2DFD69D0B}" dt="2020-11-17T17:39:06.368" v="776" actId="1076"/>
          <ac:spMkLst>
            <pc:docMk/>
            <pc:sldMk cId="4120342689" sldId="260"/>
            <ac:spMk id="12" creationId="{05F6F38D-7A5D-4C03-9ADC-928505EE424C}"/>
          </ac:spMkLst>
        </pc:spChg>
        <pc:spChg chg="add mod">
          <ac:chgData name="wahid" userId="341dba4d8e4201ab" providerId="LiveId" clId="{2402F1E0-9D7D-4AFD-8ADB-75F2DFD69D0B}" dt="2020-11-17T17:45:40.127" v="905" actId="1076"/>
          <ac:spMkLst>
            <pc:docMk/>
            <pc:sldMk cId="4120342689" sldId="260"/>
            <ac:spMk id="14" creationId="{BA5B2334-79AD-42B1-AC93-AA9BBAC91557}"/>
          </ac:spMkLst>
        </pc:spChg>
        <pc:cxnChg chg="del">
          <ac:chgData name="wahid" userId="341dba4d8e4201ab" providerId="LiveId" clId="{2402F1E0-9D7D-4AFD-8ADB-75F2DFD69D0B}" dt="2020-11-17T17:37:57.591" v="749" actId="478"/>
          <ac:cxnSpMkLst>
            <pc:docMk/>
            <pc:sldMk cId="4120342689" sldId="260"/>
            <ac:cxnSpMk id="4" creationId="{00000000-0000-0000-0000-000000000000}"/>
          </ac:cxnSpMkLst>
        </pc:cxnChg>
        <pc:cxnChg chg="del">
          <ac:chgData name="wahid" userId="341dba4d8e4201ab" providerId="LiveId" clId="{2402F1E0-9D7D-4AFD-8ADB-75F2DFD69D0B}" dt="2020-11-17T17:37:57.591" v="749" actId="478"/>
          <ac:cxnSpMkLst>
            <pc:docMk/>
            <pc:sldMk cId="4120342689" sldId="260"/>
            <ac:cxnSpMk id="5" creationId="{00000000-0000-0000-0000-000000000000}"/>
          </ac:cxnSpMkLst>
        </pc:cxnChg>
        <pc:cxnChg chg="del">
          <ac:chgData name="wahid" userId="341dba4d8e4201ab" providerId="LiveId" clId="{2402F1E0-9D7D-4AFD-8ADB-75F2DFD69D0B}" dt="2020-11-17T17:37:57.591" v="749" actId="478"/>
          <ac:cxnSpMkLst>
            <pc:docMk/>
            <pc:sldMk cId="4120342689" sldId="260"/>
            <ac:cxnSpMk id="6" creationId="{00000000-0000-0000-0000-000000000000}"/>
          </ac:cxnSpMkLst>
        </pc:cxnChg>
        <pc:cxnChg chg="del">
          <ac:chgData name="wahid" userId="341dba4d8e4201ab" providerId="LiveId" clId="{2402F1E0-9D7D-4AFD-8ADB-75F2DFD69D0B}" dt="2020-11-17T17:37:57.591" v="749" actId="478"/>
          <ac:cxnSpMkLst>
            <pc:docMk/>
            <pc:sldMk cId="4120342689" sldId="260"/>
            <ac:cxnSpMk id="13" creationId="{00000000-0000-0000-0000-000000000000}"/>
          </ac:cxnSpMkLst>
        </pc:cxnChg>
      </pc:sldChg>
      <pc:sldChg chg="delSp modSp del mod modTransition setBg delAnim modAnim">
        <pc:chgData name="wahid" userId="341dba4d8e4201ab" providerId="LiveId" clId="{2402F1E0-9D7D-4AFD-8ADB-75F2DFD69D0B}" dt="2020-11-17T17:50:59.604" v="985" actId="47"/>
        <pc:sldMkLst>
          <pc:docMk/>
          <pc:sldMk cId="716920940" sldId="261"/>
        </pc:sldMkLst>
        <pc:spChg chg="del">
          <ac:chgData name="wahid" userId="341dba4d8e4201ab" providerId="LiveId" clId="{2402F1E0-9D7D-4AFD-8ADB-75F2DFD69D0B}" dt="2020-11-17T17:49:15.203" v="927" actId="478"/>
          <ac:spMkLst>
            <pc:docMk/>
            <pc:sldMk cId="716920940" sldId="261"/>
            <ac:spMk id="3" creationId="{00000000-0000-0000-0000-000000000000}"/>
          </ac:spMkLst>
        </pc:spChg>
        <pc:spChg chg="del">
          <ac:chgData name="wahid" userId="341dba4d8e4201ab" providerId="LiveId" clId="{2402F1E0-9D7D-4AFD-8ADB-75F2DFD69D0B}" dt="2020-11-17T17:49:13.257" v="926" actId="478"/>
          <ac:spMkLst>
            <pc:docMk/>
            <pc:sldMk cId="716920940" sldId="261"/>
            <ac:spMk id="36" creationId="{00000000-0000-0000-0000-000000000000}"/>
          </ac:spMkLst>
        </pc:spChg>
        <pc:spChg chg="del">
          <ac:chgData name="wahid" userId="341dba4d8e4201ab" providerId="LiveId" clId="{2402F1E0-9D7D-4AFD-8ADB-75F2DFD69D0B}" dt="2020-11-17T17:49:17.987" v="928" actId="478"/>
          <ac:spMkLst>
            <pc:docMk/>
            <pc:sldMk cId="716920940" sldId="261"/>
            <ac:spMk id="37" creationId="{00000000-0000-0000-0000-000000000000}"/>
          </ac:spMkLst>
        </pc:spChg>
        <pc:spChg chg="del mod">
          <ac:chgData name="wahid" userId="341dba4d8e4201ab" providerId="LiveId" clId="{2402F1E0-9D7D-4AFD-8ADB-75F2DFD69D0B}" dt="2020-11-17T17:49:13.257" v="926" actId="478"/>
          <ac:spMkLst>
            <pc:docMk/>
            <pc:sldMk cId="716920940" sldId="261"/>
            <ac:spMk id="38" creationId="{00000000-0000-0000-0000-000000000000}"/>
          </ac:spMkLst>
        </pc:spChg>
        <pc:spChg chg="del">
          <ac:chgData name="wahid" userId="341dba4d8e4201ab" providerId="LiveId" clId="{2402F1E0-9D7D-4AFD-8ADB-75F2DFD69D0B}" dt="2020-11-17T17:49:13.257" v="926" actId="478"/>
          <ac:spMkLst>
            <pc:docMk/>
            <pc:sldMk cId="716920940" sldId="261"/>
            <ac:spMk id="39" creationId="{00000000-0000-0000-0000-000000000000}"/>
          </ac:spMkLst>
        </pc:spChg>
        <pc:grpChg chg="del">
          <ac:chgData name="wahid" userId="341dba4d8e4201ab" providerId="LiveId" clId="{2402F1E0-9D7D-4AFD-8ADB-75F2DFD69D0B}" dt="2020-11-17T17:49:13.257" v="926" actId="478"/>
          <ac:grpSpMkLst>
            <pc:docMk/>
            <pc:sldMk cId="716920940" sldId="261"/>
            <ac:grpSpMk id="35" creationId="{00000000-0000-0000-0000-000000000000}"/>
          </ac:grpSpMkLst>
        </pc:grpChg>
      </pc:sldChg>
      <pc:sldChg chg="addSp modSp mod ord modTransition modAnim">
        <pc:chgData name="wahid" userId="341dba4d8e4201ab" providerId="LiveId" clId="{2402F1E0-9D7D-4AFD-8ADB-75F2DFD69D0B}" dt="2020-11-17T17:47:19.317" v="923"/>
        <pc:sldMkLst>
          <pc:docMk/>
          <pc:sldMk cId="43018464" sldId="262"/>
        </pc:sldMkLst>
        <pc:spChg chg="add mod">
          <ac:chgData name="wahid" userId="341dba4d8e4201ab" providerId="LiveId" clId="{2402F1E0-9D7D-4AFD-8ADB-75F2DFD69D0B}" dt="2020-11-17T16:35:46.873" v="202" actId="1076"/>
          <ac:spMkLst>
            <pc:docMk/>
            <pc:sldMk cId="43018464" sldId="262"/>
            <ac:spMk id="2" creationId="{EE04E2BB-199E-4A44-BBC1-D7BBD6ABAF0F}"/>
          </ac:spMkLst>
        </pc:spChg>
        <pc:spChg chg="add mod">
          <ac:chgData name="wahid" userId="341dba4d8e4201ab" providerId="LiveId" clId="{2402F1E0-9D7D-4AFD-8ADB-75F2DFD69D0B}" dt="2020-11-17T17:36:43.335" v="748" actId="1076"/>
          <ac:spMkLst>
            <pc:docMk/>
            <pc:sldMk cId="43018464" sldId="262"/>
            <ac:spMk id="3" creationId="{D19B3113-4705-400B-BDC0-FC907EAD109B}"/>
          </ac:spMkLst>
        </pc:spChg>
        <pc:spChg chg="mod">
          <ac:chgData name="wahid" userId="341dba4d8e4201ab" providerId="LiveId" clId="{2402F1E0-9D7D-4AFD-8ADB-75F2DFD69D0B}" dt="2020-11-17T16:40:15.497" v="284" actId="1582"/>
          <ac:spMkLst>
            <pc:docMk/>
            <pc:sldMk cId="43018464" sldId="262"/>
            <ac:spMk id="4" creationId="{00000000-0000-0000-0000-000000000000}"/>
          </ac:spMkLst>
        </pc:spChg>
        <pc:spChg chg="mod">
          <ac:chgData name="wahid" userId="341dba4d8e4201ab" providerId="LiveId" clId="{2402F1E0-9D7D-4AFD-8ADB-75F2DFD69D0B}" dt="2020-11-17T16:39:25.098" v="280" actId="207"/>
          <ac:spMkLst>
            <pc:docMk/>
            <pc:sldMk cId="43018464" sldId="262"/>
            <ac:spMk id="7" creationId="{00000000-0000-0000-0000-000000000000}"/>
          </ac:spMkLst>
        </pc:spChg>
        <pc:spChg chg="mod">
          <ac:chgData name="wahid" userId="341dba4d8e4201ab" providerId="LiveId" clId="{2402F1E0-9D7D-4AFD-8ADB-75F2DFD69D0B}" dt="2020-11-17T16:39:14.594" v="277" actId="207"/>
          <ac:spMkLst>
            <pc:docMk/>
            <pc:sldMk cId="43018464" sldId="262"/>
            <ac:spMk id="8" creationId="{00000000-0000-0000-0000-000000000000}"/>
          </ac:spMkLst>
        </pc:spChg>
        <pc:spChg chg="mod">
          <ac:chgData name="wahid" userId="341dba4d8e4201ab" providerId="LiveId" clId="{2402F1E0-9D7D-4AFD-8ADB-75F2DFD69D0B}" dt="2020-11-17T16:39:16.889" v="278" actId="207"/>
          <ac:spMkLst>
            <pc:docMk/>
            <pc:sldMk cId="43018464" sldId="262"/>
            <ac:spMk id="9" creationId="{00000000-0000-0000-0000-000000000000}"/>
          </ac:spMkLst>
        </pc:spChg>
        <pc:spChg chg="mod">
          <ac:chgData name="wahid" userId="341dba4d8e4201ab" providerId="LiveId" clId="{2402F1E0-9D7D-4AFD-8ADB-75F2DFD69D0B}" dt="2020-11-17T16:39:25.098" v="280" actId="207"/>
          <ac:spMkLst>
            <pc:docMk/>
            <pc:sldMk cId="43018464" sldId="262"/>
            <ac:spMk id="10" creationId="{00000000-0000-0000-0000-000000000000}"/>
          </ac:spMkLst>
        </pc:spChg>
        <pc:spChg chg="mod">
          <ac:chgData name="wahid" userId="341dba4d8e4201ab" providerId="LiveId" clId="{2402F1E0-9D7D-4AFD-8ADB-75F2DFD69D0B}" dt="2020-11-17T16:39:25.098" v="280" actId="207"/>
          <ac:spMkLst>
            <pc:docMk/>
            <pc:sldMk cId="43018464" sldId="262"/>
            <ac:spMk id="11" creationId="{00000000-0000-0000-0000-000000000000}"/>
          </ac:spMkLst>
        </pc:spChg>
        <pc:spChg chg="mod">
          <ac:chgData name="wahid" userId="341dba4d8e4201ab" providerId="LiveId" clId="{2402F1E0-9D7D-4AFD-8ADB-75F2DFD69D0B}" dt="2020-11-17T16:39:25.098" v="280" actId="207"/>
          <ac:spMkLst>
            <pc:docMk/>
            <pc:sldMk cId="43018464" sldId="262"/>
            <ac:spMk id="12" creationId="{00000000-0000-0000-0000-000000000000}"/>
          </ac:spMkLst>
        </pc:spChg>
        <pc:spChg chg="mod">
          <ac:chgData name="wahid" userId="341dba4d8e4201ab" providerId="LiveId" clId="{2402F1E0-9D7D-4AFD-8ADB-75F2DFD69D0B}" dt="2020-11-17T16:39:06.021" v="273" actId="207"/>
          <ac:spMkLst>
            <pc:docMk/>
            <pc:sldMk cId="43018464" sldId="262"/>
            <ac:spMk id="13" creationId="{00000000-0000-0000-0000-000000000000}"/>
          </ac:spMkLst>
        </pc:spChg>
        <pc:spChg chg="mod">
          <ac:chgData name="wahid" userId="341dba4d8e4201ab" providerId="LiveId" clId="{2402F1E0-9D7D-4AFD-8ADB-75F2DFD69D0B}" dt="2020-11-17T16:39:09.778" v="274" actId="207"/>
          <ac:spMkLst>
            <pc:docMk/>
            <pc:sldMk cId="43018464" sldId="262"/>
            <ac:spMk id="14" creationId="{00000000-0000-0000-0000-000000000000}"/>
          </ac:spMkLst>
        </pc:spChg>
        <pc:spChg chg="mod">
          <ac:chgData name="wahid" userId="341dba4d8e4201ab" providerId="LiveId" clId="{2402F1E0-9D7D-4AFD-8ADB-75F2DFD69D0B}" dt="2020-11-17T16:39:12.050" v="276" actId="207"/>
          <ac:spMkLst>
            <pc:docMk/>
            <pc:sldMk cId="43018464" sldId="262"/>
            <ac:spMk id="15" creationId="{00000000-0000-0000-0000-000000000000}"/>
          </ac:spMkLst>
        </pc:spChg>
      </pc:sldChg>
      <pc:sldChg chg="addSp delSp modSp new mod modTransition modClrScheme modAnim chgLayout">
        <pc:chgData name="wahid" userId="341dba4d8e4201ab" providerId="LiveId" clId="{2402F1E0-9D7D-4AFD-8ADB-75F2DFD69D0B}" dt="2020-11-17T17:46:12.152" v="909"/>
        <pc:sldMkLst>
          <pc:docMk/>
          <pc:sldMk cId="2778963071" sldId="263"/>
        </pc:sldMkLst>
        <pc:spChg chg="del">
          <ac:chgData name="wahid" userId="341dba4d8e4201ab" providerId="LiveId" clId="{2402F1E0-9D7D-4AFD-8ADB-75F2DFD69D0B}" dt="2020-11-17T16:21:35.456" v="7" actId="478"/>
          <ac:spMkLst>
            <pc:docMk/>
            <pc:sldMk cId="2778963071" sldId="263"/>
            <ac:spMk id="2" creationId="{0A3922B7-D758-4220-B8AB-D76728B5C2AF}"/>
          </ac:spMkLst>
        </pc:spChg>
        <pc:spChg chg="del">
          <ac:chgData name="wahid" userId="341dba4d8e4201ab" providerId="LiveId" clId="{2402F1E0-9D7D-4AFD-8ADB-75F2DFD69D0B}" dt="2020-11-17T16:21:35.456" v="7" actId="478"/>
          <ac:spMkLst>
            <pc:docMk/>
            <pc:sldMk cId="2778963071" sldId="263"/>
            <ac:spMk id="3" creationId="{2F0E3BCD-D4AB-4FBF-A4A4-C81594CF7A2C}"/>
          </ac:spMkLst>
        </pc:spChg>
        <pc:spChg chg="add mod">
          <ac:chgData name="wahid" userId="341dba4d8e4201ab" providerId="LiveId" clId="{2402F1E0-9D7D-4AFD-8ADB-75F2DFD69D0B}" dt="2020-11-17T16:24:44.465" v="85" actId="1076"/>
          <ac:spMkLst>
            <pc:docMk/>
            <pc:sldMk cId="2778963071" sldId="263"/>
            <ac:spMk id="4" creationId="{985C5B5C-19F9-45DD-A120-5134A725EE3B}"/>
          </ac:spMkLst>
        </pc:spChg>
        <pc:picChg chg="add mod">
          <ac:chgData name="wahid" userId="341dba4d8e4201ab" providerId="LiveId" clId="{2402F1E0-9D7D-4AFD-8ADB-75F2DFD69D0B}" dt="2020-11-17T16:25:35.105" v="90" actId="1440"/>
          <ac:picMkLst>
            <pc:docMk/>
            <pc:sldMk cId="2778963071" sldId="263"/>
            <ac:picMk id="6" creationId="{1148359E-430B-4C1A-829E-BA6A49ACE39F}"/>
          </ac:picMkLst>
        </pc:picChg>
      </pc:sldChg>
      <pc:sldChg chg="new del">
        <pc:chgData name="wahid" userId="341dba4d8e4201ab" providerId="LiveId" clId="{2402F1E0-9D7D-4AFD-8ADB-75F2DFD69D0B}" dt="2020-11-17T17:50:57.989" v="984" actId="47"/>
        <pc:sldMkLst>
          <pc:docMk/>
          <pc:sldMk cId="4122600781" sldId="264"/>
        </pc:sldMkLst>
      </pc:sldChg>
      <pc:sldChg chg="addSp delSp modSp new mod ord modTransition setBg delAnim modAnim">
        <pc:chgData name="wahid" userId="341dba4d8e4201ab" providerId="LiveId" clId="{2402F1E0-9D7D-4AFD-8ADB-75F2DFD69D0B}" dt="2020-11-17T17:47:06.060" v="921"/>
        <pc:sldMkLst>
          <pc:docMk/>
          <pc:sldMk cId="2893366921" sldId="265"/>
        </pc:sldMkLst>
        <pc:spChg chg="add del mod">
          <ac:chgData name="wahid" userId="341dba4d8e4201ab" providerId="LiveId" clId="{2402F1E0-9D7D-4AFD-8ADB-75F2DFD69D0B}" dt="2020-11-17T16:47:42.873" v="307"/>
          <ac:spMkLst>
            <pc:docMk/>
            <pc:sldMk cId="2893366921" sldId="265"/>
            <ac:spMk id="2" creationId="{73D39B8B-A88A-45D8-8AD2-91BA1CFBBACD}"/>
          </ac:spMkLst>
        </pc:spChg>
        <pc:spChg chg="add mod">
          <ac:chgData name="wahid" userId="341dba4d8e4201ab" providerId="LiveId" clId="{2402F1E0-9D7D-4AFD-8ADB-75F2DFD69D0B}" dt="2020-11-17T17:31:19.651" v="659" actId="2711"/>
          <ac:spMkLst>
            <pc:docMk/>
            <pc:sldMk cId="2893366921" sldId="265"/>
            <ac:spMk id="3" creationId="{005BAAD4-406B-418C-83A0-03F0670CCDEB}"/>
          </ac:spMkLst>
        </pc:spChg>
        <pc:spChg chg="add mod">
          <ac:chgData name="wahid" userId="341dba4d8e4201ab" providerId="LiveId" clId="{2402F1E0-9D7D-4AFD-8ADB-75F2DFD69D0B}" dt="2020-11-17T17:31:19.651" v="659" actId="2711"/>
          <ac:spMkLst>
            <pc:docMk/>
            <pc:sldMk cId="2893366921" sldId="265"/>
            <ac:spMk id="4" creationId="{C8FA756A-30EF-4140-A115-74541A5542D5}"/>
          </ac:spMkLst>
        </pc:spChg>
        <pc:spChg chg="add del mod">
          <ac:chgData name="wahid" userId="341dba4d8e4201ab" providerId="LiveId" clId="{2402F1E0-9D7D-4AFD-8ADB-75F2DFD69D0B}" dt="2020-11-17T17:08:35.210" v="436" actId="478"/>
          <ac:spMkLst>
            <pc:docMk/>
            <pc:sldMk cId="2893366921" sldId="265"/>
            <ac:spMk id="5" creationId="{C493DB65-44E8-41CA-9BB9-60A217FBE795}"/>
          </ac:spMkLst>
        </pc:spChg>
        <pc:spChg chg="add del mod">
          <ac:chgData name="wahid" userId="341dba4d8e4201ab" providerId="LiveId" clId="{2402F1E0-9D7D-4AFD-8ADB-75F2DFD69D0B}" dt="2020-11-17T17:08:31.591" v="435" actId="478"/>
          <ac:spMkLst>
            <pc:docMk/>
            <pc:sldMk cId="2893366921" sldId="265"/>
            <ac:spMk id="6" creationId="{0E47258B-CA33-44D1-ABF3-5555B80C4304}"/>
          </ac:spMkLst>
        </pc:spChg>
        <pc:spChg chg="add del mod">
          <ac:chgData name="wahid" userId="341dba4d8e4201ab" providerId="LiveId" clId="{2402F1E0-9D7D-4AFD-8ADB-75F2DFD69D0B}" dt="2020-11-17T17:08:31.591" v="435" actId="478"/>
          <ac:spMkLst>
            <pc:docMk/>
            <pc:sldMk cId="2893366921" sldId="265"/>
            <ac:spMk id="7" creationId="{5D817C4C-C4DE-4F7D-86DE-4E762A5AC583}"/>
          </ac:spMkLst>
        </pc:spChg>
        <pc:spChg chg="add del mod">
          <ac:chgData name="wahid" userId="341dba4d8e4201ab" providerId="LiveId" clId="{2402F1E0-9D7D-4AFD-8ADB-75F2DFD69D0B}" dt="2020-11-17T17:08:31.591" v="435" actId="478"/>
          <ac:spMkLst>
            <pc:docMk/>
            <pc:sldMk cId="2893366921" sldId="265"/>
            <ac:spMk id="8" creationId="{6301FCD3-CD10-44D3-B394-FF824A8BE2DF}"/>
          </ac:spMkLst>
        </pc:spChg>
        <pc:spChg chg="add del mod">
          <ac:chgData name="wahid" userId="341dba4d8e4201ab" providerId="LiveId" clId="{2402F1E0-9D7D-4AFD-8ADB-75F2DFD69D0B}" dt="2020-11-17T17:08:31.591" v="435" actId="478"/>
          <ac:spMkLst>
            <pc:docMk/>
            <pc:sldMk cId="2893366921" sldId="265"/>
            <ac:spMk id="9" creationId="{16311F02-E7E0-4FE1-9138-C61B8C9DAB2B}"/>
          </ac:spMkLst>
        </pc:spChg>
        <pc:spChg chg="add del mod">
          <ac:chgData name="wahid" userId="341dba4d8e4201ab" providerId="LiveId" clId="{2402F1E0-9D7D-4AFD-8ADB-75F2DFD69D0B}" dt="2020-11-17T17:08:31.591" v="435" actId="478"/>
          <ac:spMkLst>
            <pc:docMk/>
            <pc:sldMk cId="2893366921" sldId="265"/>
            <ac:spMk id="10" creationId="{381CCF28-9BEA-485A-A73B-DD8347E46087}"/>
          </ac:spMkLst>
        </pc:spChg>
        <pc:spChg chg="add del mod">
          <ac:chgData name="wahid" userId="341dba4d8e4201ab" providerId="LiveId" clId="{2402F1E0-9D7D-4AFD-8ADB-75F2DFD69D0B}" dt="2020-11-17T17:08:31.591" v="435" actId="478"/>
          <ac:spMkLst>
            <pc:docMk/>
            <pc:sldMk cId="2893366921" sldId="265"/>
            <ac:spMk id="11" creationId="{C3CF0473-DC3C-4126-A9A0-48F4C578455C}"/>
          </ac:spMkLst>
        </pc:spChg>
        <pc:spChg chg="add del mod">
          <ac:chgData name="wahid" userId="341dba4d8e4201ab" providerId="LiveId" clId="{2402F1E0-9D7D-4AFD-8ADB-75F2DFD69D0B}" dt="2020-11-17T17:08:31.591" v="435" actId="478"/>
          <ac:spMkLst>
            <pc:docMk/>
            <pc:sldMk cId="2893366921" sldId="265"/>
            <ac:spMk id="12" creationId="{E93D2E21-D22D-417E-A1F4-4F3603AB4E28}"/>
          </ac:spMkLst>
        </pc:spChg>
        <pc:spChg chg="add del mod">
          <ac:chgData name="wahid" userId="341dba4d8e4201ab" providerId="LiveId" clId="{2402F1E0-9D7D-4AFD-8ADB-75F2DFD69D0B}" dt="2020-11-17T17:08:31.591" v="435" actId="478"/>
          <ac:spMkLst>
            <pc:docMk/>
            <pc:sldMk cId="2893366921" sldId="265"/>
            <ac:spMk id="13" creationId="{4044BBF3-8FDC-4876-A205-050BCA372E27}"/>
          </ac:spMkLst>
        </pc:spChg>
        <pc:spChg chg="add del mod">
          <ac:chgData name="wahid" userId="341dba4d8e4201ab" providerId="LiveId" clId="{2402F1E0-9D7D-4AFD-8ADB-75F2DFD69D0B}" dt="2020-11-17T17:08:31.591" v="435" actId="478"/>
          <ac:spMkLst>
            <pc:docMk/>
            <pc:sldMk cId="2893366921" sldId="265"/>
            <ac:spMk id="14" creationId="{9F268838-1AC1-4F02-B20F-3C023B55D8E6}"/>
          </ac:spMkLst>
        </pc:spChg>
        <pc:spChg chg="add del mod">
          <ac:chgData name="wahid" userId="341dba4d8e4201ab" providerId="LiveId" clId="{2402F1E0-9D7D-4AFD-8ADB-75F2DFD69D0B}" dt="2020-11-17T17:08:35.210" v="436" actId="478"/>
          <ac:spMkLst>
            <pc:docMk/>
            <pc:sldMk cId="2893366921" sldId="265"/>
            <ac:spMk id="15" creationId="{98BB378F-1B65-42D0-B088-C4C8ED54B22B}"/>
          </ac:spMkLst>
        </pc:spChg>
        <pc:spChg chg="add del mod">
          <ac:chgData name="wahid" userId="341dba4d8e4201ab" providerId="LiveId" clId="{2402F1E0-9D7D-4AFD-8ADB-75F2DFD69D0B}" dt="2020-11-17T17:08:35.210" v="436" actId="478"/>
          <ac:spMkLst>
            <pc:docMk/>
            <pc:sldMk cId="2893366921" sldId="265"/>
            <ac:spMk id="16" creationId="{DA25BABA-7E5A-493E-A16A-B516B6BC78E0}"/>
          </ac:spMkLst>
        </pc:spChg>
        <pc:spChg chg="add del mod">
          <ac:chgData name="wahid" userId="341dba4d8e4201ab" providerId="LiveId" clId="{2402F1E0-9D7D-4AFD-8ADB-75F2DFD69D0B}" dt="2020-11-17T17:08:31.591" v="435" actId="478"/>
          <ac:spMkLst>
            <pc:docMk/>
            <pc:sldMk cId="2893366921" sldId="265"/>
            <ac:spMk id="17" creationId="{DCC9F6DC-8DB7-4F2E-A3A0-5543C3C6E08E}"/>
          </ac:spMkLst>
        </pc:spChg>
        <pc:spChg chg="add del mod">
          <ac:chgData name="wahid" userId="341dba4d8e4201ab" providerId="LiveId" clId="{2402F1E0-9D7D-4AFD-8ADB-75F2DFD69D0B}" dt="2020-11-17T17:08:31.591" v="435" actId="478"/>
          <ac:spMkLst>
            <pc:docMk/>
            <pc:sldMk cId="2893366921" sldId="265"/>
            <ac:spMk id="18" creationId="{F6DD324C-C551-4E50-A332-0FDB05C912FE}"/>
          </ac:spMkLst>
        </pc:spChg>
        <pc:spChg chg="add del mod">
          <ac:chgData name="wahid" userId="341dba4d8e4201ab" providerId="LiveId" clId="{2402F1E0-9D7D-4AFD-8ADB-75F2DFD69D0B}" dt="2020-11-17T17:08:31.591" v="435" actId="478"/>
          <ac:spMkLst>
            <pc:docMk/>
            <pc:sldMk cId="2893366921" sldId="265"/>
            <ac:spMk id="19" creationId="{809A1432-D8EE-4AE9-B201-C1ECDCD07C4D}"/>
          </ac:spMkLst>
        </pc:spChg>
        <pc:spChg chg="add del mod">
          <ac:chgData name="wahid" userId="341dba4d8e4201ab" providerId="LiveId" clId="{2402F1E0-9D7D-4AFD-8ADB-75F2DFD69D0B}" dt="2020-11-17T17:08:35.210" v="436" actId="478"/>
          <ac:spMkLst>
            <pc:docMk/>
            <pc:sldMk cId="2893366921" sldId="265"/>
            <ac:spMk id="20" creationId="{E8894BC6-C41C-459E-A65C-C3B5A54BA155}"/>
          </ac:spMkLst>
        </pc:spChg>
        <pc:spChg chg="add mod">
          <ac:chgData name="wahid" userId="341dba4d8e4201ab" providerId="LiveId" clId="{2402F1E0-9D7D-4AFD-8ADB-75F2DFD69D0B}" dt="2020-11-17T17:02:37.900" v="427" actId="571"/>
          <ac:spMkLst>
            <pc:docMk/>
            <pc:sldMk cId="2893366921" sldId="265"/>
            <ac:spMk id="21" creationId="{F418B512-2153-4FFE-B00A-D41E5B8DE47E}"/>
          </ac:spMkLst>
        </pc:spChg>
        <pc:spChg chg="add mod">
          <ac:chgData name="wahid" userId="341dba4d8e4201ab" providerId="LiveId" clId="{2402F1E0-9D7D-4AFD-8ADB-75F2DFD69D0B}" dt="2020-11-17T17:02:37.900" v="427" actId="571"/>
          <ac:spMkLst>
            <pc:docMk/>
            <pc:sldMk cId="2893366921" sldId="265"/>
            <ac:spMk id="22" creationId="{FA918ED8-5ADF-4838-85EF-7B8A20E2C657}"/>
          </ac:spMkLst>
        </pc:spChg>
        <pc:spChg chg="add mod">
          <ac:chgData name="wahid" userId="341dba4d8e4201ab" providerId="LiveId" clId="{2402F1E0-9D7D-4AFD-8ADB-75F2DFD69D0B}" dt="2020-11-17T17:02:37.900" v="427" actId="571"/>
          <ac:spMkLst>
            <pc:docMk/>
            <pc:sldMk cId="2893366921" sldId="265"/>
            <ac:spMk id="23" creationId="{97614B97-83AE-4002-98A4-3AE6862F760A}"/>
          </ac:spMkLst>
        </pc:spChg>
        <pc:spChg chg="add mod">
          <ac:chgData name="wahid" userId="341dba4d8e4201ab" providerId="LiveId" clId="{2402F1E0-9D7D-4AFD-8ADB-75F2DFD69D0B}" dt="2020-11-17T17:02:37.900" v="427" actId="571"/>
          <ac:spMkLst>
            <pc:docMk/>
            <pc:sldMk cId="2893366921" sldId="265"/>
            <ac:spMk id="24" creationId="{FCB6759A-50BA-4C84-8AB1-02788CBF261E}"/>
          </ac:spMkLst>
        </pc:spChg>
        <pc:spChg chg="add mod">
          <ac:chgData name="wahid" userId="341dba4d8e4201ab" providerId="LiveId" clId="{2402F1E0-9D7D-4AFD-8ADB-75F2DFD69D0B}" dt="2020-11-17T17:02:37.900" v="427" actId="571"/>
          <ac:spMkLst>
            <pc:docMk/>
            <pc:sldMk cId="2893366921" sldId="265"/>
            <ac:spMk id="25" creationId="{9D1EB42B-171B-489B-AB36-FEDEBF6C7012}"/>
          </ac:spMkLst>
        </pc:spChg>
        <pc:spChg chg="add mod">
          <ac:chgData name="wahid" userId="341dba4d8e4201ab" providerId="LiveId" clId="{2402F1E0-9D7D-4AFD-8ADB-75F2DFD69D0B}" dt="2020-11-17T17:02:37.900" v="427" actId="571"/>
          <ac:spMkLst>
            <pc:docMk/>
            <pc:sldMk cId="2893366921" sldId="265"/>
            <ac:spMk id="26" creationId="{68FBAC3A-71F7-4C0D-9BE8-EE31C6E4ACD8}"/>
          </ac:spMkLst>
        </pc:spChg>
        <pc:spChg chg="add mod">
          <ac:chgData name="wahid" userId="341dba4d8e4201ab" providerId="LiveId" clId="{2402F1E0-9D7D-4AFD-8ADB-75F2DFD69D0B}" dt="2020-11-17T17:02:37.900" v="427" actId="571"/>
          <ac:spMkLst>
            <pc:docMk/>
            <pc:sldMk cId="2893366921" sldId="265"/>
            <ac:spMk id="27" creationId="{E46D9638-3C27-4D11-8FE9-275F6C5ED5BB}"/>
          </ac:spMkLst>
        </pc:spChg>
        <pc:spChg chg="add mod">
          <ac:chgData name="wahid" userId="341dba4d8e4201ab" providerId="LiveId" clId="{2402F1E0-9D7D-4AFD-8ADB-75F2DFD69D0B}" dt="2020-11-17T17:02:37.900" v="427" actId="571"/>
          <ac:spMkLst>
            <pc:docMk/>
            <pc:sldMk cId="2893366921" sldId="265"/>
            <ac:spMk id="28" creationId="{6DE6526F-3317-4D53-8F47-EE30C94E49A4}"/>
          </ac:spMkLst>
        </pc:spChg>
        <pc:spChg chg="add mod">
          <ac:chgData name="wahid" userId="341dba4d8e4201ab" providerId="LiveId" clId="{2402F1E0-9D7D-4AFD-8ADB-75F2DFD69D0B}" dt="2020-11-17T17:02:37.900" v="427" actId="571"/>
          <ac:spMkLst>
            <pc:docMk/>
            <pc:sldMk cId="2893366921" sldId="265"/>
            <ac:spMk id="29" creationId="{DC7C919B-8EC2-45A7-A130-1DC6E928E345}"/>
          </ac:spMkLst>
        </pc:spChg>
        <pc:spChg chg="add mod">
          <ac:chgData name="wahid" userId="341dba4d8e4201ab" providerId="LiveId" clId="{2402F1E0-9D7D-4AFD-8ADB-75F2DFD69D0B}" dt="2020-11-17T17:02:37.900" v="427" actId="571"/>
          <ac:spMkLst>
            <pc:docMk/>
            <pc:sldMk cId="2893366921" sldId="265"/>
            <ac:spMk id="30" creationId="{5964816F-2975-4220-BB31-CE00630A50D6}"/>
          </ac:spMkLst>
        </pc:spChg>
        <pc:spChg chg="add mod">
          <ac:chgData name="wahid" userId="341dba4d8e4201ab" providerId="LiveId" clId="{2402F1E0-9D7D-4AFD-8ADB-75F2DFD69D0B}" dt="2020-11-17T17:02:37.900" v="427" actId="571"/>
          <ac:spMkLst>
            <pc:docMk/>
            <pc:sldMk cId="2893366921" sldId="265"/>
            <ac:spMk id="31" creationId="{476ABE40-8F19-471C-BBCA-32B8A6B73B8F}"/>
          </ac:spMkLst>
        </pc:spChg>
        <pc:spChg chg="add mod">
          <ac:chgData name="wahid" userId="341dba4d8e4201ab" providerId="LiveId" clId="{2402F1E0-9D7D-4AFD-8ADB-75F2DFD69D0B}" dt="2020-11-17T17:02:37.900" v="427" actId="571"/>
          <ac:spMkLst>
            <pc:docMk/>
            <pc:sldMk cId="2893366921" sldId="265"/>
            <ac:spMk id="32" creationId="{AE866868-3BF6-484C-851D-B80450CF84F3}"/>
          </ac:spMkLst>
        </pc:spChg>
        <pc:spChg chg="add del mod">
          <ac:chgData name="wahid" userId="341dba4d8e4201ab" providerId="LiveId" clId="{2402F1E0-9D7D-4AFD-8ADB-75F2DFD69D0B}" dt="2020-11-17T17:12:52.365" v="510" actId="21"/>
          <ac:spMkLst>
            <pc:docMk/>
            <pc:sldMk cId="2893366921" sldId="265"/>
            <ac:spMk id="33" creationId="{672D46C5-F5AC-4846-BE69-354AD76B7672}"/>
          </ac:spMkLst>
        </pc:spChg>
        <pc:spChg chg="add del mod">
          <ac:chgData name="wahid" userId="341dba4d8e4201ab" providerId="LiveId" clId="{2402F1E0-9D7D-4AFD-8ADB-75F2DFD69D0B}" dt="2020-11-17T17:08:35.210" v="436" actId="478"/>
          <ac:spMkLst>
            <pc:docMk/>
            <pc:sldMk cId="2893366921" sldId="265"/>
            <ac:spMk id="34" creationId="{91857AFA-C5FE-4BBD-B58E-5DEB5A2473E5}"/>
          </ac:spMkLst>
        </pc:spChg>
        <pc:spChg chg="add del mod">
          <ac:chgData name="wahid" userId="341dba4d8e4201ab" providerId="LiveId" clId="{2402F1E0-9D7D-4AFD-8ADB-75F2DFD69D0B}" dt="2020-11-17T17:08:31.591" v="435" actId="478"/>
          <ac:spMkLst>
            <pc:docMk/>
            <pc:sldMk cId="2893366921" sldId="265"/>
            <ac:spMk id="35" creationId="{92B26445-0D1E-4B79-A397-76BA40CAFE96}"/>
          </ac:spMkLst>
        </pc:spChg>
        <pc:spChg chg="add del mod">
          <ac:chgData name="wahid" userId="341dba4d8e4201ab" providerId="LiveId" clId="{2402F1E0-9D7D-4AFD-8ADB-75F2DFD69D0B}" dt="2020-11-17T17:08:35.210" v="436" actId="478"/>
          <ac:spMkLst>
            <pc:docMk/>
            <pc:sldMk cId="2893366921" sldId="265"/>
            <ac:spMk id="36" creationId="{7AF86760-BADE-49A6-84D2-BE4CE25158F8}"/>
          </ac:spMkLst>
        </pc:spChg>
        <pc:spChg chg="add del mod">
          <ac:chgData name="wahid" userId="341dba4d8e4201ab" providerId="LiveId" clId="{2402F1E0-9D7D-4AFD-8ADB-75F2DFD69D0B}" dt="2020-11-17T17:08:35.210" v="436" actId="478"/>
          <ac:spMkLst>
            <pc:docMk/>
            <pc:sldMk cId="2893366921" sldId="265"/>
            <ac:spMk id="37" creationId="{D5D82BC0-6C95-48BA-9D77-514112308A61}"/>
          </ac:spMkLst>
        </pc:spChg>
        <pc:spChg chg="add del mod">
          <ac:chgData name="wahid" userId="341dba4d8e4201ab" providerId="LiveId" clId="{2402F1E0-9D7D-4AFD-8ADB-75F2DFD69D0B}" dt="2020-11-17T17:08:31.591" v="435" actId="478"/>
          <ac:spMkLst>
            <pc:docMk/>
            <pc:sldMk cId="2893366921" sldId="265"/>
            <ac:spMk id="38" creationId="{719C5281-52DD-4C88-8363-122B79EC6904}"/>
          </ac:spMkLst>
        </pc:spChg>
        <pc:spChg chg="add del mod">
          <ac:chgData name="wahid" userId="341dba4d8e4201ab" providerId="LiveId" clId="{2402F1E0-9D7D-4AFD-8ADB-75F2DFD69D0B}" dt="2020-11-17T17:08:35.210" v="436" actId="478"/>
          <ac:spMkLst>
            <pc:docMk/>
            <pc:sldMk cId="2893366921" sldId="265"/>
            <ac:spMk id="39" creationId="{FA40A361-519D-43A8-B1D0-ADF8EEBD5C4B}"/>
          </ac:spMkLst>
        </pc:spChg>
        <pc:spChg chg="add del mod">
          <ac:chgData name="wahid" userId="341dba4d8e4201ab" providerId="LiveId" clId="{2402F1E0-9D7D-4AFD-8ADB-75F2DFD69D0B}" dt="2020-11-17T17:08:35.210" v="436" actId="478"/>
          <ac:spMkLst>
            <pc:docMk/>
            <pc:sldMk cId="2893366921" sldId="265"/>
            <ac:spMk id="40" creationId="{45EECB99-D5B0-4A00-8F5D-B7F22D7F4DB9}"/>
          </ac:spMkLst>
        </pc:spChg>
        <pc:spChg chg="add del mod">
          <ac:chgData name="wahid" userId="341dba4d8e4201ab" providerId="LiveId" clId="{2402F1E0-9D7D-4AFD-8ADB-75F2DFD69D0B}" dt="2020-11-17T17:08:35.210" v="436" actId="478"/>
          <ac:spMkLst>
            <pc:docMk/>
            <pc:sldMk cId="2893366921" sldId="265"/>
            <ac:spMk id="41" creationId="{05D6765A-3A11-41DF-AE7C-791CBD9F8D91}"/>
          </ac:spMkLst>
        </pc:spChg>
        <pc:spChg chg="add del mod">
          <ac:chgData name="wahid" userId="341dba4d8e4201ab" providerId="LiveId" clId="{2402F1E0-9D7D-4AFD-8ADB-75F2DFD69D0B}" dt="2020-11-17T17:08:35.210" v="436" actId="478"/>
          <ac:spMkLst>
            <pc:docMk/>
            <pc:sldMk cId="2893366921" sldId="265"/>
            <ac:spMk id="42" creationId="{F3324D71-C925-42DC-B99F-B1E955D3F874}"/>
          </ac:spMkLst>
        </pc:spChg>
        <pc:spChg chg="add del mod">
          <ac:chgData name="wahid" userId="341dba4d8e4201ab" providerId="LiveId" clId="{2402F1E0-9D7D-4AFD-8ADB-75F2DFD69D0B}" dt="2020-11-17T17:08:31.591" v="435" actId="478"/>
          <ac:spMkLst>
            <pc:docMk/>
            <pc:sldMk cId="2893366921" sldId="265"/>
            <ac:spMk id="43" creationId="{0C6BB7F8-3A43-4316-891E-63B982959396}"/>
          </ac:spMkLst>
        </pc:spChg>
        <pc:spChg chg="add del mod">
          <ac:chgData name="wahid" userId="341dba4d8e4201ab" providerId="LiveId" clId="{2402F1E0-9D7D-4AFD-8ADB-75F2DFD69D0B}" dt="2020-11-17T17:08:35.210" v="436" actId="478"/>
          <ac:spMkLst>
            <pc:docMk/>
            <pc:sldMk cId="2893366921" sldId="265"/>
            <ac:spMk id="44" creationId="{401B3446-FB81-4F87-A030-1E9C79F65CF7}"/>
          </ac:spMkLst>
        </pc:spChg>
        <pc:spChg chg="add del mod">
          <ac:chgData name="wahid" userId="341dba4d8e4201ab" providerId="LiveId" clId="{2402F1E0-9D7D-4AFD-8ADB-75F2DFD69D0B}" dt="2020-11-17T17:08:31.591" v="435" actId="478"/>
          <ac:spMkLst>
            <pc:docMk/>
            <pc:sldMk cId="2893366921" sldId="265"/>
            <ac:spMk id="45" creationId="{6DCB5336-D0D6-4283-86C7-38FC18302116}"/>
          </ac:spMkLst>
        </pc:spChg>
        <pc:spChg chg="add del mod">
          <ac:chgData name="wahid" userId="341dba4d8e4201ab" providerId="LiveId" clId="{2402F1E0-9D7D-4AFD-8ADB-75F2DFD69D0B}" dt="2020-11-17T17:08:31.591" v="435" actId="478"/>
          <ac:spMkLst>
            <pc:docMk/>
            <pc:sldMk cId="2893366921" sldId="265"/>
            <ac:spMk id="46" creationId="{1AA3418D-7574-4FCC-9F0F-A3749EA31506}"/>
          </ac:spMkLst>
        </pc:spChg>
        <pc:spChg chg="add del mod">
          <ac:chgData name="wahid" userId="341dba4d8e4201ab" providerId="LiveId" clId="{2402F1E0-9D7D-4AFD-8ADB-75F2DFD69D0B}" dt="2020-11-17T17:08:31.591" v="435" actId="478"/>
          <ac:spMkLst>
            <pc:docMk/>
            <pc:sldMk cId="2893366921" sldId="265"/>
            <ac:spMk id="47" creationId="{31159DFD-CAEA-4997-BF65-9A25D696D1B1}"/>
          </ac:spMkLst>
        </pc:spChg>
        <pc:spChg chg="add del mod">
          <ac:chgData name="wahid" userId="341dba4d8e4201ab" providerId="LiveId" clId="{2402F1E0-9D7D-4AFD-8ADB-75F2DFD69D0B}" dt="2020-11-17T17:08:31.591" v="435" actId="478"/>
          <ac:spMkLst>
            <pc:docMk/>
            <pc:sldMk cId="2893366921" sldId="265"/>
            <ac:spMk id="48" creationId="{61D3F932-EF74-4931-A5E0-446072E21F64}"/>
          </ac:spMkLst>
        </pc:spChg>
        <pc:spChg chg="add del mod">
          <ac:chgData name="wahid" userId="341dba4d8e4201ab" providerId="LiveId" clId="{2402F1E0-9D7D-4AFD-8ADB-75F2DFD69D0B}" dt="2020-11-17T17:08:31.591" v="435" actId="478"/>
          <ac:spMkLst>
            <pc:docMk/>
            <pc:sldMk cId="2893366921" sldId="265"/>
            <ac:spMk id="49" creationId="{0C8AABDA-4748-4D7D-A0E0-FC6111AB014D}"/>
          </ac:spMkLst>
        </pc:spChg>
        <pc:spChg chg="add del mod">
          <ac:chgData name="wahid" userId="341dba4d8e4201ab" providerId="LiveId" clId="{2402F1E0-9D7D-4AFD-8ADB-75F2DFD69D0B}" dt="2020-11-17T17:08:31.591" v="435" actId="478"/>
          <ac:spMkLst>
            <pc:docMk/>
            <pc:sldMk cId="2893366921" sldId="265"/>
            <ac:spMk id="50" creationId="{059B8370-4A95-48A4-B1FB-40E4AC6CFEBC}"/>
          </ac:spMkLst>
        </pc:spChg>
        <pc:spChg chg="add del mod">
          <ac:chgData name="wahid" userId="341dba4d8e4201ab" providerId="LiveId" clId="{2402F1E0-9D7D-4AFD-8ADB-75F2DFD69D0B}" dt="2020-11-17T17:08:31.591" v="435" actId="478"/>
          <ac:spMkLst>
            <pc:docMk/>
            <pc:sldMk cId="2893366921" sldId="265"/>
            <ac:spMk id="51" creationId="{942FD836-7681-418C-A533-8FD47244DB2F}"/>
          </ac:spMkLst>
        </pc:spChg>
        <pc:spChg chg="add del mod">
          <ac:chgData name="wahid" userId="341dba4d8e4201ab" providerId="LiveId" clId="{2402F1E0-9D7D-4AFD-8ADB-75F2DFD69D0B}" dt="2020-11-17T17:08:31.591" v="435" actId="478"/>
          <ac:spMkLst>
            <pc:docMk/>
            <pc:sldMk cId="2893366921" sldId="265"/>
            <ac:spMk id="52" creationId="{768104A6-DED3-482E-A7C5-8AC907AA6026}"/>
          </ac:spMkLst>
        </pc:spChg>
        <pc:spChg chg="add del mod">
          <ac:chgData name="wahid" userId="341dba4d8e4201ab" providerId="LiveId" clId="{2402F1E0-9D7D-4AFD-8ADB-75F2DFD69D0B}" dt="2020-11-17T17:08:35.210" v="436" actId="478"/>
          <ac:spMkLst>
            <pc:docMk/>
            <pc:sldMk cId="2893366921" sldId="265"/>
            <ac:spMk id="53" creationId="{109760E9-D54A-4EA0-A5D9-B62C3792E6F3}"/>
          </ac:spMkLst>
        </pc:spChg>
        <pc:spChg chg="add del mod">
          <ac:chgData name="wahid" userId="341dba4d8e4201ab" providerId="LiveId" clId="{2402F1E0-9D7D-4AFD-8ADB-75F2DFD69D0B}" dt="2020-11-17T17:08:35.210" v="436" actId="478"/>
          <ac:spMkLst>
            <pc:docMk/>
            <pc:sldMk cId="2893366921" sldId="265"/>
            <ac:spMk id="54" creationId="{8CAAEB22-9688-4091-B63F-0097E1E3489B}"/>
          </ac:spMkLst>
        </pc:spChg>
        <pc:spChg chg="add del mod">
          <ac:chgData name="wahid" userId="341dba4d8e4201ab" providerId="LiveId" clId="{2402F1E0-9D7D-4AFD-8ADB-75F2DFD69D0B}" dt="2020-11-17T17:08:35.210" v="436" actId="478"/>
          <ac:spMkLst>
            <pc:docMk/>
            <pc:sldMk cId="2893366921" sldId="265"/>
            <ac:spMk id="55" creationId="{969235D6-BA13-44E5-B4C6-E5CC708D2A39}"/>
          </ac:spMkLst>
        </pc:spChg>
        <pc:spChg chg="add del mod">
          <ac:chgData name="wahid" userId="341dba4d8e4201ab" providerId="LiveId" clId="{2402F1E0-9D7D-4AFD-8ADB-75F2DFD69D0B}" dt="2020-11-17T17:08:31.591" v="435" actId="478"/>
          <ac:spMkLst>
            <pc:docMk/>
            <pc:sldMk cId="2893366921" sldId="265"/>
            <ac:spMk id="56" creationId="{3C617F07-F78A-4475-AA17-89F91DC8C954}"/>
          </ac:spMkLst>
        </pc:spChg>
        <pc:spChg chg="add del mod">
          <ac:chgData name="wahid" userId="341dba4d8e4201ab" providerId="LiveId" clId="{2402F1E0-9D7D-4AFD-8ADB-75F2DFD69D0B}" dt="2020-11-17T17:08:35.210" v="436" actId="478"/>
          <ac:spMkLst>
            <pc:docMk/>
            <pc:sldMk cId="2893366921" sldId="265"/>
            <ac:spMk id="57" creationId="{96BFE807-7C81-4E0C-90BE-A697F1A1719D}"/>
          </ac:spMkLst>
        </pc:spChg>
        <pc:spChg chg="add mod">
          <ac:chgData name="wahid" userId="341dba4d8e4201ab" providerId="LiveId" clId="{2402F1E0-9D7D-4AFD-8ADB-75F2DFD69D0B}" dt="2020-11-17T17:31:19.651" v="659" actId="2711"/>
          <ac:spMkLst>
            <pc:docMk/>
            <pc:sldMk cId="2893366921" sldId="265"/>
            <ac:spMk id="58" creationId="{DE1C24EC-1DEE-4C87-B2C8-B5C4CCFBFCB7}"/>
          </ac:spMkLst>
        </pc:spChg>
        <pc:spChg chg="add del mod">
          <ac:chgData name="wahid" userId="341dba4d8e4201ab" providerId="LiveId" clId="{2402F1E0-9D7D-4AFD-8ADB-75F2DFD69D0B}" dt="2020-11-17T17:11:27.285" v="502" actId="478"/>
          <ac:spMkLst>
            <pc:docMk/>
            <pc:sldMk cId="2893366921" sldId="265"/>
            <ac:spMk id="59" creationId="{88353820-5BFD-47F0-9A1C-7818AF88BD81}"/>
          </ac:spMkLst>
        </pc:spChg>
        <pc:spChg chg="add del mod">
          <ac:chgData name="wahid" userId="341dba4d8e4201ab" providerId="LiveId" clId="{2402F1E0-9D7D-4AFD-8ADB-75F2DFD69D0B}" dt="2020-11-17T17:11:27.285" v="502" actId="478"/>
          <ac:spMkLst>
            <pc:docMk/>
            <pc:sldMk cId="2893366921" sldId="265"/>
            <ac:spMk id="60" creationId="{DFE7323E-66AC-48BE-B48B-EC95424D694A}"/>
          </ac:spMkLst>
        </pc:spChg>
        <pc:spChg chg="add del mod">
          <ac:chgData name="wahid" userId="341dba4d8e4201ab" providerId="LiveId" clId="{2402F1E0-9D7D-4AFD-8ADB-75F2DFD69D0B}" dt="2020-11-17T17:11:27.285" v="502" actId="478"/>
          <ac:spMkLst>
            <pc:docMk/>
            <pc:sldMk cId="2893366921" sldId="265"/>
            <ac:spMk id="61" creationId="{9057AFC0-A0FD-4AAD-B806-D78C1A854F78}"/>
          </ac:spMkLst>
        </pc:spChg>
        <pc:spChg chg="add del mod">
          <ac:chgData name="wahid" userId="341dba4d8e4201ab" providerId="LiveId" clId="{2402F1E0-9D7D-4AFD-8ADB-75F2DFD69D0B}" dt="2020-11-17T17:11:27.285" v="502" actId="478"/>
          <ac:spMkLst>
            <pc:docMk/>
            <pc:sldMk cId="2893366921" sldId="265"/>
            <ac:spMk id="62" creationId="{B4171480-E9DD-4B4A-82BC-EE6485F3A911}"/>
          </ac:spMkLst>
        </pc:spChg>
        <pc:spChg chg="add mod">
          <ac:chgData name="wahid" userId="341dba4d8e4201ab" providerId="LiveId" clId="{2402F1E0-9D7D-4AFD-8ADB-75F2DFD69D0B}" dt="2020-11-17T17:31:19.651" v="659" actId="2711"/>
          <ac:spMkLst>
            <pc:docMk/>
            <pc:sldMk cId="2893366921" sldId="265"/>
            <ac:spMk id="63" creationId="{1FF62D80-4673-47A8-8A80-B2F060B48A94}"/>
          </ac:spMkLst>
        </pc:spChg>
        <pc:spChg chg="add mod">
          <ac:chgData name="wahid" userId="341dba4d8e4201ab" providerId="LiveId" clId="{2402F1E0-9D7D-4AFD-8ADB-75F2DFD69D0B}" dt="2020-11-17T17:31:19.651" v="659" actId="2711"/>
          <ac:spMkLst>
            <pc:docMk/>
            <pc:sldMk cId="2893366921" sldId="265"/>
            <ac:spMk id="64" creationId="{EA5F6603-385F-42ED-9577-18DE48B53E5C}"/>
          </ac:spMkLst>
        </pc:spChg>
        <pc:spChg chg="add mod">
          <ac:chgData name="wahid" userId="341dba4d8e4201ab" providerId="LiveId" clId="{2402F1E0-9D7D-4AFD-8ADB-75F2DFD69D0B}" dt="2020-11-17T17:31:19.651" v="659" actId="2711"/>
          <ac:spMkLst>
            <pc:docMk/>
            <pc:sldMk cId="2893366921" sldId="265"/>
            <ac:spMk id="65" creationId="{D52C729B-3C19-4C89-A109-A26E4EB4343A}"/>
          </ac:spMkLst>
        </pc:spChg>
        <pc:spChg chg="add mod">
          <ac:chgData name="wahid" userId="341dba4d8e4201ab" providerId="LiveId" clId="{2402F1E0-9D7D-4AFD-8ADB-75F2DFD69D0B}" dt="2020-11-17T17:31:19.651" v="659" actId="2711"/>
          <ac:spMkLst>
            <pc:docMk/>
            <pc:sldMk cId="2893366921" sldId="265"/>
            <ac:spMk id="66" creationId="{32E7D223-B1F2-400A-B8A0-35DE49BF97FB}"/>
          </ac:spMkLst>
        </pc:spChg>
        <pc:spChg chg="add mod">
          <ac:chgData name="wahid" userId="341dba4d8e4201ab" providerId="LiveId" clId="{2402F1E0-9D7D-4AFD-8ADB-75F2DFD69D0B}" dt="2020-11-17T17:31:19.651" v="659" actId="2711"/>
          <ac:spMkLst>
            <pc:docMk/>
            <pc:sldMk cId="2893366921" sldId="265"/>
            <ac:spMk id="67" creationId="{616F1FFB-9776-4258-8B2A-B9BA20EF9A8B}"/>
          </ac:spMkLst>
        </pc:spChg>
        <pc:spChg chg="add mod">
          <ac:chgData name="wahid" userId="341dba4d8e4201ab" providerId="LiveId" clId="{2402F1E0-9D7D-4AFD-8ADB-75F2DFD69D0B}" dt="2020-11-17T17:31:19.651" v="659" actId="2711"/>
          <ac:spMkLst>
            <pc:docMk/>
            <pc:sldMk cId="2893366921" sldId="265"/>
            <ac:spMk id="68" creationId="{1DEEC338-2575-4849-9EDB-9487631C0FD5}"/>
          </ac:spMkLst>
        </pc:spChg>
        <pc:spChg chg="add mod">
          <ac:chgData name="wahid" userId="341dba4d8e4201ab" providerId="LiveId" clId="{2402F1E0-9D7D-4AFD-8ADB-75F2DFD69D0B}" dt="2020-11-17T17:31:19.651" v="659" actId="2711"/>
          <ac:spMkLst>
            <pc:docMk/>
            <pc:sldMk cId="2893366921" sldId="265"/>
            <ac:spMk id="69" creationId="{00FBF565-8872-464A-A9B1-5D2A4F208776}"/>
          </ac:spMkLst>
        </pc:spChg>
        <pc:spChg chg="add mod">
          <ac:chgData name="wahid" userId="341dba4d8e4201ab" providerId="LiveId" clId="{2402F1E0-9D7D-4AFD-8ADB-75F2DFD69D0B}" dt="2020-11-17T17:31:19.651" v="659" actId="2711"/>
          <ac:spMkLst>
            <pc:docMk/>
            <pc:sldMk cId="2893366921" sldId="265"/>
            <ac:spMk id="70" creationId="{6665C34D-45CF-4679-9EC0-E79F7DAD47A3}"/>
          </ac:spMkLst>
        </pc:spChg>
        <pc:spChg chg="add mod">
          <ac:chgData name="wahid" userId="341dba4d8e4201ab" providerId="LiveId" clId="{2402F1E0-9D7D-4AFD-8ADB-75F2DFD69D0B}" dt="2020-11-17T17:11:16.229" v="491" actId="571"/>
          <ac:spMkLst>
            <pc:docMk/>
            <pc:sldMk cId="2893366921" sldId="265"/>
            <ac:spMk id="71" creationId="{248BBBB9-10AD-4DF0-BC13-763BC028381A}"/>
          </ac:spMkLst>
        </pc:spChg>
        <pc:spChg chg="add mod">
          <ac:chgData name="wahid" userId="341dba4d8e4201ab" providerId="LiveId" clId="{2402F1E0-9D7D-4AFD-8ADB-75F2DFD69D0B}" dt="2020-11-17T17:11:16.229" v="491" actId="571"/>
          <ac:spMkLst>
            <pc:docMk/>
            <pc:sldMk cId="2893366921" sldId="265"/>
            <ac:spMk id="72" creationId="{5D87471D-59B8-4963-9CD6-3697EDF52FFC}"/>
          </ac:spMkLst>
        </pc:spChg>
        <pc:spChg chg="add mod">
          <ac:chgData name="wahid" userId="341dba4d8e4201ab" providerId="LiveId" clId="{2402F1E0-9D7D-4AFD-8ADB-75F2DFD69D0B}" dt="2020-11-17T17:11:16.229" v="491" actId="571"/>
          <ac:spMkLst>
            <pc:docMk/>
            <pc:sldMk cId="2893366921" sldId="265"/>
            <ac:spMk id="73" creationId="{F40DA363-CBD0-431E-94FE-F24986802DEC}"/>
          </ac:spMkLst>
        </pc:spChg>
        <pc:spChg chg="add mod">
          <ac:chgData name="wahid" userId="341dba4d8e4201ab" providerId="LiveId" clId="{2402F1E0-9D7D-4AFD-8ADB-75F2DFD69D0B}" dt="2020-11-17T17:11:16.229" v="491" actId="571"/>
          <ac:spMkLst>
            <pc:docMk/>
            <pc:sldMk cId="2893366921" sldId="265"/>
            <ac:spMk id="74" creationId="{D055B99F-D72E-49FD-9CE2-A545F2D535ED}"/>
          </ac:spMkLst>
        </pc:spChg>
        <pc:spChg chg="add mod">
          <ac:chgData name="wahid" userId="341dba4d8e4201ab" providerId="LiveId" clId="{2402F1E0-9D7D-4AFD-8ADB-75F2DFD69D0B}" dt="2020-11-17T17:11:16.229" v="491" actId="571"/>
          <ac:spMkLst>
            <pc:docMk/>
            <pc:sldMk cId="2893366921" sldId="265"/>
            <ac:spMk id="75" creationId="{EFD88F2A-8878-4923-83ED-CBB13C91186D}"/>
          </ac:spMkLst>
        </pc:spChg>
        <pc:spChg chg="add mod">
          <ac:chgData name="wahid" userId="341dba4d8e4201ab" providerId="LiveId" clId="{2402F1E0-9D7D-4AFD-8ADB-75F2DFD69D0B}" dt="2020-11-17T17:11:15.807" v="490" actId="571"/>
          <ac:spMkLst>
            <pc:docMk/>
            <pc:sldMk cId="2893366921" sldId="265"/>
            <ac:spMk id="76" creationId="{8679F78F-C11E-491D-A0CF-3E0CF62E38F0}"/>
          </ac:spMkLst>
        </pc:spChg>
        <pc:spChg chg="add mod">
          <ac:chgData name="wahid" userId="341dba4d8e4201ab" providerId="LiveId" clId="{2402F1E0-9D7D-4AFD-8ADB-75F2DFD69D0B}" dt="2020-11-17T17:11:15.807" v="490" actId="571"/>
          <ac:spMkLst>
            <pc:docMk/>
            <pc:sldMk cId="2893366921" sldId="265"/>
            <ac:spMk id="77" creationId="{A27BC4C5-5179-4996-8C32-424ED355E369}"/>
          </ac:spMkLst>
        </pc:spChg>
        <pc:spChg chg="add mod">
          <ac:chgData name="wahid" userId="341dba4d8e4201ab" providerId="LiveId" clId="{2402F1E0-9D7D-4AFD-8ADB-75F2DFD69D0B}" dt="2020-11-17T17:11:15.807" v="490" actId="571"/>
          <ac:spMkLst>
            <pc:docMk/>
            <pc:sldMk cId="2893366921" sldId="265"/>
            <ac:spMk id="78" creationId="{26B48EAD-776E-455F-A59D-FE762D435DE0}"/>
          </ac:spMkLst>
        </pc:spChg>
        <pc:spChg chg="add mod">
          <ac:chgData name="wahid" userId="341dba4d8e4201ab" providerId="LiveId" clId="{2402F1E0-9D7D-4AFD-8ADB-75F2DFD69D0B}" dt="2020-11-17T17:11:15.807" v="490" actId="571"/>
          <ac:spMkLst>
            <pc:docMk/>
            <pc:sldMk cId="2893366921" sldId="265"/>
            <ac:spMk id="79" creationId="{39077876-214B-498A-9F77-34A84D818CFB}"/>
          </ac:spMkLst>
        </pc:spChg>
        <pc:spChg chg="add mod">
          <ac:chgData name="wahid" userId="341dba4d8e4201ab" providerId="LiveId" clId="{2402F1E0-9D7D-4AFD-8ADB-75F2DFD69D0B}" dt="2020-11-17T17:11:15.531" v="489" actId="571"/>
          <ac:spMkLst>
            <pc:docMk/>
            <pc:sldMk cId="2893366921" sldId="265"/>
            <ac:spMk id="80" creationId="{E7F88A2A-DA4D-47BC-8463-53EE00A03FC1}"/>
          </ac:spMkLst>
        </pc:spChg>
        <pc:spChg chg="add mod">
          <ac:chgData name="wahid" userId="341dba4d8e4201ab" providerId="LiveId" clId="{2402F1E0-9D7D-4AFD-8ADB-75F2DFD69D0B}" dt="2020-11-17T17:11:15.531" v="489" actId="571"/>
          <ac:spMkLst>
            <pc:docMk/>
            <pc:sldMk cId="2893366921" sldId="265"/>
            <ac:spMk id="81" creationId="{DD511F97-56EF-4255-9C1C-B16454833D8D}"/>
          </ac:spMkLst>
        </pc:spChg>
        <pc:spChg chg="add mod">
          <ac:chgData name="wahid" userId="341dba4d8e4201ab" providerId="LiveId" clId="{2402F1E0-9D7D-4AFD-8ADB-75F2DFD69D0B}" dt="2020-11-17T17:11:15.531" v="489" actId="571"/>
          <ac:spMkLst>
            <pc:docMk/>
            <pc:sldMk cId="2893366921" sldId="265"/>
            <ac:spMk id="82" creationId="{025591C4-1ED6-4409-A42F-2DD92383987E}"/>
          </ac:spMkLst>
        </pc:spChg>
        <pc:spChg chg="add mod">
          <ac:chgData name="wahid" userId="341dba4d8e4201ab" providerId="LiveId" clId="{2402F1E0-9D7D-4AFD-8ADB-75F2DFD69D0B}" dt="2020-11-17T17:11:15.531" v="489" actId="571"/>
          <ac:spMkLst>
            <pc:docMk/>
            <pc:sldMk cId="2893366921" sldId="265"/>
            <ac:spMk id="83" creationId="{D69165AB-26E4-431F-9A1D-2CF9608D26FB}"/>
          </ac:spMkLst>
        </pc:spChg>
        <pc:spChg chg="add mod">
          <ac:chgData name="wahid" userId="341dba4d8e4201ab" providerId="LiveId" clId="{2402F1E0-9D7D-4AFD-8ADB-75F2DFD69D0B}" dt="2020-11-17T17:11:15.531" v="489" actId="571"/>
          <ac:spMkLst>
            <pc:docMk/>
            <pc:sldMk cId="2893366921" sldId="265"/>
            <ac:spMk id="84" creationId="{539B99B8-967C-4929-970E-EF96B6A5CF81}"/>
          </ac:spMkLst>
        </pc:spChg>
        <pc:spChg chg="add mod">
          <ac:chgData name="wahid" userId="341dba4d8e4201ab" providerId="LiveId" clId="{2402F1E0-9D7D-4AFD-8ADB-75F2DFD69D0B}" dt="2020-11-17T17:11:15.531" v="489" actId="571"/>
          <ac:spMkLst>
            <pc:docMk/>
            <pc:sldMk cId="2893366921" sldId="265"/>
            <ac:spMk id="85" creationId="{14073D30-D30B-4A58-9A18-4372E19714A5}"/>
          </ac:spMkLst>
        </pc:spChg>
        <pc:spChg chg="add mod">
          <ac:chgData name="wahid" userId="341dba4d8e4201ab" providerId="LiveId" clId="{2402F1E0-9D7D-4AFD-8ADB-75F2DFD69D0B}" dt="2020-11-17T17:31:19.651" v="659" actId="2711"/>
          <ac:spMkLst>
            <pc:docMk/>
            <pc:sldMk cId="2893366921" sldId="265"/>
            <ac:spMk id="86" creationId="{ED327377-5C31-465F-A2D4-E73A6E16C81F}"/>
          </ac:spMkLst>
        </pc:spChg>
        <pc:spChg chg="add mod">
          <ac:chgData name="wahid" userId="341dba4d8e4201ab" providerId="LiveId" clId="{2402F1E0-9D7D-4AFD-8ADB-75F2DFD69D0B}" dt="2020-11-17T17:35:00.540" v="670" actId="20577"/>
          <ac:spMkLst>
            <pc:docMk/>
            <pc:sldMk cId="2893366921" sldId="265"/>
            <ac:spMk id="87" creationId="{EEDD7FC4-A9A4-4791-9D5E-DA892A368E18}"/>
          </ac:spMkLst>
        </pc:spChg>
      </pc:sldChg>
      <pc:sldChg chg="new del">
        <pc:chgData name="wahid" userId="341dba4d8e4201ab" providerId="LiveId" clId="{2402F1E0-9D7D-4AFD-8ADB-75F2DFD69D0B}" dt="2020-11-17T17:50:56.571" v="983" actId="47"/>
        <pc:sldMkLst>
          <pc:docMk/>
          <pc:sldMk cId="188494020" sldId="266"/>
        </pc:sldMkLst>
      </pc:sldChg>
      <pc:sldChg chg="addSp delSp modSp new mod modTransition modAnim">
        <pc:chgData name="wahid" userId="341dba4d8e4201ab" providerId="LiveId" clId="{2402F1E0-9D7D-4AFD-8ADB-75F2DFD69D0B}" dt="2020-11-18T02:11:21.285" v="2409"/>
        <pc:sldMkLst>
          <pc:docMk/>
          <pc:sldMk cId="2240488275" sldId="267"/>
        </pc:sldMkLst>
        <pc:spChg chg="add mod">
          <ac:chgData name="wahid" userId="341dba4d8e4201ab" providerId="LiveId" clId="{2402F1E0-9D7D-4AFD-8ADB-75F2DFD69D0B}" dt="2020-11-18T01:17:05.920" v="1749" actId="207"/>
          <ac:spMkLst>
            <pc:docMk/>
            <pc:sldMk cId="2240488275" sldId="267"/>
            <ac:spMk id="2" creationId="{438F4D13-42C8-4F98-BF27-11BF3B29361A}"/>
          </ac:spMkLst>
        </pc:spChg>
        <pc:spChg chg="add del mod">
          <ac:chgData name="wahid" userId="341dba4d8e4201ab" providerId="LiveId" clId="{2402F1E0-9D7D-4AFD-8ADB-75F2DFD69D0B}" dt="2020-11-17T17:56:58.739" v="996" actId="478"/>
          <ac:spMkLst>
            <pc:docMk/>
            <pc:sldMk cId="2240488275" sldId="267"/>
            <ac:spMk id="2" creationId="{583FD4B7-E6C4-49C8-982B-5CE8DC08CC72}"/>
          </ac:spMkLst>
        </pc:spChg>
        <pc:spChg chg="add del mod">
          <ac:chgData name="wahid" userId="341dba4d8e4201ab" providerId="LiveId" clId="{2402F1E0-9D7D-4AFD-8ADB-75F2DFD69D0B}" dt="2020-11-17T17:56:53.049" v="994" actId="478"/>
          <ac:spMkLst>
            <pc:docMk/>
            <pc:sldMk cId="2240488275" sldId="267"/>
            <ac:spMk id="3" creationId="{AE10A2BC-FF35-42C9-A9E8-F84A79568763}"/>
          </ac:spMkLst>
        </pc:spChg>
        <pc:spChg chg="add del mod">
          <ac:chgData name="wahid" userId="341dba4d8e4201ab" providerId="LiveId" clId="{2402F1E0-9D7D-4AFD-8ADB-75F2DFD69D0B}" dt="2020-11-17T18:05:47.543" v="1083" actId="21"/>
          <ac:spMkLst>
            <pc:docMk/>
            <pc:sldMk cId="2240488275" sldId="267"/>
            <ac:spMk id="4" creationId="{0B51B3B6-67C1-4A83-BE73-6C2D8D2A313C}"/>
          </ac:spMkLst>
        </pc:spChg>
        <pc:spChg chg="add del mod">
          <ac:chgData name="wahid" userId="341dba4d8e4201ab" providerId="LiveId" clId="{2402F1E0-9D7D-4AFD-8ADB-75F2DFD69D0B}" dt="2020-11-17T18:05:39.226" v="1082" actId="478"/>
          <ac:spMkLst>
            <pc:docMk/>
            <pc:sldMk cId="2240488275" sldId="267"/>
            <ac:spMk id="5" creationId="{433BCC70-D045-478E-BAE1-9D2FC2BDFE6B}"/>
          </ac:spMkLst>
        </pc:spChg>
        <pc:spChg chg="add del">
          <ac:chgData name="wahid" userId="341dba4d8e4201ab" providerId="LiveId" clId="{2402F1E0-9D7D-4AFD-8ADB-75F2DFD69D0B}" dt="2020-11-17T17:58:37.396" v="1007" actId="478"/>
          <ac:spMkLst>
            <pc:docMk/>
            <pc:sldMk cId="2240488275" sldId="267"/>
            <ac:spMk id="6" creationId="{B358097D-885B-4646-A87F-21BE32C0CAFF}"/>
          </ac:spMkLst>
        </pc:spChg>
        <pc:spChg chg="add del mod">
          <ac:chgData name="wahid" userId="341dba4d8e4201ab" providerId="LiveId" clId="{2402F1E0-9D7D-4AFD-8ADB-75F2DFD69D0B}" dt="2020-11-17T17:59:06.827" v="1010" actId="478"/>
          <ac:spMkLst>
            <pc:docMk/>
            <pc:sldMk cId="2240488275" sldId="267"/>
            <ac:spMk id="7" creationId="{455F2EA8-7521-4416-855F-B768AD278E0B}"/>
          </ac:spMkLst>
        </pc:spChg>
        <pc:spChg chg="add mod">
          <ac:chgData name="wahid" userId="341dba4d8e4201ab" providerId="LiveId" clId="{2402F1E0-9D7D-4AFD-8ADB-75F2DFD69D0B}" dt="2020-11-17T18:07:27.887" v="1125" actId="1076"/>
          <ac:spMkLst>
            <pc:docMk/>
            <pc:sldMk cId="2240488275" sldId="267"/>
            <ac:spMk id="42" creationId="{8567DC19-9552-443B-97DA-151EE0020381}"/>
          </ac:spMkLst>
        </pc:spChg>
        <pc:spChg chg="add del mod">
          <ac:chgData name="wahid" userId="341dba4d8e4201ab" providerId="LiveId" clId="{2402F1E0-9D7D-4AFD-8ADB-75F2DFD69D0B}" dt="2020-11-17T18:08:51.495" v="1127" actId="21"/>
          <ac:spMkLst>
            <pc:docMk/>
            <pc:sldMk cId="2240488275" sldId="267"/>
            <ac:spMk id="43" creationId="{5C5A5D0E-7402-4E6B-B203-A96A894B516D}"/>
          </ac:spMkLst>
        </pc:spChg>
        <pc:graphicFrameChg chg="add del">
          <ac:chgData name="wahid" userId="341dba4d8e4201ab" providerId="LiveId" clId="{2402F1E0-9D7D-4AFD-8ADB-75F2DFD69D0B}" dt="2020-11-18T01:50:36.704" v="2037" actId="21"/>
          <ac:graphicFrameMkLst>
            <pc:docMk/>
            <pc:sldMk cId="2240488275" sldId="267"/>
            <ac:graphicFrameMk id="3" creationId="{3959AEF9-058D-49B5-972C-4D43A9B5C34F}"/>
          </ac:graphicFrameMkLst>
        </pc:graphicFrameChg>
        <pc:graphicFrameChg chg="add mod modGraphic">
          <ac:chgData name="wahid" userId="341dba4d8e4201ab" providerId="LiveId" clId="{2402F1E0-9D7D-4AFD-8ADB-75F2DFD69D0B}" dt="2020-11-18T01:52:08.403" v="2049" actId="403"/>
          <ac:graphicFrameMkLst>
            <pc:docMk/>
            <pc:sldMk cId="2240488275" sldId="267"/>
            <ac:graphicFrameMk id="4" creationId="{FC1F0486-6339-4053-87F5-CE3AEA609958}"/>
          </ac:graphicFrameMkLst>
        </pc:graphicFrameChg>
        <pc:graphicFrameChg chg="add del mod modGraphic">
          <ac:chgData name="wahid" userId="341dba4d8e4201ab" providerId="LiveId" clId="{2402F1E0-9D7D-4AFD-8ADB-75F2DFD69D0B}" dt="2020-11-18T01:50:22.630" v="2035" actId="21"/>
          <ac:graphicFrameMkLst>
            <pc:docMk/>
            <pc:sldMk cId="2240488275" sldId="267"/>
            <ac:graphicFrameMk id="44" creationId="{5CE444DF-D204-43A5-9173-E88C205A3B94}"/>
          </ac:graphicFrameMkLst>
        </pc:graphicFrameChg>
        <pc:cxnChg chg="add del mod">
          <ac:chgData name="wahid" userId="341dba4d8e4201ab" providerId="LiveId" clId="{2402F1E0-9D7D-4AFD-8ADB-75F2DFD69D0B}" dt="2020-11-17T18:05:39.226" v="1082" actId="478"/>
          <ac:cxnSpMkLst>
            <pc:docMk/>
            <pc:sldMk cId="2240488275" sldId="267"/>
            <ac:cxnSpMk id="9" creationId="{44769D6D-BAE6-4D40-8ED8-696038E777E4}"/>
          </ac:cxnSpMkLst>
        </pc:cxnChg>
        <pc:cxnChg chg="add del mod">
          <ac:chgData name="wahid" userId="341dba4d8e4201ab" providerId="LiveId" clId="{2402F1E0-9D7D-4AFD-8ADB-75F2DFD69D0B}" dt="2020-11-17T18:05:39.226" v="1082" actId="478"/>
          <ac:cxnSpMkLst>
            <pc:docMk/>
            <pc:sldMk cId="2240488275" sldId="267"/>
            <ac:cxnSpMk id="10" creationId="{3ABB39FC-7B24-4DEE-A5B9-E254E5C05DF1}"/>
          </ac:cxnSpMkLst>
        </pc:cxnChg>
        <pc:cxnChg chg="add del mod">
          <ac:chgData name="wahid" userId="341dba4d8e4201ab" providerId="LiveId" clId="{2402F1E0-9D7D-4AFD-8ADB-75F2DFD69D0B}" dt="2020-11-17T18:05:39.226" v="1082" actId="478"/>
          <ac:cxnSpMkLst>
            <pc:docMk/>
            <pc:sldMk cId="2240488275" sldId="267"/>
            <ac:cxnSpMk id="11" creationId="{1186AF5C-BC19-4C23-B3F9-CB5F6A18C09F}"/>
          </ac:cxnSpMkLst>
        </pc:cxnChg>
        <pc:cxnChg chg="add del mod">
          <ac:chgData name="wahid" userId="341dba4d8e4201ab" providerId="LiveId" clId="{2402F1E0-9D7D-4AFD-8ADB-75F2DFD69D0B}" dt="2020-11-17T18:05:39.226" v="1082" actId="478"/>
          <ac:cxnSpMkLst>
            <pc:docMk/>
            <pc:sldMk cId="2240488275" sldId="267"/>
            <ac:cxnSpMk id="12" creationId="{15B35E3B-3617-4980-9874-0FB5FD31B1D4}"/>
          </ac:cxnSpMkLst>
        </pc:cxnChg>
        <pc:cxnChg chg="add del mod">
          <ac:chgData name="wahid" userId="341dba4d8e4201ab" providerId="LiveId" clId="{2402F1E0-9D7D-4AFD-8ADB-75F2DFD69D0B}" dt="2020-11-17T18:05:39.226" v="1082" actId="478"/>
          <ac:cxnSpMkLst>
            <pc:docMk/>
            <pc:sldMk cId="2240488275" sldId="267"/>
            <ac:cxnSpMk id="13" creationId="{3FD2C705-63C3-4EDB-922F-4708F0E4B20D}"/>
          </ac:cxnSpMkLst>
        </pc:cxnChg>
        <pc:cxnChg chg="add del mod">
          <ac:chgData name="wahid" userId="341dba4d8e4201ab" providerId="LiveId" clId="{2402F1E0-9D7D-4AFD-8ADB-75F2DFD69D0B}" dt="2020-11-17T18:05:52.532" v="1084" actId="478"/>
          <ac:cxnSpMkLst>
            <pc:docMk/>
            <pc:sldMk cId="2240488275" sldId="267"/>
            <ac:cxnSpMk id="14" creationId="{5019D4C8-8F25-4928-A7BC-9E1F57F0AF0E}"/>
          </ac:cxnSpMkLst>
        </pc:cxnChg>
        <pc:cxnChg chg="add del mod">
          <ac:chgData name="wahid" userId="341dba4d8e4201ab" providerId="LiveId" clId="{2402F1E0-9D7D-4AFD-8ADB-75F2DFD69D0B}" dt="2020-11-17T18:05:59.114" v="1086" actId="478"/>
          <ac:cxnSpMkLst>
            <pc:docMk/>
            <pc:sldMk cId="2240488275" sldId="267"/>
            <ac:cxnSpMk id="15" creationId="{1E0FC967-D583-4667-AA18-3B5384CE971C}"/>
          </ac:cxnSpMkLst>
        </pc:cxnChg>
        <pc:cxnChg chg="add del mod">
          <ac:chgData name="wahid" userId="341dba4d8e4201ab" providerId="LiveId" clId="{2402F1E0-9D7D-4AFD-8ADB-75F2DFD69D0B}" dt="2020-11-17T18:06:06.035" v="1087" actId="478"/>
          <ac:cxnSpMkLst>
            <pc:docMk/>
            <pc:sldMk cId="2240488275" sldId="267"/>
            <ac:cxnSpMk id="16" creationId="{2820FAE6-AE77-43AC-8F13-89339640A84A}"/>
          </ac:cxnSpMkLst>
        </pc:cxnChg>
        <pc:cxnChg chg="add del mod">
          <ac:chgData name="wahid" userId="341dba4d8e4201ab" providerId="LiveId" clId="{2402F1E0-9D7D-4AFD-8ADB-75F2DFD69D0B}" dt="2020-11-17T18:05:39.226" v="1082" actId="478"/>
          <ac:cxnSpMkLst>
            <pc:docMk/>
            <pc:sldMk cId="2240488275" sldId="267"/>
            <ac:cxnSpMk id="17" creationId="{7AF9804E-69BB-4986-9F53-3EBCB504E236}"/>
          </ac:cxnSpMkLst>
        </pc:cxnChg>
        <pc:cxnChg chg="add del mod">
          <ac:chgData name="wahid" userId="341dba4d8e4201ab" providerId="LiveId" clId="{2402F1E0-9D7D-4AFD-8ADB-75F2DFD69D0B}" dt="2020-11-17T18:05:56.281" v="1085" actId="478"/>
          <ac:cxnSpMkLst>
            <pc:docMk/>
            <pc:sldMk cId="2240488275" sldId="267"/>
            <ac:cxnSpMk id="18" creationId="{76095663-F931-46A5-B43D-A8A04F606427}"/>
          </ac:cxnSpMkLst>
        </pc:cxnChg>
        <pc:cxnChg chg="add del mod">
          <ac:chgData name="wahid" userId="341dba4d8e4201ab" providerId="LiveId" clId="{2402F1E0-9D7D-4AFD-8ADB-75F2DFD69D0B}" dt="2020-11-17T18:05:39.226" v="1082" actId="478"/>
          <ac:cxnSpMkLst>
            <pc:docMk/>
            <pc:sldMk cId="2240488275" sldId="267"/>
            <ac:cxnSpMk id="19" creationId="{62C9CF7C-8A39-481C-8FB1-AF1220BF2B68}"/>
          </ac:cxnSpMkLst>
        </pc:cxnChg>
        <pc:cxnChg chg="add del mod">
          <ac:chgData name="wahid" userId="341dba4d8e4201ab" providerId="LiveId" clId="{2402F1E0-9D7D-4AFD-8ADB-75F2DFD69D0B}" dt="2020-11-17T18:05:39.226" v="1082" actId="478"/>
          <ac:cxnSpMkLst>
            <pc:docMk/>
            <pc:sldMk cId="2240488275" sldId="267"/>
            <ac:cxnSpMk id="20" creationId="{AE235B6D-97F8-47DF-A32A-4686AD01EF93}"/>
          </ac:cxnSpMkLst>
        </pc:cxnChg>
        <pc:cxnChg chg="add del mod">
          <ac:chgData name="wahid" userId="341dba4d8e4201ab" providerId="LiveId" clId="{2402F1E0-9D7D-4AFD-8ADB-75F2DFD69D0B}" dt="2020-11-17T18:05:39.226" v="1082" actId="478"/>
          <ac:cxnSpMkLst>
            <pc:docMk/>
            <pc:sldMk cId="2240488275" sldId="267"/>
            <ac:cxnSpMk id="21" creationId="{83222195-5F59-43AB-8923-078773F9A7FE}"/>
          </ac:cxnSpMkLst>
        </pc:cxnChg>
        <pc:cxnChg chg="add del mod">
          <ac:chgData name="wahid" userId="341dba4d8e4201ab" providerId="LiveId" clId="{2402F1E0-9D7D-4AFD-8ADB-75F2DFD69D0B}" dt="2020-11-17T18:05:39.226" v="1082" actId="478"/>
          <ac:cxnSpMkLst>
            <pc:docMk/>
            <pc:sldMk cId="2240488275" sldId="267"/>
            <ac:cxnSpMk id="22" creationId="{AC5ECEAD-1EC8-4F8A-BB0F-FA3E3898BC08}"/>
          </ac:cxnSpMkLst>
        </pc:cxnChg>
      </pc:sldChg>
      <pc:sldChg chg="addSp modSp new mod modTransition">
        <pc:chgData name="wahid" userId="341dba4d8e4201ab" providerId="LiveId" clId="{2402F1E0-9D7D-4AFD-8ADB-75F2DFD69D0B}" dt="2020-11-18T02:11:28.559" v="2411"/>
        <pc:sldMkLst>
          <pc:docMk/>
          <pc:sldMk cId="1439411139" sldId="268"/>
        </pc:sldMkLst>
        <pc:spChg chg="add mod">
          <ac:chgData name="wahid" userId="341dba4d8e4201ab" providerId="LiveId" clId="{2402F1E0-9D7D-4AFD-8ADB-75F2DFD69D0B}" dt="2020-11-18T01:38:07.883" v="1981" actId="207"/>
          <ac:spMkLst>
            <pc:docMk/>
            <pc:sldMk cId="1439411139" sldId="268"/>
            <ac:spMk id="2" creationId="{5E1ED2C0-3B24-44CF-B6D6-FC8163EA868D}"/>
          </ac:spMkLst>
        </pc:spChg>
        <pc:spChg chg="add mod">
          <ac:chgData name="wahid" userId="341dba4d8e4201ab" providerId="LiveId" clId="{2402F1E0-9D7D-4AFD-8ADB-75F2DFD69D0B}" dt="2020-11-18T01:37:36.601" v="1977" actId="1582"/>
          <ac:spMkLst>
            <pc:docMk/>
            <pc:sldMk cId="1439411139" sldId="268"/>
            <ac:spMk id="3" creationId="{E9DA112D-9C4F-4DE5-B184-96071EC14060}"/>
          </ac:spMkLst>
        </pc:spChg>
      </pc:sldChg>
      <pc:sldChg chg="new del">
        <pc:chgData name="wahid" userId="341dba4d8e4201ab" providerId="LiveId" clId="{2402F1E0-9D7D-4AFD-8ADB-75F2DFD69D0B}" dt="2020-11-17T17:50:55.719" v="982" actId="47"/>
        <pc:sldMkLst>
          <pc:docMk/>
          <pc:sldMk cId="1476606784" sldId="269"/>
        </pc:sldMkLst>
      </pc:sldChg>
      <pc:sldChg chg="addSp delSp modSp new mod modTransition modAnim">
        <pc:chgData name="wahid" userId="341dba4d8e4201ab" providerId="LiveId" clId="{2402F1E0-9D7D-4AFD-8ADB-75F2DFD69D0B}" dt="2020-11-18T02:11:24.931" v="2410"/>
        <pc:sldMkLst>
          <pc:docMk/>
          <pc:sldMk cId="2530105468" sldId="269"/>
        </pc:sldMkLst>
        <pc:spChg chg="add mod">
          <ac:chgData name="wahid" userId="341dba4d8e4201ab" providerId="LiveId" clId="{2402F1E0-9D7D-4AFD-8ADB-75F2DFD69D0B}" dt="2020-11-18T01:36:44.315" v="1966" actId="207"/>
          <ac:spMkLst>
            <pc:docMk/>
            <pc:sldMk cId="2530105468" sldId="269"/>
            <ac:spMk id="2" creationId="{F42263FD-264C-4C5C-98FC-D469384BD6F7}"/>
          </ac:spMkLst>
        </pc:spChg>
        <pc:spChg chg="add del mod">
          <ac:chgData name="wahid" userId="341dba4d8e4201ab" providerId="LiveId" clId="{2402F1E0-9D7D-4AFD-8ADB-75F2DFD69D0B}" dt="2020-11-18T01:26:07.079" v="1758" actId="21"/>
          <ac:spMkLst>
            <pc:docMk/>
            <pc:sldMk cId="2530105468" sldId="269"/>
            <ac:spMk id="3" creationId="{31F13006-6FEC-492C-9E71-D445BD19F65E}"/>
          </ac:spMkLst>
        </pc:spChg>
        <pc:spChg chg="add mod">
          <ac:chgData name="wahid" userId="341dba4d8e4201ab" providerId="LiveId" clId="{2402F1E0-9D7D-4AFD-8ADB-75F2DFD69D0B}" dt="2020-11-18T01:56:33.801" v="2112" actId="20577"/>
          <ac:spMkLst>
            <pc:docMk/>
            <pc:sldMk cId="2530105468" sldId="269"/>
            <ac:spMk id="5" creationId="{5AC3F5DB-0E8B-465D-9623-A80A68C2BEF4}"/>
          </ac:spMkLst>
        </pc:spChg>
        <pc:spChg chg="add mod">
          <ac:chgData name="wahid" userId="341dba4d8e4201ab" providerId="LiveId" clId="{2402F1E0-9D7D-4AFD-8ADB-75F2DFD69D0B}" dt="2020-11-18T01:31:34.190" v="1934" actId="2085"/>
          <ac:spMkLst>
            <pc:docMk/>
            <pc:sldMk cId="2530105468" sldId="269"/>
            <ac:spMk id="6" creationId="{AACC3D7B-7C89-4714-BAD2-5539FDB38EC5}"/>
          </ac:spMkLst>
        </pc:spChg>
        <pc:graphicFrameChg chg="add mod modGraphic">
          <ac:chgData name="wahid" userId="341dba4d8e4201ab" providerId="LiveId" clId="{2402F1E0-9D7D-4AFD-8ADB-75F2DFD69D0B}" dt="2020-11-18T01:36:23.052" v="1965" actId="207"/>
          <ac:graphicFrameMkLst>
            <pc:docMk/>
            <pc:sldMk cId="2530105468" sldId="269"/>
            <ac:graphicFrameMk id="4" creationId="{10285F39-1BF7-4026-8905-47586986A807}"/>
          </ac:graphicFrameMkLst>
        </pc:graphicFrameChg>
        <pc:picChg chg="add del mod">
          <ac:chgData name="wahid" userId="341dba4d8e4201ab" providerId="LiveId" clId="{2402F1E0-9D7D-4AFD-8ADB-75F2DFD69D0B}" dt="2020-11-18T01:55:16.304" v="2075" actId="478"/>
          <ac:picMkLst>
            <pc:docMk/>
            <pc:sldMk cId="2530105468" sldId="269"/>
            <ac:picMk id="8" creationId="{E3E36D37-29C5-4D0B-A02C-17F512C8B853}"/>
          </ac:picMkLst>
        </pc:picChg>
      </pc:sldChg>
      <pc:sldChg chg="addSp delSp modSp new mod modTransition">
        <pc:chgData name="wahid" userId="341dba4d8e4201ab" providerId="LiveId" clId="{2402F1E0-9D7D-4AFD-8ADB-75F2DFD69D0B}" dt="2020-11-18T02:11:31.532" v="2412"/>
        <pc:sldMkLst>
          <pc:docMk/>
          <pc:sldMk cId="3858194947" sldId="270"/>
        </pc:sldMkLst>
        <pc:spChg chg="add mod">
          <ac:chgData name="wahid" userId="341dba4d8e4201ab" providerId="LiveId" clId="{2402F1E0-9D7D-4AFD-8ADB-75F2DFD69D0B}" dt="2020-11-18T01:39:56.721" v="2021" actId="207"/>
          <ac:spMkLst>
            <pc:docMk/>
            <pc:sldMk cId="3858194947" sldId="270"/>
            <ac:spMk id="2" creationId="{D01706FB-80C2-43AD-BFB1-9E294395D79C}"/>
          </ac:spMkLst>
        </pc:spChg>
        <pc:spChg chg="add del mod">
          <ac:chgData name="wahid" userId="341dba4d8e4201ab" providerId="LiveId" clId="{2402F1E0-9D7D-4AFD-8ADB-75F2DFD69D0B}" dt="2020-11-18T01:41:07.865" v="2024"/>
          <ac:spMkLst>
            <pc:docMk/>
            <pc:sldMk cId="3858194947" sldId="270"/>
            <ac:spMk id="3" creationId="{39965969-DDE6-4AED-BF97-87F3862C360C}"/>
          </ac:spMkLst>
        </pc:spChg>
        <pc:spChg chg="add mod">
          <ac:chgData name="wahid" userId="341dba4d8e4201ab" providerId="LiveId" clId="{2402F1E0-9D7D-4AFD-8ADB-75F2DFD69D0B}" dt="2020-11-18T02:06:49.678" v="2214" actId="1076"/>
          <ac:spMkLst>
            <pc:docMk/>
            <pc:sldMk cId="3858194947" sldId="270"/>
            <ac:spMk id="4" creationId="{6D5FFE5F-0FA6-4A97-BA7E-53B8B2110FFA}"/>
          </ac:spMkLst>
        </pc:spChg>
      </pc:sldChg>
      <pc:sldChg chg="addSp modSp new mod modTransition">
        <pc:chgData name="wahid" userId="341dba4d8e4201ab" providerId="LiveId" clId="{2402F1E0-9D7D-4AFD-8ADB-75F2DFD69D0B}" dt="2020-11-18T02:11:35.735" v="2413"/>
        <pc:sldMkLst>
          <pc:docMk/>
          <pc:sldMk cId="1832205740" sldId="271"/>
        </pc:sldMkLst>
        <pc:spChg chg="add mod">
          <ac:chgData name="wahid" userId="341dba4d8e4201ab" providerId="LiveId" clId="{2402F1E0-9D7D-4AFD-8ADB-75F2DFD69D0B}" dt="2020-11-18T02:07:34.684" v="2241" actId="2085"/>
          <ac:spMkLst>
            <pc:docMk/>
            <pc:sldMk cId="1832205740" sldId="271"/>
            <ac:spMk id="2" creationId="{AC414649-7D05-4D62-991B-423B20161623}"/>
          </ac:spMkLst>
        </pc:spChg>
        <pc:spChg chg="add mod">
          <ac:chgData name="wahid" userId="341dba4d8e4201ab" providerId="LiveId" clId="{2402F1E0-9D7D-4AFD-8ADB-75F2DFD69D0B}" dt="2020-11-18T02:11:02.927" v="2407" actId="1076"/>
          <ac:spMkLst>
            <pc:docMk/>
            <pc:sldMk cId="1832205740" sldId="271"/>
            <ac:spMk id="3" creationId="{A88CF76D-D9E1-4FE5-BB28-DAE65A476835}"/>
          </ac:spMkLst>
        </pc:spChg>
      </pc:sldChg>
      <pc:sldChg chg="addSp modSp new mod modTransition">
        <pc:chgData name="wahid" userId="341dba4d8e4201ab" providerId="LiveId" clId="{2402F1E0-9D7D-4AFD-8ADB-75F2DFD69D0B}" dt="2020-11-18T03:17:21.765" v="2509" actId="1076"/>
        <pc:sldMkLst>
          <pc:docMk/>
          <pc:sldMk cId="1275970556" sldId="272"/>
        </pc:sldMkLst>
        <pc:spChg chg="add mod">
          <ac:chgData name="wahid" userId="341dba4d8e4201ab" providerId="LiveId" clId="{2402F1E0-9D7D-4AFD-8ADB-75F2DFD69D0B}" dt="2020-11-18T03:17:21.765" v="2509" actId="1076"/>
          <ac:spMkLst>
            <pc:docMk/>
            <pc:sldMk cId="1275970556" sldId="272"/>
            <ac:spMk id="2" creationId="{F30D2259-484D-4618-A05E-14A91DC7CD74}"/>
          </ac:spMkLst>
        </pc:spChg>
        <pc:spChg chg="add mod">
          <ac:chgData name="wahid" userId="341dba4d8e4201ab" providerId="LiveId" clId="{2402F1E0-9D7D-4AFD-8ADB-75F2DFD69D0B}" dt="2020-11-18T02:15:03.141" v="2501" actId="208"/>
          <ac:spMkLst>
            <pc:docMk/>
            <pc:sldMk cId="1275970556" sldId="272"/>
            <ac:spMk id="3" creationId="{9A18978A-4323-4375-8B99-3506C1E9F2C8}"/>
          </ac:spMkLst>
        </pc:spChg>
      </pc:sldChg>
      <pc:sldMasterChg chg="setBg">
        <pc:chgData name="wahid" userId="341dba4d8e4201ab" providerId="LiveId" clId="{2402F1E0-9D7D-4AFD-8ADB-75F2DFD69D0B}" dt="2020-11-17T16:58:02.310" v="323"/>
        <pc:sldMasterMkLst>
          <pc:docMk/>
          <pc:sldMasterMk cId="658961830" sldId="2147483689"/>
        </pc:sldMasterMkLst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0D320ED8-C65D-4DC7-8E50-45FDE0B99F20}" type="datetimeFigureOut">
              <a:rPr lang="en-US" smtClean="0"/>
              <a:t>18-Nov-20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A4E753B-95CA-41DC-B920-B8722513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18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0ED8-C65D-4DC7-8E50-45FDE0B99F20}" type="datetimeFigureOut">
              <a:rPr lang="en-US" smtClean="0"/>
              <a:t>18-Nov-20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753B-95CA-41DC-B920-B8722513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55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D320ED8-C65D-4DC7-8E50-45FDE0B99F20}" type="datetimeFigureOut">
              <a:rPr lang="en-US" smtClean="0"/>
              <a:t>18-Nov-20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A4E753B-95CA-41DC-B920-B8722513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5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0ED8-C65D-4DC7-8E50-45FDE0B99F20}" type="datetimeFigureOut">
              <a:rPr lang="en-US" smtClean="0"/>
              <a:t>18-Nov-20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753B-95CA-41DC-B920-B8722513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8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D320ED8-C65D-4DC7-8E50-45FDE0B99F20}" type="datetimeFigureOut">
              <a:rPr lang="en-US" smtClean="0"/>
              <a:t>18-Nov-20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A4E753B-95CA-41DC-B920-B8722513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0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D320ED8-C65D-4DC7-8E50-45FDE0B99F20}" type="datetimeFigureOut">
              <a:rPr lang="en-US" smtClean="0"/>
              <a:t>18-Nov-20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A4E753B-95CA-41DC-B920-B8722513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75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D320ED8-C65D-4DC7-8E50-45FDE0B99F20}" type="datetimeFigureOut">
              <a:rPr lang="en-US" smtClean="0"/>
              <a:t>18-Nov-20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A4E753B-95CA-41DC-B920-B8722513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13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0ED8-C65D-4DC7-8E50-45FDE0B99F20}" type="datetimeFigureOut">
              <a:rPr lang="en-US" smtClean="0"/>
              <a:t>18-Nov-20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753B-95CA-41DC-B920-B8722513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4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D320ED8-C65D-4DC7-8E50-45FDE0B99F20}" type="datetimeFigureOut">
              <a:rPr lang="en-US" smtClean="0"/>
              <a:t>18-Nov-20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A4E753B-95CA-41DC-B920-B8722513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97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0ED8-C65D-4DC7-8E50-45FDE0B99F20}" type="datetimeFigureOut">
              <a:rPr lang="en-US" smtClean="0"/>
              <a:t>18-Nov-20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753B-95CA-41DC-B920-B8722513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65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D320ED8-C65D-4DC7-8E50-45FDE0B99F20}" type="datetimeFigureOut">
              <a:rPr lang="en-US" smtClean="0"/>
              <a:t>18-Nov-20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8A4E753B-95CA-41DC-B920-B8722513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8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20ED8-C65D-4DC7-8E50-45FDE0B99F20}" type="datetimeFigureOut">
              <a:rPr lang="en-US" smtClean="0"/>
              <a:t>18-Nov-20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E753B-95CA-41DC-B920-B8722513C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7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85C5B5C-19F9-45DD-A120-5134A725EE3B}"/>
              </a:ext>
            </a:extLst>
          </p:cNvPr>
          <p:cNvSpPr txBox="1"/>
          <p:nvPr/>
        </p:nvSpPr>
        <p:spPr>
          <a:xfrm rot="21218360">
            <a:off x="339966" y="1117202"/>
            <a:ext cx="7058306" cy="1015663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সবাইকে রজনীগন্ধ্যার শুভেচ্ছা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48359E-430B-4C1A-829E-BA6A49ACE3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345" y="2866707"/>
            <a:ext cx="4809849" cy="32299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77896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2263FD-264C-4C5C-98FC-D469384BD6F7}"/>
              </a:ext>
            </a:extLst>
          </p:cNvPr>
          <p:cNvSpPr txBox="1"/>
          <p:nvPr/>
        </p:nvSpPr>
        <p:spPr>
          <a:xfrm>
            <a:off x="415638" y="96982"/>
            <a:ext cx="6109853" cy="762000"/>
          </a:xfrm>
          <a:prstGeom prst="rect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এবার চলো বর্গমূল কাকে বলে চিনি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0285F39-1BF7-4026-8905-47586986A8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533374"/>
              </p:ext>
            </p:extLst>
          </p:nvPr>
        </p:nvGraphicFramePr>
        <p:xfrm>
          <a:off x="914400" y="1343892"/>
          <a:ext cx="4447310" cy="4679442"/>
        </p:xfrm>
        <a:graphic>
          <a:graphicData uri="http://schemas.openxmlformats.org/drawingml/2006/table">
            <a:tbl>
              <a:tblPr/>
              <a:tblGrid>
                <a:gridCol w="2371579">
                  <a:extLst>
                    <a:ext uri="{9D8B030D-6E8A-4147-A177-3AD203B41FA5}">
                      <a16:colId xmlns:a16="http://schemas.microsoft.com/office/drawing/2014/main" val="2923122502"/>
                    </a:ext>
                  </a:extLst>
                </a:gridCol>
                <a:gridCol w="2075731">
                  <a:extLst>
                    <a:ext uri="{9D8B030D-6E8A-4147-A177-3AD203B41FA5}">
                      <a16:colId xmlns:a16="http://schemas.microsoft.com/office/drawing/2014/main" val="3490330391"/>
                    </a:ext>
                  </a:extLst>
                </a:gridCol>
              </a:tblGrid>
              <a:tr h="4571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bn-BD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সংখ্যার বর্গ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bn-BD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      বর্গমূল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214610"/>
                  </a:ext>
                </a:extLst>
              </a:tr>
              <a:tr h="2909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bn-BD" sz="4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Vrinda" panose="020B0502040204020203" pitchFamily="34" charset="0"/>
                        </a:rPr>
                        <a:t>৪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bn-BD" sz="4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Vrinda" panose="020B0502040204020203" pitchFamily="34" charset="0"/>
                        </a:rPr>
                        <a:t>২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735041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bn-BD" sz="4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Vrinda" panose="020B0502040204020203" pitchFamily="34" charset="0"/>
                        </a:rPr>
                        <a:t>৯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bn-BD" sz="4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Vrinda" panose="020B0502040204020203" pitchFamily="34" charset="0"/>
                        </a:rPr>
                        <a:t>৩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6270763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bn-BD" sz="4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Vrinda" panose="020B0502040204020203" pitchFamily="34" charset="0"/>
                        </a:rPr>
                        <a:t>১৬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bn-BD" sz="4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Vrinda" panose="020B0502040204020203" pitchFamily="34" charset="0"/>
                        </a:rPr>
                        <a:t>৪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65679"/>
                  </a:ext>
                </a:extLst>
              </a:tr>
              <a:tr h="360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bn-BD" sz="4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Vrinda" panose="020B0502040204020203" pitchFamily="34" charset="0"/>
                        </a:rPr>
                        <a:t>২৫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bn-BD" sz="4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Vrinda" panose="020B0502040204020203" pitchFamily="34" charset="0"/>
                        </a:rPr>
                        <a:t>৫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6803526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bn-BD" sz="4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Vrinda" panose="020B0502040204020203" pitchFamily="34" charset="0"/>
                        </a:rPr>
                        <a:t>৩৬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bn-BD" sz="4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Vrinda" panose="020B0502040204020203" pitchFamily="34" charset="0"/>
                        </a:rPr>
                        <a:t>৬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8283381"/>
                  </a:ext>
                </a:extLst>
              </a:tr>
              <a:tr h="2909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bn-BD" sz="4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Vrinda" panose="020B0502040204020203" pitchFamily="34" charset="0"/>
                        </a:rPr>
                        <a:t>৪৯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bn-BD" sz="4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Vrinda" panose="020B0502040204020203" pitchFamily="34" charset="0"/>
                        </a:rPr>
                        <a:t>৭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262212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AC3F5DB-0E8B-465D-9623-A80A68C2BEF4}"/>
              </a:ext>
            </a:extLst>
          </p:cNvPr>
          <p:cNvSpPr txBox="1"/>
          <p:nvPr/>
        </p:nvSpPr>
        <p:spPr>
          <a:xfrm>
            <a:off x="6411191" y="1043789"/>
            <a:ext cx="5638800" cy="3046988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এখানে লক্ষণীয় যে, দুটি একই রকম সংখ্যার গুনফল আমরা বর্গ বলছি। তাহলে বর্গমূল হবে সংখ্যাটি (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বর্গমূল চিহ্ন)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AACC3D7B-7C89-4714-BAD2-5539FDB38EC5}"/>
              </a:ext>
            </a:extLst>
          </p:cNvPr>
          <p:cNvSpPr/>
          <p:nvPr/>
        </p:nvSpPr>
        <p:spPr>
          <a:xfrm>
            <a:off x="5361710" y="2026956"/>
            <a:ext cx="928255" cy="540327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0546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7037E-6 L -0.00273 0.50787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2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E1ED2C0-3B24-44CF-B6D6-FC8163EA868D}"/>
              </a:ext>
            </a:extLst>
          </p:cNvPr>
          <p:cNvSpPr txBox="1"/>
          <p:nvPr/>
        </p:nvSpPr>
        <p:spPr>
          <a:xfrm>
            <a:off x="5056908" y="114300"/>
            <a:ext cx="2372591" cy="8490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DA112D-9C4F-4DE5-B184-96071EC14060}"/>
              </a:ext>
            </a:extLst>
          </p:cNvPr>
          <p:cNvSpPr txBox="1"/>
          <p:nvPr/>
        </p:nvSpPr>
        <p:spPr>
          <a:xfrm>
            <a:off x="872835" y="1510145"/>
            <a:ext cx="10001993" cy="2800767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তোমার কাছে ধর ২৫টি গোলাপ ফুলের গাছ আছে।এখন তোমার বাবা তোমাকে প্রতি সারিতে সমান সংখ্যাক গোলাপ গাছ লাগাতে বললেন।এখন প্রতি সারিতে গাছের সংখ্যা বের কর?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411139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1706FB-80C2-43AD-BFB1-9E294395D79C}"/>
              </a:ext>
            </a:extLst>
          </p:cNvPr>
          <p:cNvSpPr txBox="1"/>
          <p:nvPr/>
        </p:nvSpPr>
        <p:spPr>
          <a:xfrm>
            <a:off x="5010150" y="0"/>
            <a:ext cx="2092779" cy="1015663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5FFE5F-0FA6-4A97-BA7E-53B8B2110FFA}"/>
              </a:ext>
            </a:extLst>
          </p:cNvPr>
          <p:cNvSpPr txBox="1"/>
          <p:nvPr/>
        </p:nvSpPr>
        <p:spPr>
          <a:xfrm>
            <a:off x="1177636" y="1195772"/>
            <a:ext cx="8631382" cy="341632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bn-BD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১।বর্গ কী?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২।৪, ৫, ৬ এর মধ্যে কোনটি পূর্ণ বর্গ সংখ্যা</a:t>
            </a:r>
          </a:p>
          <a:p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194947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C414649-7D05-4D62-991B-423B20161623}"/>
              </a:ext>
            </a:extLst>
          </p:cNvPr>
          <p:cNvSpPr txBox="1"/>
          <p:nvPr/>
        </p:nvSpPr>
        <p:spPr>
          <a:xfrm>
            <a:off x="4745181" y="0"/>
            <a:ext cx="2701637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8CF76D-D9E1-4FE5-BB28-DAE65A476835}"/>
              </a:ext>
            </a:extLst>
          </p:cNvPr>
          <p:cNvSpPr txBox="1"/>
          <p:nvPr/>
        </p:nvSpPr>
        <p:spPr>
          <a:xfrm>
            <a:off x="761999" y="1440873"/>
            <a:ext cx="9130146" cy="1323439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তোমার কাছে ৩৬টি লেবু গাছ আছে। প্রতি সারিতে লেবু গাছের সংখ্যা বের কর?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20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3987" y="169818"/>
            <a:ext cx="305671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6834" y="1874728"/>
            <a:ext cx="7903029" cy="310854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মোঃআব্দুল ওয়াহিদ সহকারি শিক্ষক (গণিত)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নূরুল্লাহপুর ইসলামিয়া দাখিল মাদ্রাসা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গোবিন্দগঞ্জ,ছাতক,সুনামগঞ্জ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ইন্ডেক্স নম্বরঃ২১০৪৭৮২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ইমেইল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infowahidmilon@gmail.com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863" y="0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37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57784" y="374134"/>
            <a:ext cx="2729133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97537" y="1368920"/>
            <a:ext cx="6178731" cy="2923877"/>
          </a:xfrm>
          <a:prstGeom prst="rect">
            <a:avLst/>
          </a:prstGeom>
          <a:solidFill>
            <a:srgbClr val="FFC000"/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শ্রেনিঃ 	 সপ্তম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গনিত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প্রথম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(মূলদ ও অমূলদ সংখ্যা)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032319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9116" y="100483"/>
            <a:ext cx="4712677" cy="830997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শিখন ফল--------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5030" y="1619794"/>
            <a:ext cx="8373291" cy="341632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 শিক্ষার্থীরা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------</a:t>
            </a:r>
            <a:endParaRPr lang="bn-B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বর্গ কি এবং এর ধারনা লাভ করবে।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সংখ্যার বর্গ ও বর্গমূল ব্যাখ্যা করতে পারবে।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24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05BAAD4-406B-418C-83A0-03F0670CCDEB}"/>
              </a:ext>
            </a:extLst>
          </p:cNvPr>
          <p:cNvSpPr txBox="1"/>
          <p:nvPr/>
        </p:nvSpPr>
        <p:spPr>
          <a:xfrm>
            <a:off x="2159598" y="135149"/>
            <a:ext cx="5678186" cy="707886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চল যাই আমরা একটি চিত্র লক্ষ করি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FA756A-30EF-4140-A115-74541A5542D5}"/>
              </a:ext>
            </a:extLst>
          </p:cNvPr>
          <p:cNvSpPr/>
          <p:nvPr/>
        </p:nvSpPr>
        <p:spPr>
          <a:xfrm>
            <a:off x="3117273" y="1246909"/>
            <a:ext cx="4821382" cy="39762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DE1C24EC-1DEE-4C87-B2C8-B5C4CCFBFCB7}"/>
              </a:ext>
            </a:extLst>
          </p:cNvPr>
          <p:cNvSpPr/>
          <p:nvPr/>
        </p:nvSpPr>
        <p:spPr>
          <a:xfrm>
            <a:off x="3647210" y="1401333"/>
            <a:ext cx="1136072" cy="1052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1FF62D80-4673-47A8-8A80-B2F060B48A94}"/>
              </a:ext>
            </a:extLst>
          </p:cNvPr>
          <p:cNvSpPr/>
          <p:nvPr/>
        </p:nvSpPr>
        <p:spPr>
          <a:xfrm>
            <a:off x="3561487" y="2743202"/>
            <a:ext cx="1136072" cy="1052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EA5F6603-385F-42ED-9577-18DE48B53E5C}"/>
              </a:ext>
            </a:extLst>
          </p:cNvPr>
          <p:cNvSpPr/>
          <p:nvPr/>
        </p:nvSpPr>
        <p:spPr>
          <a:xfrm>
            <a:off x="5140040" y="4010895"/>
            <a:ext cx="1136072" cy="1052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D52C729B-3C19-4C89-A109-A26E4EB4343A}"/>
              </a:ext>
            </a:extLst>
          </p:cNvPr>
          <p:cNvSpPr/>
          <p:nvPr/>
        </p:nvSpPr>
        <p:spPr>
          <a:xfrm>
            <a:off x="3629895" y="4010895"/>
            <a:ext cx="1136072" cy="1052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32E7D223-B1F2-400A-B8A0-35DE49BF97FB}"/>
              </a:ext>
            </a:extLst>
          </p:cNvPr>
          <p:cNvSpPr/>
          <p:nvPr/>
        </p:nvSpPr>
        <p:spPr>
          <a:xfrm>
            <a:off x="5121426" y="2608703"/>
            <a:ext cx="1136072" cy="1052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616F1FFB-9776-4258-8B2A-B9BA20EF9A8B}"/>
              </a:ext>
            </a:extLst>
          </p:cNvPr>
          <p:cNvSpPr/>
          <p:nvPr/>
        </p:nvSpPr>
        <p:spPr>
          <a:xfrm>
            <a:off x="6701712" y="3970497"/>
            <a:ext cx="1136072" cy="1052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1DEEC338-2575-4849-9EDB-9487631C0FD5}"/>
              </a:ext>
            </a:extLst>
          </p:cNvPr>
          <p:cNvSpPr/>
          <p:nvPr/>
        </p:nvSpPr>
        <p:spPr>
          <a:xfrm>
            <a:off x="6701712" y="2608703"/>
            <a:ext cx="1136072" cy="1052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00FBF565-8872-464A-A9B1-5D2A4F208776}"/>
              </a:ext>
            </a:extLst>
          </p:cNvPr>
          <p:cNvSpPr/>
          <p:nvPr/>
        </p:nvSpPr>
        <p:spPr>
          <a:xfrm>
            <a:off x="5167746" y="1401333"/>
            <a:ext cx="1136072" cy="1052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6665C34D-45CF-4679-9EC0-E79F7DAD47A3}"/>
              </a:ext>
            </a:extLst>
          </p:cNvPr>
          <p:cNvSpPr/>
          <p:nvPr/>
        </p:nvSpPr>
        <p:spPr>
          <a:xfrm>
            <a:off x="6636330" y="1371601"/>
            <a:ext cx="1136072" cy="1052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D327377-5C31-465F-A2D4-E73A6E16C81F}"/>
              </a:ext>
            </a:extLst>
          </p:cNvPr>
          <p:cNvSpPr txBox="1"/>
          <p:nvPr/>
        </p:nvSpPr>
        <p:spPr>
          <a:xfrm>
            <a:off x="8382000" y="1371600"/>
            <a:ext cx="3629891" cy="14465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বলত এটা দ্বারা কী বোঝাচ্ছে?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EDD7FC4-A9A4-4791-9D5E-DA892A368E18}"/>
              </a:ext>
            </a:extLst>
          </p:cNvPr>
          <p:cNvSpPr txBox="1"/>
          <p:nvPr/>
        </p:nvSpPr>
        <p:spPr>
          <a:xfrm>
            <a:off x="2008909" y="5373933"/>
            <a:ext cx="7038109" cy="830997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এটি দ্বারা বোঝাচ্ছে, তা হলো বর্গক্ষেত্র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36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8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86" grpId="0" animBg="1"/>
      <p:bldP spid="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0D2259-484D-4618-A05E-14A91DC7CD74}"/>
              </a:ext>
            </a:extLst>
          </p:cNvPr>
          <p:cNvSpPr txBox="1"/>
          <p:nvPr/>
        </p:nvSpPr>
        <p:spPr>
          <a:xfrm>
            <a:off x="1662545" y="1773383"/>
            <a:ext cx="5403272" cy="92333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বর্গ ও বর্গমূল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18978A-4323-4375-8B99-3506C1E9F2C8}"/>
              </a:ext>
            </a:extLst>
          </p:cNvPr>
          <p:cNvSpPr txBox="1"/>
          <p:nvPr/>
        </p:nvSpPr>
        <p:spPr>
          <a:xfrm>
            <a:off x="3186545" y="41288"/>
            <a:ext cx="3740727" cy="830997"/>
          </a:xfrm>
          <a:prstGeom prst="rect">
            <a:avLst/>
          </a:prstGeom>
          <a:solidFill>
            <a:srgbClr val="FFC000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হলো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97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821635" y="1845129"/>
            <a:ext cx="35648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3×3 = 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14681" y="1040191"/>
            <a:ext cx="7232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</a:p>
        </p:txBody>
      </p:sp>
      <p:sp>
        <p:nvSpPr>
          <p:cNvPr id="4" name="Rectangle 3"/>
          <p:cNvSpPr/>
          <p:nvPr/>
        </p:nvSpPr>
        <p:spPr>
          <a:xfrm>
            <a:off x="5470118" y="1845129"/>
            <a:ext cx="3210056" cy="2726871"/>
          </a:xfrm>
          <a:prstGeom prst="rect">
            <a:avLst/>
          </a:prstGeom>
          <a:noFill/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808664" y="3653860"/>
            <a:ext cx="705394" cy="757646"/>
          </a:xfrm>
          <a:prstGeom prst="ellipse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768387" y="2830900"/>
            <a:ext cx="705394" cy="757646"/>
          </a:xfrm>
          <a:prstGeom prst="ellipse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815593" y="3702846"/>
            <a:ext cx="705394" cy="757646"/>
          </a:xfrm>
          <a:prstGeom prst="ellipse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673388" y="3644064"/>
            <a:ext cx="705394" cy="757646"/>
          </a:xfrm>
          <a:prstGeom prst="ellipse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677743" y="2804775"/>
            <a:ext cx="705394" cy="757646"/>
          </a:xfrm>
          <a:prstGeom prst="ellipse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808664" y="1991611"/>
            <a:ext cx="705394" cy="757646"/>
          </a:xfrm>
          <a:prstGeom prst="ellipse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741026" y="1965486"/>
            <a:ext cx="705394" cy="757646"/>
          </a:xfrm>
          <a:prstGeom prst="ellipse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673388" y="1909517"/>
            <a:ext cx="705394" cy="757646"/>
          </a:xfrm>
          <a:prstGeom prst="ellipse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5470119" y="1406385"/>
            <a:ext cx="705394" cy="50358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539891" y="2506848"/>
            <a:ext cx="723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</a:p>
        </p:txBody>
      </p:sp>
      <p:sp>
        <p:nvSpPr>
          <p:cNvPr id="9" name="Oval 8"/>
          <p:cNvSpPr/>
          <p:nvPr/>
        </p:nvSpPr>
        <p:spPr>
          <a:xfrm>
            <a:off x="6772049" y="2804775"/>
            <a:ext cx="705394" cy="757646"/>
          </a:xfrm>
          <a:prstGeom prst="ellipse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23" name="Up Arrow 22"/>
          <p:cNvSpPr/>
          <p:nvPr/>
        </p:nvSpPr>
        <p:spPr>
          <a:xfrm>
            <a:off x="8680174" y="4022887"/>
            <a:ext cx="463826" cy="65513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04E2BB-199E-4A44-BBC1-D7BBD6ABAF0F}"/>
              </a:ext>
            </a:extLst>
          </p:cNvPr>
          <p:cNvSpPr txBox="1"/>
          <p:nvPr/>
        </p:nvSpPr>
        <p:spPr>
          <a:xfrm>
            <a:off x="224907" y="462967"/>
            <a:ext cx="4758290" cy="144655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ক্ষেত্রটির কী নাম হতে পারে একটু ভাবো তো?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9B3113-4705-400B-BDC0-FC907EAD109B}"/>
              </a:ext>
            </a:extLst>
          </p:cNvPr>
          <p:cNvSpPr txBox="1"/>
          <p:nvPr/>
        </p:nvSpPr>
        <p:spPr>
          <a:xfrm>
            <a:off x="1193831" y="5143205"/>
            <a:ext cx="7718256" cy="830997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আশা করি তোমরা এখন নিশ্চয় পারবে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1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2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515 0.00023 L 0.08138 -0.003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20" y="-20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repeatCount="2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7.40741E-7 L -0.00273 -0.1148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-574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 animBg="1"/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rgbClr val="F7E0F8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05F6F38D-7A5D-4C03-9ADC-928505EE424C}"/>
              </a:ext>
            </a:extLst>
          </p:cNvPr>
          <p:cNvSpPr txBox="1"/>
          <p:nvPr/>
        </p:nvSpPr>
        <p:spPr>
          <a:xfrm>
            <a:off x="4294909" y="184390"/>
            <a:ext cx="2840182" cy="1015663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5B2334-79AD-42B1-AC93-AA9BBAC91557}"/>
              </a:ext>
            </a:extLst>
          </p:cNvPr>
          <p:cNvSpPr txBox="1"/>
          <p:nvPr/>
        </p:nvSpPr>
        <p:spPr>
          <a:xfrm>
            <a:off x="374074" y="1983056"/>
            <a:ext cx="9213272" cy="156966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১। কোন বর্গক্ষেত্রের এক বাহুর দৈর্ঘ্য ৪ মিটার হলে তার ক্ষেত্রফল কত বের কর?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34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>
            <a:extLst>
              <a:ext uri="{FF2B5EF4-FFF2-40B4-BE49-F238E27FC236}">
                <a16:creationId xmlns:a16="http://schemas.microsoft.com/office/drawing/2014/main" id="{8567DC19-9552-443B-97DA-151EE0020381}"/>
              </a:ext>
            </a:extLst>
          </p:cNvPr>
          <p:cNvSpPr txBox="1"/>
          <p:nvPr/>
        </p:nvSpPr>
        <p:spPr>
          <a:xfrm>
            <a:off x="3061854" y="13855"/>
            <a:ext cx="3906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সংখ্যাগুলো লক্ষ করি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8F4D13-42C8-4F98-BF27-11BF3B29361A}"/>
              </a:ext>
            </a:extLst>
          </p:cNvPr>
          <p:cNvSpPr txBox="1"/>
          <p:nvPr/>
        </p:nvSpPr>
        <p:spPr>
          <a:xfrm>
            <a:off x="9060873" y="598630"/>
            <a:ext cx="2964872" cy="341632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	আমরা বুঝলাম কোন সংখ্যার সাথে সেই সংখ্যা গুন করলে গুনফল কে আমরা বর্গ বলি তাই না?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FC1F0486-6339-4053-87F5-CE3AEA60995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5451761"/>
                  </p:ext>
                </p:extLst>
              </p:nvPr>
            </p:nvGraphicFramePr>
            <p:xfrm>
              <a:off x="1445577" y="884924"/>
              <a:ext cx="5357005" cy="4908269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954002">
                      <a:extLst>
                        <a:ext uri="{9D8B030D-6E8A-4147-A177-3AD203B41FA5}">
                          <a16:colId xmlns:a16="http://schemas.microsoft.com/office/drawing/2014/main" val="2987789508"/>
                        </a:ext>
                      </a:extLst>
                    </a:gridCol>
                    <a:gridCol w="2403003">
                      <a:extLst>
                        <a:ext uri="{9D8B030D-6E8A-4147-A177-3AD203B41FA5}">
                          <a16:colId xmlns:a16="http://schemas.microsoft.com/office/drawing/2014/main" val="2713738263"/>
                        </a:ext>
                      </a:extLst>
                    </a:gridCol>
                  </a:tblGrid>
                  <a:tr h="819185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bn-BD" sz="3200" dirty="0">
                              <a:effectLst/>
                            </a:rPr>
                            <a:t>সংখ্যার বর্গ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Vrinda" panose="020B0502040204020203" pitchFamily="34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bn-BD" sz="3200">
                              <a:effectLst/>
                            </a:rPr>
                            <a:t>বর্গমূল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Vrinda" panose="020B0502040204020203" pitchFamily="34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35625588"/>
                      </a:ext>
                    </a:extLst>
                  </a:tr>
                  <a:tr h="527082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bn-BD" sz="3600" b="1" dirty="0">
                              <a:effectLst/>
                            </a:rPr>
                            <a:t>৪ =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40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২</m:t>
                                  </m:r>
                                </m:e>
                                <m:sup>
                                  <m:r>
                                    <a:rPr lang="en-US" sz="4000" b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২</m:t>
                                  </m:r>
                                </m:sup>
                              </m:sSup>
                            </m:oMath>
                          </a14:m>
                          <a:endParaRPr lang="en-US" sz="2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Vrinda" panose="020B0502040204020203" pitchFamily="34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bn-BD" sz="3600" b="1">
                              <a:effectLst/>
                            </a:rPr>
                            <a:t>২</a:t>
                          </a:r>
                          <a:endParaRPr lang="en-US" sz="24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Vrinda" panose="020B0502040204020203" pitchFamily="34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0058226"/>
                      </a:ext>
                    </a:extLst>
                  </a:tr>
                  <a:tr h="51409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bn-BD" sz="3600" b="1" dirty="0">
                              <a:effectLst/>
                            </a:rPr>
                            <a:t>৯ </a:t>
                          </a:r>
                          <a:r>
                            <a:rPr lang="bn-BD" sz="2800" b="1" dirty="0">
                              <a:effectLst/>
                            </a:rPr>
                            <a:t> </a:t>
                          </a:r>
                          <a:r>
                            <a:rPr lang="en-US" sz="2800" b="1" dirty="0">
                              <a:effectLst/>
                            </a:rPr>
                            <a:t>=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40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4000" b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৩</m:t>
                                  </m:r>
                                </m:e>
                                <m:sup>
                                  <m:r>
                                    <a:rPr lang="en-US" sz="4000" b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৩</m:t>
                                  </m:r>
                                </m:sup>
                              </m:sSup>
                            </m:oMath>
                          </a14:m>
                          <a:endParaRPr lang="en-US" sz="2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Vrinda" panose="020B0502040204020203" pitchFamily="34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bn-BD" sz="3600" b="1" dirty="0">
                              <a:effectLst/>
                            </a:rPr>
                            <a:t>৩</a:t>
                          </a:r>
                          <a:endParaRPr lang="en-US" sz="2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Vrinda" panose="020B0502040204020203" pitchFamily="34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06738493"/>
                      </a:ext>
                    </a:extLst>
                  </a:tr>
                  <a:tr h="460082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bn-BD" sz="3600" b="1" dirty="0">
                              <a:effectLst/>
                            </a:rPr>
                            <a:t>১৬ =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3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   </m:t>
                                  </m:r>
                                  <m:r>
                                    <a:rPr lang="en-US" sz="3600" b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৪</m:t>
                                  </m:r>
                                </m:e>
                                <m:sup>
                                  <m:r>
                                    <a:rPr lang="en-US" sz="3600" b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3600" b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৪</m:t>
                                  </m:r>
                                </m:sup>
                              </m:sSup>
                            </m:oMath>
                          </a14:m>
                          <a:endParaRPr lang="en-US" sz="2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Vrinda" panose="020B0502040204020203" pitchFamily="34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bn-BD" sz="3600" b="1" dirty="0">
                              <a:effectLst/>
                            </a:rPr>
                            <a:t>৪</a:t>
                          </a:r>
                          <a:endParaRPr lang="en-US" sz="2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Vrinda" panose="020B0502040204020203" pitchFamily="34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49857629"/>
                      </a:ext>
                    </a:extLst>
                  </a:tr>
                  <a:tr h="52558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bn-BD" sz="3600" b="1">
                              <a:effectLst/>
                            </a:rPr>
                            <a:t>২৫ </a:t>
                          </a:r>
                          <a:r>
                            <a:rPr lang="en-US" sz="2800" b="1">
                              <a:effectLst/>
                            </a:rPr>
                            <a:t>=</a:t>
                          </a:r>
                          <a14:m>
                            <m:oMath xmlns:m="http://schemas.openxmlformats.org/officeDocument/2006/math">
                              <m:r>
                                <a:rPr lang="en-US" sz="4000" b="1" smtClean="0">
                                  <a:effectLst/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sSup>
                                <m:sSupPr>
                                  <m:ctrlPr>
                                    <a:rPr lang="en-US" sz="40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৫</m:t>
                                  </m:r>
                                  <m:r>
                                    <a:rPr lang="en-US" sz="4000" b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sz="4000" b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৫</m:t>
                                  </m:r>
                                </m:sup>
                              </m:sSup>
                            </m:oMath>
                          </a14:m>
                          <a:endParaRPr lang="en-US" sz="24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Vrinda" panose="020B0502040204020203" pitchFamily="34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bn-BD" sz="3600" b="1" dirty="0">
                              <a:effectLst/>
                            </a:rPr>
                            <a:t>৫</a:t>
                          </a:r>
                          <a:endParaRPr lang="en-US" sz="2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Vrinda" panose="020B0502040204020203" pitchFamily="34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0114613"/>
                      </a:ext>
                    </a:extLst>
                  </a:tr>
                  <a:tr h="52558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bn-BD" sz="3600" b="1">
                              <a:effectLst/>
                            </a:rPr>
                            <a:t>৩৬ </a:t>
                          </a:r>
                          <a:r>
                            <a:rPr lang="en-US" sz="2800" b="1">
                              <a:effectLst/>
                            </a:rPr>
                            <a:t>=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40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  </m:t>
                                  </m:r>
                                  <m:r>
                                    <a:rPr lang="en-US" sz="4000" b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৬</m:t>
                                  </m:r>
                                </m:e>
                                <m:sup>
                                  <m:r>
                                    <a:rPr lang="en-US" sz="4000" b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৬</m:t>
                                  </m:r>
                                </m:sup>
                              </m:sSup>
                            </m:oMath>
                          </a14:m>
                          <a:endParaRPr lang="en-US" sz="24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Vrinda" panose="020B0502040204020203" pitchFamily="34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bn-BD" sz="3600" b="1" dirty="0">
                              <a:effectLst/>
                            </a:rPr>
                            <a:t>৬</a:t>
                          </a:r>
                          <a:endParaRPr lang="en-US" sz="2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Vrinda" panose="020B0502040204020203" pitchFamily="34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48978583"/>
                      </a:ext>
                    </a:extLst>
                  </a:tr>
                  <a:tr h="451512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bn-BD" sz="3600" b="1">
                              <a:effectLst/>
                            </a:rPr>
                            <a:t>৪৯</a:t>
                          </a:r>
                          <a:r>
                            <a:rPr lang="bn-BD" sz="2800" b="1">
                              <a:effectLst/>
                            </a:rPr>
                            <a:t> </a:t>
                          </a:r>
                          <a:r>
                            <a:rPr lang="en-US" sz="2800" b="1">
                              <a:effectLst/>
                            </a:rPr>
                            <a:t>=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3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  </m:t>
                                  </m:r>
                                  <m:r>
                                    <a:rPr lang="en-US" sz="3600" b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৭</m:t>
                                  </m:r>
                                </m:e>
                                <m:sup>
                                  <m:r>
                                    <a:rPr lang="en-US" sz="3600" b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৭</m:t>
                                  </m:r>
                                </m:sup>
                              </m:sSup>
                            </m:oMath>
                          </a14:m>
                          <a:endParaRPr lang="en-US" sz="24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Vrinda" panose="020B0502040204020203" pitchFamily="34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bn-BD" sz="3600" b="1" dirty="0">
                              <a:effectLst/>
                            </a:rPr>
                            <a:t>৭</a:t>
                          </a:r>
                          <a:endParaRPr lang="en-US" sz="2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Vrinda" panose="020B0502040204020203" pitchFamily="34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1261329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FC1F0486-6339-4053-87F5-CE3AEA60995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5451761"/>
                  </p:ext>
                </p:extLst>
              </p:nvPr>
            </p:nvGraphicFramePr>
            <p:xfrm>
              <a:off x="1445577" y="884924"/>
              <a:ext cx="5357005" cy="4908269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954002">
                      <a:extLst>
                        <a:ext uri="{9D8B030D-6E8A-4147-A177-3AD203B41FA5}">
                          <a16:colId xmlns:a16="http://schemas.microsoft.com/office/drawing/2014/main" val="2987789508"/>
                        </a:ext>
                      </a:extLst>
                    </a:gridCol>
                    <a:gridCol w="2403003">
                      <a:extLst>
                        <a:ext uri="{9D8B030D-6E8A-4147-A177-3AD203B41FA5}">
                          <a16:colId xmlns:a16="http://schemas.microsoft.com/office/drawing/2014/main" val="2713738263"/>
                        </a:ext>
                      </a:extLst>
                    </a:gridCol>
                  </a:tblGrid>
                  <a:tr h="819185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bn-BD" sz="3200" dirty="0">
                              <a:effectLst/>
                            </a:rPr>
                            <a:t>সংখ্যার বর্গ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Vrinda" panose="020B0502040204020203" pitchFamily="34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bn-BD" sz="3200">
                              <a:effectLst/>
                            </a:rPr>
                            <a:t>বর্গমূল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Vrinda" panose="020B0502040204020203" pitchFamily="34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35625588"/>
                      </a:ext>
                    </a:extLst>
                  </a:tr>
                  <a:tr h="7084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06" t="-125000" r="-81649" b="-5189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bn-BD" sz="3600" b="1">
                              <a:effectLst/>
                            </a:rPr>
                            <a:t>২</a:t>
                          </a:r>
                          <a:endParaRPr lang="en-US" sz="24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Vrinda" panose="020B0502040204020203" pitchFamily="34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0058226"/>
                      </a:ext>
                    </a:extLst>
                  </a:tr>
                  <a:tr h="6910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06" t="-230973" r="-81649" b="-4327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bn-BD" sz="3600" b="1" dirty="0">
                              <a:effectLst/>
                            </a:rPr>
                            <a:t>৩</a:t>
                          </a:r>
                          <a:endParaRPr lang="en-US" sz="2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Vrinda" panose="020B0502040204020203" pitchFamily="34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06738493"/>
                      </a:ext>
                    </a:extLst>
                  </a:tr>
                  <a:tr h="64439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06" t="-352830" r="-81649" b="-3613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bn-BD" sz="3600" b="1" dirty="0">
                              <a:effectLst/>
                            </a:rPr>
                            <a:t>৪</a:t>
                          </a:r>
                          <a:endParaRPr lang="en-US" sz="2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Vrinda" panose="020B0502040204020203" pitchFamily="34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49857629"/>
                      </a:ext>
                    </a:extLst>
                  </a:tr>
                  <a:tr h="706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06" t="-413793" r="-81649" b="-2301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bn-BD" sz="3600" b="1" dirty="0">
                              <a:effectLst/>
                            </a:rPr>
                            <a:t>৫</a:t>
                          </a:r>
                          <a:endParaRPr lang="en-US" sz="2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Vrinda" panose="020B0502040204020203" pitchFamily="34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0114613"/>
                      </a:ext>
                    </a:extLst>
                  </a:tr>
                  <a:tr h="706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06" t="-513793" r="-81649" b="-1301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bn-BD" sz="3600" b="1" dirty="0">
                              <a:effectLst/>
                            </a:rPr>
                            <a:t>৬</a:t>
                          </a:r>
                          <a:endParaRPr lang="en-US" sz="2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Vrinda" panose="020B0502040204020203" pitchFamily="34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48978583"/>
                      </a:ext>
                    </a:extLst>
                  </a:tr>
                  <a:tr h="63239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06" t="-684615" r="-81649" b="-451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bn-BD" sz="3600" b="1" dirty="0">
                              <a:effectLst/>
                            </a:rPr>
                            <a:t>৭</a:t>
                          </a:r>
                          <a:endParaRPr lang="en-US" sz="2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Vrinda" panose="020B0502040204020203" pitchFamily="34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1261329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4048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579</TotalTime>
  <Words>302</Words>
  <Application>Microsoft Office PowerPoint</Application>
  <PresentationFormat>Widescreen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Calibri</vt:lpstr>
      <vt:lpstr>Calibri Light</vt:lpstr>
      <vt:lpstr>Cambria Math</vt:lpstr>
      <vt:lpstr>NikoshBAN</vt:lpstr>
      <vt:lpstr>Rockwell</vt:lpstr>
      <vt:lpstr>Wingdings</vt:lpstr>
      <vt:lpstr>Atlas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wahid milon</dc:creator>
  <cp:lastModifiedBy>wahid</cp:lastModifiedBy>
  <cp:revision>256</cp:revision>
  <dcterms:created xsi:type="dcterms:W3CDTF">2020-09-17T04:09:53Z</dcterms:created>
  <dcterms:modified xsi:type="dcterms:W3CDTF">2020-11-18T03:17:25Z</dcterms:modified>
</cp:coreProperties>
</file>