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2" r:id="rId5"/>
    <p:sldId id="270" r:id="rId6"/>
    <p:sldId id="273" r:id="rId7"/>
    <p:sldId id="257" r:id="rId8"/>
    <p:sldId id="258" r:id="rId9"/>
    <p:sldId id="261" r:id="rId10"/>
    <p:sldId id="260" r:id="rId11"/>
    <p:sldId id="262" r:id="rId12"/>
    <p:sldId id="263" r:id="rId13"/>
    <p:sldId id="271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3400" y="4907340"/>
            <a:ext cx="37433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7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H="1">
            <a:off x="5791200" y="1088509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2360612" y="242887"/>
            <a:ext cx="4468813" cy="685800"/>
          </a:xfrm>
          <a:prstGeom prst="flowChartAlternateProcess">
            <a:avLst/>
          </a:prstGeom>
          <a:solidFill>
            <a:srgbClr val="CCECFF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অপকারিতা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246260"/>
            <a:ext cx="4267200" cy="2019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200098"/>
            <a:ext cx="3581400" cy="2019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4310" y="1785770"/>
            <a:ext cx="2025379" cy="2895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00051" y="1351916"/>
            <a:ext cx="8501062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আদম (আ) -এর মর্যাদা দেখে ইবলিস তার প্রতি হিংসা করে।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5798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980" y="2613742"/>
            <a:ext cx="8705217" cy="2334616"/>
            <a:chOff x="220980" y="2613742"/>
            <a:chExt cx="8705217" cy="23346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10" y="2613742"/>
              <a:ext cx="2751449" cy="233461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161" y="2613742"/>
              <a:ext cx="2586036" cy="233461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" y="2613742"/>
              <a:ext cx="3311513" cy="2334616"/>
            </a:xfrm>
            <a:prstGeom prst="rect">
              <a:avLst/>
            </a:prstGeom>
          </p:spPr>
        </p:pic>
      </p:grpSp>
      <p:sp>
        <p:nvSpPr>
          <p:cNvPr id="10" name="Flowchart: Alternate Process 9"/>
          <p:cNvSpPr/>
          <p:nvPr/>
        </p:nvSpPr>
        <p:spPr>
          <a:xfrm>
            <a:off x="2546350" y="228600"/>
            <a:ext cx="4468813" cy="6858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অপকারিতা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397" y="945908"/>
            <a:ext cx="86868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আদম(আ)-এর পুত্র কাবিল হিংসার বশবর্তী হয়ে তারই আপন ভাই হাবিলকে হত্যা করে। হিংসা মানুষের ভাল কাজগূলোকে ধ্বংস করে দেয়। 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0179" y="5181600"/>
            <a:ext cx="8686800" cy="120032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‘আগুন যেমন শুকনা কাঠকে জ্বালিয়ে ছাই করে দেয়, হিংসা তেমনই পুন্যকে ধ্বংস করে দেয়।’</a:t>
            </a:r>
            <a:r>
              <a:rPr lang="bn-BD" sz="36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(ইবনে মাজাহ )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50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86106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কাজ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2" y="1428929"/>
            <a:ext cx="5972175" cy="3499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20980" y="5232724"/>
            <a:ext cx="892969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হিংসাকে দমন করার জন্য আমাদের কী  অনুশীলন করা প্রয়োজন এর একটি তালিকা তৈরি কর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8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371600" y="-30480"/>
            <a:ext cx="5693194" cy="83343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Rounded Rectangle 5"/>
          <p:cNvSpPr/>
          <p:nvPr/>
        </p:nvSpPr>
        <p:spPr>
          <a:xfrm>
            <a:off x="4953497" y="2576911"/>
            <a:ext cx="2361703" cy="5937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লোভ 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2624157"/>
            <a:ext cx="2729615" cy="5840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অহংকার</a:t>
            </a:r>
            <a:r>
              <a:rPr lang="bn-BD" sz="3600" dirty="0" smtClean="0">
                <a:solidFill>
                  <a:schemeClr val="tx1"/>
                </a:solidFill>
              </a:rPr>
              <a:t>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1216645"/>
            <a:ext cx="2717399" cy="1233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শত্রুতা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06628" y="1364173"/>
            <a:ext cx="2387790" cy="5481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ঈর্ষা 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387" y="3371850"/>
            <a:ext cx="8875314" cy="914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‘আর হিংসুকের অনিষ্ট থেকে আশ্রয় চাই যখন সে হিংসা করে’- এটি কোন সূরার আয়াত?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09667" y="5196062"/>
            <a:ext cx="3181712" cy="8500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ইখলাস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1447" y="4408894"/>
            <a:ext cx="320040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নাস 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8676" y="5284084"/>
            <a:ext cx="3188887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ফালাক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39928" y="4396714"/>
            <a:ext cx="3173105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ফিল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0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48866"/>
            <a:ext cx="3919538" cy="769441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ড়ী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কাজ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053364"/>
              </p:ext>
            </p:extLst>
          </p:nvPr>
        </p:nvGraphicFramePr>
        <p:xfrm>
          <a:off x="2190608" y="1752600"/>
          <a:ext cx="4572000" cy="2854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Presentation" r:id="rId3" imgW="4569008" imgH="3426120" progId="PowerPoint.Show.12">
                  <p:embed/>
                </p:oleObj>
              </mc:Choice>
              <mc:Fallback>
                <p:oleObj name="Presentation" r:id="rId3" imgW="4569008" imgH="34261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0608" y="1752600"/>
                        <a:ext cx="4572000" cy="2854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762000" y="-113601"/>
            <a:ext cx="7620000" cy="373240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আগামীকাল এই প্রশ্নের উত্তর লিখে নিয়ে আসবে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91" y="5506111"/>
            <a:ext cx="8794433" cy="62541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 algn="just">
              <a:buFont typeface="Wingdings" panose="05000000000000000000" pitchFamily="2" charset="2"/>
              <a:buChar char="Ø"/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হিংসা থেকে বাঁচতে পারি তার উপায়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সমূহ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</a:t>
            </a:r>
            <a:endParaRPr lang="en-US" sz="3200" b="1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0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31" y="4267200"/>
            <a:ext cx="8535140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46550"/>
            <a:ext cx="9144000" cy="54476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জামাল আহমদ</a:t>
            </a:r>
            <a:endParaRPr lang="en-US" sz="6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 পাইলট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০১৭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১৬৫৭৪৯৭৩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sk1984jamal@gmail.com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1462216" cy="160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8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525"/>
            <a:ext cx="9144000" cy="6848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</a:t>
            </a:r>
            <a:endParaRPr lang="bn-IN" sz="8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 ও নৈতিক 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৭ম     </a:t>
            </a:r>
          </a:p>
          <a:p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                                                                              পাঠ - ০৯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7_BV_Islam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2" t="24327" r="30377" b="3625"/>
          <a:stretch/>
        </p:blipFill>
        <p:spPr>
          <a:xfrm>
            <a:off x="5629841" y="2819400"/>
            <a:ext cx="3374970" cy="3505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828800" y="457200"/>
            <a:ext cx="38010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8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4124326" cy="47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4114800" cy="4724400"/>
          </a:xfrm>
          <a:prstGeom prst="rect">
            <a:avLst/>
          </a:prstGeom>
        </p:spPr>
      </p:pic>
      <p:sp>
        <p:nvSpPr>
          <p:cNvPr id="7" name="Up Ribbon 6"/>
          <p:cNvSpPr/>
          <p:nvPr/>
        </p:nvSpPr>
        <p:spPr>
          <a:xfrm>
            <a:off x="1371600" y="152400"/>
            <a:ext cx="6553200" cy="1219200"/>
          </a:xfrm>
          <a:prstGeom prst="ribbon2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0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228600" y="15240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914400" lvl="2" indent="0" algn="ctr">
              <a:buNone/>
            </a:pPr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bn-IN" sz="9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86200"/>
            <a:ext cx="3167160" cy="95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1800226" y="230258"/>
            <a:ext cx="5915024" cy="1005840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574" y="1433597"/>
            <a:ext cx="7745027" cy="387798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হিংসা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</a:p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হিংসা সৃষ্টির কারণ ব্যাখ্যা করতে পারবে।</a:t>
            </a:r>
          </a:p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হিংসা এর </a:t>
            </a:r>
            <a:r>
              <a:rPr lang="bn-BD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অপকারিতা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 পারবে।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1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2753" y="271462"/>
            <a:ext cx="667522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হিংসা শব্দের আরবি প্রতিশব্দ         ,যার অর্থ- </a:t>
            </a:r>
            <a:endParaRPr lang="en-US" sz="36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85" y="333338"/>
            <a:ext cx="924054" cy="5334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4114800" cy="464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880" y="1447800"/>
            <a:ext cx="4063720" cy="4648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98483" y="6150114"/>
            <a:ext cx="134684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হিংসা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38685" y="6150114"/>
            <a:ext cx="106792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ঈর্ষা 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6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42512" y="221978"/>
            <a:ext cx="342593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হিংসা সৃষ্টির কারণ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" y="1550716"/>
            <a:ext cx="3041034" cy="299398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123108" y="1550716"/>
            <a:ext cx="2914649" cy="2993988"/>
            <a:chOff x="3086100" y="1550716"/>
            <a:chExt cx="2914649" cy="2554545"/>
          </a:xfrm>
        </p:grpSpPr>
        <p:sp>
          <p:nvSpPr>
            <p:cNvPr id="8" name="Rectangle 7"/>
            <p:cNvSpPr/>
            <p:nvPr/>
          </p:nvSpPr>
          <p:spPr>
            <a:xfrm>
              <a:off x="3086100" y="1550716"/>
              <a:ext cx="2914649" cy="2554545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anchor="t">
              <a:spAutoFit/>
            </a:bodyPr>
            <a:lstStyle/>
            <a:p>
              <a:pPr algn="ctr"/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590" y="1855402"/>
              <a:ext cx="2766382" cy="2151784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088239" y="1550716"/>
            <a:ext cx="2834640" cy="2926080"/>
            <a:chOff x="6088239" y="1550716"/>
            <a:chExt cx="2834640" cy="2926080"/>
          </a:xfrm>
        </p:grpSpPr>
        <p:sp>
          <p:nvSpPr>
            <p:cNvPr id="11" name="Rectangle 10"/>
            <p:cNvSpPr/>
            <p:nvPr/>
          </p:nvSpPr>
          <p:spPr>
            <a:xfrm>
              <a:off x="6088239" y="1550716"/>
              <a:ext cx="2834640" cy="292608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anchor="t">
              <a:spAutoFit/>
            </a:bodyPr>
            <a:lstStyle/>
            <a:p>
              <a:pPr algn="ctr"/>
              <a:endParaRPr lang="bn-IN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721" y="1654304"/>
              <a:ext cx="2733676" cy="2674960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1047527" y="4631312"/>
            <a:ext cx="917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শত্রুতা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99684" y="4602190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লোভ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64925" y="4588516"/>
            <a:ext cx="1290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অহংকার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364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769703" y="232737"/>
            <a:ext cx="3200400" cy="1291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2914" y="5227594"/>
            <a:ext cx="8443912" cy="6400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হিংসার অন্তর্ভুক্ত ৫টি কাজের নাম লিখ।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5867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6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261</Words>
  <Application>Microsoft Office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Rasel</cp:lastModifiedBy>
  <cp:revision>49</cp:revision>
  <dcterms:created xsi:type="dcterms:W3CDTF">2006-08-16T00:00:00Z</dcterms:created>
  <dcterms:modified xsi:type="dcterms:W3CDTF">2020-11-18T03:44:36Z</dcterms:modified>
</cp:coreProperties>
</file>