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7" r:id="rId4"/>
    <p:sldId id="265" r:id="rId5"/>
    <p:sldId id="258" r:id="rId6"/>
    <p:sldId id="259" r:id="rId7"/>
    <p:sldId id="268" r:id="rId8"/>
    <p:sldId id="269" r:id="rId9"/>
    <p:sldId id="271" r:id="rId10"/>
    <p:sldId id="270" r:id="rId11"/>
    <p:sldId id="273" r:id="rId12"/>
    <p:sldId id="272" r:id="rId13"/>
    <p:sldId id="263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14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57EA-E650-4704-B71A-30493288CD1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9B706-7E32-4E4A-8138-1BB5F0A16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4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13" y="304801"/>
            <a:ext cx="8686800" cy="65531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24199" y="5288340"/>
            <a:ext cx="30460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4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1"/>
            <a:ext cx="8686800" cy="2590799"/>
          </a:xfrm>
          <a:prstGeom prst="rect">
            <a:avLst/>
          </a:prstGeom>
        </p:spPr>
      </p:pic>
      <p:sp>
        <p:nvSpPr>
          <p:cNvPr id="4" name="Bevel 3"/>
          <p:cNvSpPr/>
          <p:nvPr/>
        </p:nvSpPr>
        <p:spPr>
          <a:xfrm>
            <a:off x="228600" y="2971800"/>
            <a:ext cx="8610600" cy="3352800"/>
          </a:xfrm>
          <a:prstGeom prst="beve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আল্লাহ্‌র কোনো সৃষ্টির প্রতি দয়া করলে তিনি দয়াকারী ব্যক্তির উপর রহমত বর্ষণ করেন। এ সম্পর্কে মহানবি (দঃ) বলেন, </a:t>
            </a:r>
          </a:p>
          <a:p>
            <a:r>
              <a:rPr lang="bn-IN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“তোমরা জমিনের অধিবাসীদের প্রতি দয়া প্রদর্শন করবে। আসমানের অধিপতি তোমাদের প্রতি দয়া করবেন।” (তিরমিযি) </a:t>
            </a:r>
            <a:endParaRPr lang="bn-IN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30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752600" y="609600"/>
            <a:ext cx="5410200" cy="13716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7620000" cy="2514600"/>
          </a:xfrm>
          <a:prstGeom prst="rect">
            <a:avLst/>
          </a:prstGeom>
        </p:spPr>
      </p:pic>
      <p:sp>
        <p:nvSpPr>
          <p:cNvPr id="5" name="Bevel 4"/>
          <p:cNvSpPr/>
          <p:nvPr/>
        </p:nvSpPr>
        <p:spPr>
          <a:xfrm>
            <a:off x="228600" y="4800600"/>
            <a:ext cx="8686800" cy="1443243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মানুষকে কীভাবে উপকার করা যায় তার একটি তালিকা তৈরি কর।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3117272"/>
            <a:ext cx="3962401" cy="33666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99605"/>
            <a:ext cx="3962400" cy="26721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299605"/>
            <a:ext cx="4724400" cy="2672195"/>
          </a:xfrm>
          <a:prstGeom prst="rect">
            <a:avLst/>
          </a:prstGeom>
        </p:spPr>
      </p:pic>
      <p:sp>
        <p:nvSpPr>
          <p:cNvPr id="6" name="Bevel 5"/>
          <p:cNvSpPr/>
          <p:nvPr/>
        </p:nvSpPr>
        <p:spPr>
          <a:xfrm>
            <a:off x="4267201" y="3117272"/>
            <a:ext cx="4724400" cy="3366655"/>
          </a:xfrm>
          <a:prstGeom prst="beve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পরম শত্রুকেও পরোপকারের মাধ্যমে আপন করা যায়।কঠোর হৃদয়বিশিষ্ট লোকের অন্তরও জয় করা যায়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।</a:t>
            </a:r>
            <a:endParaRPr lang="bn-IN" sz="1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30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1676400" y="533400"/>
            <a:ext cx="5486400" cy="12954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kern="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6" name="Snip Same Side Corner Rectangle 5"/>
          <p:cNvSpPr/>
          <p:nvPr/>
        </p:nvSpPr>
        <p:spPr>
          <a:xfrm>
            <a:off x="762000" y="2133600"/>
            <a:ext cx="7848600" cy="3657600"/>
          </a:xfrm>
          <a:prstGeom prst="snip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১ কিসের মাধ্যমে আল্লাহর দয়া পাওয়া যায় ।</a:t>
            </a:r>
          </a:p>
          <a:p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২।পরোপকারের মাধ্যমে সমাজে কী প্রতিষ্ঠিত হয়?</a:t>
            </a:r>
          </a:p>
          <a:p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৩ সৃষ্ঠির সেবার আল্লাহ বান্দার কী উপকার করেন।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6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1981200" y="538371"/>
            <a:ext cx="5105400" cy="101268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বাড়ির </a:t>
            </a:r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7467600" cy="3559314"/>
          </a:xfrm>
          <a:prstGeom prst="rect">
            <a:avLst/>
          </a:prstGeom>
        </p:spPr>
      </p:pic>
      <p:sp>
        <p:nvSpPr>
          <p:cNvPr id="7" name="Bevel 6"/>
          <p:cNvSpPr/>
          <p:nvPr/>
        </p:nvSpPr>
        <p:spPr>
          <a:xfrm>
            <a:off x="457200" y="5361057"/>
            <a:ext cx="8077200" cy="963543"/>
          </a:xfrm>
          <a:prstGeom prst="bevel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পরোপকার সম্পর্কে একটি অনুচ্ছেদ লিখে আনবে।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28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8915400" cy="6553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24438" y="5105400"/>
            <a:ext cx="66640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9600" b="1" dirty="0">
                <a:ln w="11430"/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en-US" sz="9600" b="1" dirty="0">
              <a:ln w="11430"/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70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/>
        </p:nvSpPr>
        <p:spPr>
          <a:xfrm>
            <a:off x="259772" y="1600200"/>
            <a:ext cx="8569362" cy="5029200"/>
          </a:xfrm>
          <a:prstGeom prst="beve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জামাল আহমদ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 শিক্ষক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চুনারুঘাট পাইলট বালিকা উচ্চ বিদ্যালয়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– ০১৭১৬৫৭৪৯৭৩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sk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1984jamal@gmail.com</a:t>
            </a:r>
            <a:endParaRPr lang="bn-IN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Up Ribbon 7"/>
          <p:cNvSpPr/>
          <p:nvPr/>
        </p:nvSpPr>
        <p:spPr>
          <a:xfrm>
            <a:off x="533400" y="185928"/>
            <a:ext cx="8022107" cy="1264920"/>
          </a:xfrm>
          <a:prstGeom prst="ribbon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9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6199" y="53715"/>
            <a:ext cx="8991601" cy="675057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অষ্ঠম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ইসলাম ও নৈতিক শিক্ষা</a:t>
            </a: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 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–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৫০ মিনিট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তারিখ-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alt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IN" alt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০৯</a:t>
            </a:r>
            <a:r>
              <a:rPr lang="en-US" alt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BD" alt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২০২০</a:t>
            </a:r>
            <a:r>
              <a:rPr lang="bn-IN" alt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95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4038600" cy="4876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52600"/>
            <a:ext cx="4038600" cy="4800600"/>
          </a:xfrm>
          <a:prstGeom prst="rect">
            <a:avLst/>
          </a:prstGeom>
        </p:spPr>
      </p:pic>
      <p:sp>
        <p:nvSpPr>
          <p:cNvPr id="10" name="Up Ribbon 9"/>
          <p:cNvSpPr/>
          <p:nvPr/>
        </p:nvSpPr>
        <p:spPr>
          <a:xfrm>
            <a:off x="914400" y="457200"/>
            <a:ext cx="6781800" cy="993648"/>
          </a:xfrm>
          <a:prstGeom prst="ribbon2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নিচের ছবি গুলো লক্ষ্য কর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331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Up Ribbon 7"/>
          <p:cNvSpPr/>
          <p:nvPr/>
        </p:nvSpPr>
        <p:spPr>
          <a:xfrm>
            <a:off x="1415321" y="211668"/>
            <a:ext cx="6160958" cy="1873771"/>
          </a:xfrm>
          <a:prstGeom prst="ribbon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209862" y="2316516"/>
            <a:ext cx="8934138" cy="3702571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পরোপকার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37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1447800" y="609600"/>
            <a:ext cx="6096000" cy="116620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419100" y="1925782"/>
            <a:ext cx="8153400" cy="4953000"/>
          </a:xfrm>
          <a:prstGeom prst="beve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০১।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পরোপকা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সম্পর্কে ধারণা পাবে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০২।পরোপকারের তাৎপর্য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০৩।পরোপকারের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সুফল বিশ্লেষণ করতে  পারবে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০৪।পরোপকার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সম্পর্কে হাদিস </a:t>
            </a:r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জানতে পারবে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0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4357"/>
            <a:ext cx="8686800" cy="611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0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89154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1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533400" y="1905000"/>
            <a:ext cx="7543800" cy="3581400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পরোপকারের আরবি প্রতি শব্দ হলো ‘ইহসান’ যার অর্থ অন্যের উপকার করা । আল্লাহ্‌র সৃষ্টির প্রতি মানুষের যে দায়িত্ব ও কর্তব্য আছে সেগুলোকে উত্তম ও যথাযতভাবে পালন করার নামই পরোপকার। </a:t>
            </a:r>
            <a:endParaRPr lang="bn-IN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762000" y="457200"/>
            <a:ext cx="7086600" cy="11430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সরব </a:t>
            </a:r>
            <a:r>
              <a:rPr lang="bn-I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22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475</TotalTime>
  <Words>229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Candara</vt:lpstr>
      <vt:lpstr>NikoshBAN</vt:lpstr>
      <vt:lpstr>Symbol</vt:lpstr>
      <vt:lpstr>Times New Roman</vt:lpstr>
      <vt:lpstr>Vrinda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Tanzir</dc:creator>
  <cp:lastModifiedBy>Rasel</cp:lastModifiedBy>
  <cp:revision>44</cp:revision>
  <dcterms:created xsi:type="dcterms:W3CDTF">2006-08-16T00:00:00Z</dcterms:created>
  <dcterms:modified xsi:type="dcterms:W3CDTF">2020-11-18T15:29:36Z</dcterms:modified>
</cp:coreProperties>
</file>