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3" r:id="rId4"/>
    <p:sldId id="276" r:id="rId5"/>
    <p:sldId id="274" r:id="rId6"/>
    <p:sldId id="259" r:id="rId7"/>
    <p:sldId id="260" r:id="rId8"/>
    <p:sldId id="261" r:id="rId9"/>
    <p:sldId id="277" r:id="rId10"/>
    <p:sldId id="272" r:id="rId11"/>
    <p:sldId id="278" r:id="rId12"/>
    <p:sldId id="263" r:id="rId13"/>
    <p:sldId id="271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 autoAdjust="0"/>
    <p:restoredTop sz="94660"/>
  </p:normalViewPr>
  <p:slideViewPr>
    <p:cSldViewPr>
      <p:cViewPr varScale="1">
        <p:scale>
          <a:sx n="70" d="100"/>
          <a:sy n="70" d="100"/>
        </p:scale>
        <p:origin x="82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5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05AE4F-B0BB-4167-87EA-375092E7B57B}"/>
              </a:ext>
            </a:extLst>
          </p:cNvPr>
          <p:cNvSpPr/>
          <p:nvPr/>
        </p:nvSpPr>
        <p:spPr>
          <a:xfrm>
            <a:off x="762000" y="511628"/>
            <a:ext cx="4602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E06129-DEF1-426C-A927-3E576FFD0BD5}"/>
              </a:ext>
            </a:extLst>
          </p:cNvPr>
          <p:cNvSpPr/>
          <p:nvPr/>
        </p:nvSpPr>
        <p:spPr>
          <a:xfrm>
            <a:off x="4965958" y="1475014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37ADC2CE-61F0-4581-A818-DFA091C27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6352039" cy="320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A771D6-A727-4079-913B-8FE6AF61E5F4}"/>
              </a:ext>
            </a:extLst>
          </p:cNvPr>
          <p:cNvSpPr/>
          <p:nvPr/>
        </p:nvSpPr>
        <p:spPr>
          <a:xfrm>
            <a:off x="819988" y="492948"/>
            <a:ext cx="9978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?,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DF2637-91FE-4A0C-84F2-79874A888481}"/>
              </a:ext>
            </a:extLst>
          </p:cNvPr>
          <p:cNvGrpSpPr/>
          <p:nvPr/>
        </p:nvGrpSpPr>
        <p:grpSpPr>
          <a:xfrm>
            <a:off x="609600" y="2329146"/>
            <a:ext cx="10972800" cy="2762249"/>
            <a:chOff x="609600" y="2200275"/>
            <a:chExt cx="10972800" cy="27622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49DFE6-B68F-4D11-85EB-F3F113985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222" y="2209799"/>
              <a:ext cx="3392577" cy="27527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71A8EC-2F97-4FF0-B8A0-7073BB85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3733800" cy="27527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84FA10-0592-4648-9344-0D03126B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200275"/>
              <a:ext cx="3505200" cy="275272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1E2CB-28AC-4F5C-8E08-5B5CBA3EEFA0}"/>
              </a:ext>
            </a:extLst>
          </p:cNvPr>
          <p:cNvSpPr txBox="1"/>
          <p:nvPr/>
        </p:nvSpPr>
        <p:spPr>
          <a:xfrm>
            <a:off x="3942512" y="5334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উর্বরতা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ষ্ট হয়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CA76C6-945F-4C03-9A01-AE83D6A87BB1}"/>
              </a:ext>
            </a:extLst>
          </p:cNvPr>
          <p:cNvSpPr txBox="1"/>
          <p:nvPr/>
        </p:nvSpPr>
        <p:spPr>
          <a:xfrm>
            <a:off x="4686300" y="1511290"/>
            <a:ext cx="2819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প্রভাব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C5472-84CF-4B77-8996-EE6AD1355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4800600" cy="3124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95B56-00CE-46B1-88BB-D0E62AB06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334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CB05F8-125F-4062-9D5B-ED83ABE571CF}"/>
              </a:ext>
            </a:extLst>
          </p:cNvPr>
          <p:cNvSpPr txBox="1"/>
          <p:nvPr/>
        </p:nvSpPr>
        <p:spPr>
          <a:xfrm>
            <a:off x="3342855" y="4953000"/>
            <a:ext cx="550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পশু পাখির আবাস স্থল নষ্ট হচ্ছ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83D1C-986C-4A1C-A910-F738CBA0B7EF}"/>
              </a:ext>
            </a:extLst>
          </p:cNvPr>
          <p:cNvSpPr txBox="1"/>
          <p:nvPr/>
        </p:nvSpPr>
        <p:spPr>
          <a:xfrm>
            <a:off x="4419234" y="609600"/>
            <a:ext cx="2895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508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C984AF-B8C5-459D-8E8E-A21176FB6725}"/>
              </a:ext>
            </a:extLst>
          </p:cNvPr>
          <p:cNvSpPr txBox="1"/>
          <p:nvPr/>
        </p:nvSpPr>
        <p:spPr>
          <a:xfrm>
            <a:off x="1600200" y="609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মানুষের স্বাস্থ্যের উপরও ক্ষতিকর প্রভাব ফেলে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B4A08B-B92A-47F2-8E53-25E36EC49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3258"/>
            <a:ext cx="4309424" cy="29801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96D50D-108F-4E1B-827E-7E87816B07B2}"/>
              </a:ext>
            </a:extLst>
          </p:cNvPr>
          <p:cNvSpPr txBox="1"/>
          <p:nvPr/>
        </p:nvSpPr>
        <p:spPr>
          <a:xfrm>
            <a:off x="762000" y="498714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 উপরও ক্ষতিকর ফেলে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B2806-7D8E-4A0B-9B4C-DAEEAA7C83F8}"/>
              </a:ext>
            </a:extLst>
          </p:cNvPr>
          <p:cNvSpPr txBox="1"/>
          <p:nvPr/>
        </p:nvSpPr>
        <p:spPr>
          <a:xfrm>
            <a:off x="5943600" y="4802482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ৎপন্ন ফসল খাদ্য হিসেবে গ্রহণের ফলে মানুষ ক্যান্সারসহ বিভিন্ন রোগে আক্রান্ত হচ্ছে।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098456BC-212F-48E9-9FED-88A2B4559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78" y="1749458"/>
            <a:ext cx="3810000" cy="2903995"/>
          </a:xfrm>
          <a:prstGeom prst="rect">
            <a:avLst/>
          </a:prstGeom>
        </p:spPr>
      </p:pic>
      <p:pic>
        <p:nvPicPr>
          <p:cNvPr id="6" name="Picture 5" descr="A picture containing grass, outdoor, person, green&#10;&#10;Description automatically generated">
            <a:extLst>
              <a:ext uri="{FF2B5EF4-FFF2-40B4-BE49-F238E27FC236}">
                <a16:creationId xmlns:a16="http://schemas.microsoft.com/office/drawing/2014/main" id="{D27D5FC9-7293-48A8-B79E-7D2752794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4804" r="7505" b="3271"/>
          <a:stretch/>
        </p:blipFill>
        <p:spPr>
          <a:xfrm>
            <a:off x="8745520" y="1749458"/>
            <a:ext cx="2971800" cy="29039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A757BF-F426-4D18-8FC9-16E9F867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4" y="1447800"/>
            <a:ext cx="3718394" cy="2893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26FBF-4978-4AC3-9436-FE77D4781A4E}"/>
              </a:ext>
            </a:extLst>
          </p:cNvPr>
          <p:cNvSpPr txBox="1"/>
          <p:nvPr/>
        </p:nvSpPr>
        <p:spPr>
          <a:xfrm>
            <a:off x="1444334" y="824493"/>
            <a:ext cx="3899158" cy="60015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58391-85AA-4AF5-8E59-B68AF9A9A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"/>
            <a:ext cx="5257800" cy="567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00600" y="410410"/>
            <a:ext cx="228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152401"/>
            <a:ext cx="3200400" cy="14478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56980"/>
              </p:ext>
            </p:extLst>
          </p:nvPr>
        </p:nvGraphicFramePr>
        <p:xfrm>
          <a:off x="2171700" y="2209800"/>
          <a:ext cx="78486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73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1828800"/>
            <a:ext cx="17907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449256"/>
            <a:ext cx="10591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3টি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8FB5C-103E-4663-BE47-AE0E1E789E89}"/>
              </a:ext>
            </a:extLst>
          </p:cNvPr>
          <p:cNvSpPr txBox="1"/>
          <p:nvPr/>
        </p:nvSpPr>
        <p:spPr>
          <a:xfrm>
            <a:off x="2438400" y="3429000"/>
            <a:ext cx="68552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E251B-7964-43FE-9353-7EF2F9A6C6D9}"/>
              </a:ext>
            </a:extLst>
          </p:cNvPr>
          <p:cNvSpPr txBox="1"/>
          <p:nvPr/>
        </p:nvSpPr>
        <p:spPr>
          <a:xfrm>
            <a:off x="4684905" y="1066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3734C7A-8039-4B5B-BDA9-739064EF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8590533" cy="4366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A6D8E-F1E3-4725-A702-CAF0D5F593CA}"/>
              </a:ext>
            </a:extLst>
          </p:cNvPr>
          <p:cNvSpPr txBox="1"/>
          <p:nvPr/>
        </p:nvSpPr>
        <p:spPr>
          <a:xfrm>
            <a:off x="3352800" y="533400"/>
            <a:ext cx="4351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838200"/>
            <a:ext cx="1905000" cy="9233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4BCF9-BF52-4BBC-AB09-97CD12206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2" r="25423"/>
          <a:stretch/>
        </p:blipFill>
        <p:spPr>
          <a:xfrm>
            <a:off x="8077200" y="1371600"/>
            <a:ext cx="2209800" cy="2608868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2FBF6-6ADE-4B20-9425-99FADB4505D1}"/>
              </a:ext>
            </a:extLst>
          </p:cNvPr>
          <p:cNvSpPr txBox="1"/>
          <p:nvPr/>
        </p:nvSpPr>
        <p:spPr>
          <a:xfrm>
            <a:off x="6400800" y="4477234"/>
            <a:ext cx="5334000" cy="181588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,অধ্যায় 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0946-4BF5-4631-BFFE-7D7BCF44AC8A}"/>
              </a:ext>
            </a:extLst>
          </p:cNvPr>
          <p:cNvSpPr txBox="1"/>
          <p:nvPr/>
        </p:nvSpPr>
        <p:spPr>
          <a:xfrm>
            <a:off x="533400" y="4159516"/>
            <a:ext cx="5309210" cy="21852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জয়ন্তী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পিটিআই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নরসিংদী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0E4E5-6532-47D1-8487-52C5BE8D1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r="2056"/>
          <a:stretch/>
        </p:blipFill>
        <p:spPr>
          <a:xfrm>
            <a:off x="917252" y="1011793"/>
            <a:ext cx="3260062" cy="3108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8CB7C-726B-499D-87A9-ADC390C01DC5}"/>
              </a:ext>
            </a:extLst>
          </p:cNvPr>
          <p:cNvSpPr txBox="1"/>
          <p:nvPr/>
        </p:nvSpPr>
        <p:spPr>
          <a:xfrm>
            <a:off x="609600" y="231024"/>
            <a:ext cx="400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3DBBF-FF43-43B8-99D9-7E930619D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4" y="4312147"/>
            <a:ext cx="5410200" cy="213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6B466-AEF8-44AC-81A9-A5301BAF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38" y="2112398"/>
            <a:ext cx="5267324" cy="21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9F68D-C967-43BE-9549-B352A907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5" y="4318557"/>
            <a:ext cx="5410200" cy="2104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AEE79-A544-45EE-AF21-C2445E86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9" y="2048986"/>
            <a:ext cx="5410200" cy="22631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1A9E66-2FC9-4486-88DD-72DFFD70701D}"/>
              </a:ext>
            </a:extLst>
          </p:cNvPr>
          <p:cNvSpPr/>
          <p:nvPr/>
        </p:nvSpPr>
        <p:spPr>
          <a:xfrm>
            <a:off x="4375020" y="434687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4FD31-44CF-45FE-AF43-209A2B149194}"/>
              </a:ext>
            </a:extLst>
          </p:cNvPr>
          <p:cNvSpPr txBox="1"/>
          <p:nvPr/>
        </p:nvSpPr>
        <p:spPr>
          <a:xfrm>
            <a:off x="609600" y="918671"/>
            <a:ext cx="583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0D99E-E5A4-49EC-963C-1D1768F30DEA}"/>
              </a:ext>
            </a:extLst>
          </p:cNvPr>
          <p:cNvSpPr/>
          <p:nvPr/>
        </p:nvSpPr>
        <p:spPr>
          <a:xfrm>
            <a:off x="4191000" y="1342037"/>
            <a:ext cx="5330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05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 Pollution ( 144 X 144 )">
            <a:hlinkClick r:id="" action="ppaction://media"/>
            <a:extLst>
              <a:ext uri="{FF2B5EF4-FFF2-40B4-BE49-F238E27FC236}">
                <a16:creationId xmlns:a16="http://schemas.microsoft.com/office/drawing/2014/main" id="{FBA09E86-CC5A-42C0-87F2-7E5BA9492F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600200"/>
            <a:ext cx="7239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CA3CE-B2E4-4E7B-AB8A-FD8D34127189}"/>
              </a:ext>
            </a:extLst>
          </p:cNvPr>
          <p:cNvSpPr txBox="1"/>
          <p:nvPr/>
        </p:nvSpPr>
        <p:spPr>
          <a:xfrm>
            <a:off x="4114800" y="735291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7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51183-E7D9-4E5D-91F9-54FD11A4A172}"/>
              </a:ext>
            </a:extLst>
          </p:cNvPr>
          <p:cNvSpPr txBox="1"/>
          <p:nvPr/>
        </p:nvSpPr>
        <p:spPr>
          <a:xfrm>
            <a:off x="3505200" y="605987"/>
            <a:ext cx="5181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1EAE2-9DE0-4F0E-9385-93FBF9E440B8}"/>
              </a:ext>
            </a:extLst>
          </p:cNvPr>
          <p:cNvSpPr txBox="1"/>
          <p:nvPr/>
        </p:nvSpPr>
        <p:spPr>
          <a:xfrm>
            <a:off x="4800601" y="154021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B77A7-4D98-4B8B-9788-9E074838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93000"/>
            <a:ext cx="5638800" cy="35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533400"/>
            <a:ext cx="3581400" cy="1219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998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১.২.৩.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১.২.৪.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0C248-1F7A-4BE6-8828-9F6CB9E8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" b="17542"/>
          <a:stretch/>
        </p:blipFill>
        <p:spPr>
          <a:xfrm>
            <a:off x="7391400" y="1676400"/>
            <a:ext cx="4191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8AC7E-2850-4FAE-B40C-3907DBEAC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0" y="1485900"/>
            <a:ext cx="37338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78F48-A514-4025-93D0-FEFFED22A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32004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C476A9-A59B-4CFC-BBC3-4C910006DA45}"/>
              </a:ext>
            </a:extLst>
          </p:cNvPr>
          <p:cNvSpPr txBox="1"/>
          <p:nvPr/>
        </p:nvSpPr>
        <p:spPr>
          <a:xfrm>
            <a:off x="3124200" y="720976"/>
            <a:ext cx="347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34579-5053-4500-B9BC-06A5051437A5}"/>
              </a:ext>
            </a:extLst>
          </p:cNvPr>
          <p:cNvSpPr txBox="1"/>
          <p:nvPr/>
        </p:nvSpPr>
        <p:spPr>
          <a:xfrm>
            <a:off x="4343400" y="5398747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8577E-5E0A-4B70-A814-2894C65F4793}"/>
              </a:ext>
            </a:extLst>
          </p:cNvPr>
          <p:cNvSpPr txBox="1"/>
          <p:nvPr/>
        </p:nvSpPr>
        <p:spPr>
          <a:xfrm>
            <a:off x="470210" y="539874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                        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4C931-026E-4852-80AA-08C462EEA5A2}"/>
              </a:ext>
            </a:extLst>
          </p:cNvPr>
          <p:cNvSpPr txBox="1"/>
          <p:nvPr/>
        </p:nvSpPr>
        <p:spPr>
          <a:xfrm>
            <a:off x="8686800" y="5314524"/>
            <a:ext cx="2654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বর্জ্য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9A79F4-9DE6-4179-8ECE-B351D7C1C6B1}"/>
              </a:ext>
            </a:extLst>
          </p:cNvPr>
          <p:cNvSpPr txBox="1"/>
          <p:nvPr/>
        </p:nvSpPr>
        <p:spPr>
          <a:xfrm>
            <a:off x="4560383" y="953869"/>
            <a:ext cx="307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E2BA004-5814-4772-A8B7-9C7B1D44ABD9}"/>
              </a:ext>
            </a:extLst>
          </p:cNvPr>
          <p:cNvSpPr txBox="1"/>
          <p:nvPr/>
        </p:nvSpPr>
        <p:spPr>
          <a:xfrm>
            <a:off x="2059407" y="911174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91C09-8F9B-4615-B47A-9EA3EAA08A8D}"/>
              </a:ext>
            </a:extLst>
          </p:cNvPr>
          <p:cNvSpPr txBox="1"/>
          <p:nvPr/>
        </p:nvSpPr>
        <p:spPr>
          <a:xfrm>
            <a:off x="5638800" y="96853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9B71A-6B7A-4296-8659-D2322A9D2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25" y="2013408"/>
            <a:ext cx="3744012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6BACA-6072-4135-8819-3176E17AC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" y="1989595"/>
            <a:ext cx="3497345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19981-D354-4F13-8549-A17D27D87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69" y="2038006"/>
            <a:ext cx="3028950" cy="2619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EFAE5-A486-47EF-A367-738EE2B55370}"/>
              </a:ext>
            </a:extLst>
          </p:cNvPr>
          <p:cNvSpPr txBox="1"/>
          <p:nvPr/>
        </p:nvSpPr>
        <p:spPr>
          <a:xfrm>
            <a:off x="762000" y="48055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24BA4-3F88-40B7-8088-26171A7E5F5A}"/>
              </a:ext>
            </a:extLst>
          </p:cNvPr>
          <p:cNvSpPr txBox="1"/>
          <p:nvPr/>
        </p:nvSpPr>
        <p:spPr>
          <a:xfrm>
            <a:off x="5181600" y="480552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C18E7-2B62-460A-A2C7-E29F2B58B383}"/>
              </a:ext>
            </a:extLst>
          </p:cNvPr>
          <p:cNvSpPr txBox="1"/>
          <p:nvPr/>
        </p:nvSpPr>
        <p:spPr>
          <a:xfrm>
            <a:off x="8229600" y="4829786"/>
            <a:ext cx="349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D43A6A-F06A-4A4E-95E0-E3FBCE82DBB1}"/>
              </a:ext>
            </a:extLst>
          </p:cNvPr>
          <p:cNvSpPr txBox="1"/>
          <p:nvPr/>
        </p:nvSpPr>
        <p:spPr>
          <a:xfrm>
            <a:off x="1371600" y="838200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BD" sz="4000" b="1" u="sng" dirty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D555C-C2C0-4D18-B4D4-17E4929BF4B3}"/>
              </a:ext>
            </a:extLst>
          </p:cNvPr>
          <p:cNvSpPr txBox="1"/>
          <p:nvPr/>
        </p:nvSpPr>
        <p:spPr>
          <a:xfrm>
            <a:off x="4800600" y="1752600"/>
            <a:ext cx="4876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 সেখানে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ত্যাগ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 বর্জ্য</a:t>
            </a:r>
            <a:endParaRPr lang="bn-BD" sz="32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314776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346</Words>
  <Application>Microsoft Office PowerPoint</Application>
  <PresentationFormat>Widescreen</PresentationFormat>
  <Paragraphs>62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45</cp:revision>
  <dcterms:created xsi:type="dcterms:W3CDTF">2020-07-15T20:00:50Z</dcterms:created>
  <dcterms:modified xsi:type="dcterms:W3CDTF">2020-11-18T02:27:05Z</dcterms:modified>
</cp:coreProperties>
</file>