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67" r:id="rId2"/>
    <p:sldId id="468" r:id="rId3"/>
    <p:sldId id="458" r:id="rId4"/>
    <p:sldId id="293" r:id="rId5"/>
    <p:sldId id="294" r:id="rId6"/>
    <p:sldId id="469" r:id="rId7"/>
    <p:sldId id="464" r:id="rId8"/>
    <p:sldId id="465" r:id="rId9"/>
    <p:sldId id="392" r:id="rId10"/>
    <p:sldId id="418" r:id="rId11"/>
    <p:sldId id="421" r:id="rId12"/>
    <p:sldId id="448" r:id="rId13"/>
    <p:sldId id="450" r:id="rId14"/>
    <p:sldId id="449" r:id="rId15"/>
    <p:sldId id="451" r:id="rId16"/>
    <p:sldId id="453" r:id="rId17"/>
    <p:sldId id="397" r:id="rId18"/>
    <p:sldId id="455" r:id="rId19"/>
    <p:sldId id="299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F43C"/>
    <a:srgbClr val="EFF6CA"/>
    <a:srgbClr val="F8CDC0"/>
    <a:srgbClr val="FF0066"/>
    <a:srgbClr val="EFD1E9"/>
    <a:srgbClr val="FA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0FC28-D3CE-49C0-BD59-29A51BA47C6D}" type="datetimeFigureOut">
              <a:rPr lang="en-PH" smtClean="0"/>
              <a:t>18/11/2020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E0ED-59BA-4B4D-9547-278B45E0AA0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801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9DB3-5EC9-409E-8931-75D12095CD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6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7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3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3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1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5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7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1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7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5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7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4C37F-E4DF-450E-B7FE-C3C18EA9A9CD}"/>
              </a:ext>
            </a:extLst>
          </p:cNvPr>
          <p:cNvSpPr/>
          <p:nvPr/>
        </p:nvSpPr>
        <p:spPr>
          <a:xfrm>
            <a:off x="3190009" y="187036"/>
            <a:ext cx="5334378" cy="12821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সবাইকে</a:t>
            </a:r>
            <a:endParaRPr lang="en-US" sz="7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8731D6E3-ED7D-4F8D-9EC4-E4B2E1B50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79" y="2157774"/>
            <a:ext cx="6146157" cy="325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48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2631" y="5469829"/>
            <a:ext cx="125828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01" y="1880755"/>
            <a:ext cx="3535180" cy="3338643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350619" y="355732"/>
            <a:ext cx="3436219" cy="7436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85725" tIns="42863" rIns="85725" bIns="4286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15221F-DA17-422F-BB02-9F66F3742ED6}"/>
              </a:ext>
            </a:extLst>
          </p:cNvPr>
          <p:cNvSpPr/>
          <p:nvPr/>
        </p:nvSpPr>
        <p:spPr>
          <a:xfrm>
            <a:off x="5176155" y="5047869"/>
            <a:ext cx="150938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 picture containing photo, different, grass, showing&#10;&#10;Description automatically generated">
            <a:extLst>
              <a:ext uri="{FF2B5EF4-FFF2-40B4-BE49-F238E27FC236}">
                <a16:creationId xmlns:a16="http://schemas.microsoft.com/office/drawing/2014/main" id="{8640819B-55DE-431D-B987-B783DEA0B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9" r="2705" b="8395"/>
          <a:stretch/>
        </p:blipFill>
        <p:spPr>
          <a:xfrm>
            <a:off x="8014452" y="1995055"/>
            <a:ext cx="3865488" cy="3224343"/>
          </a:xfrm>
          <a:prstGeom prst="rect">
            <a:avLst/>
          </a:prstGeom>
          <a:ln w="127000" cap="rnd">
            <a:solidFill>
              <a:schemeClr val="accent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A tree next to a body of water&#10;&#10;Description automatically generated">
            <a:extLst>
              <a:ext uri="{FF2B5EF4-FFF2-40B4-BE49-F238E27FC236}">
                <a16:creationId xmlns:a16="http://schemas.microsoft.com/office/drawing/2014/main" id="{2D7E17BE-42B6-4DFA-B7CA-7252147F0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36" y="1623107"/>
            <a:ext cx="3436219" cy="2900989"/>
          </a:xfrm>
          <a:prstGeom prst="rect">
            <a:avLst/>
          </a:prstGeom>
          <a:ln w="12700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5BB71C-DB24-4E22-AC17-62397919C006}"/>
              </a:ext>
            </a:extLst>
          </p:cNvPr>
          <p:cNvSpPr/>
          <p:nvPr/>
        </p:nvSpPr>
        <p:spPr>
          <a:xfrm>
            <a:off x="8960843" y="5469829"/>
            <a:ext cx="150938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312228" y="689465"/>
            <a:ext cx="2454516" cy="743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85725" tIns="42863" rIns="85725" bIns="4286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C760C5-579C-4DDA-80E7-BEA4F46272C5}"/>
              </a:ext>
            </a:extLst>
          </p:cNvPr>
          <p:cNvGrpSpPr/>
          <p:nvPr/>
        </p:nvGrpSpPr>
        <p:grpSpPr>
          <a:xfrm>
            <a:off x="582682" y="2000812"/>
            <a:ext cx="5513318" cy="3351515"/>
            <a:chOff x="610391" y="1958240"/>
            <a:chExt cx="5513318" cy="3393078"/>
          </a:xfrm>
        </p:grpSpPr>
        <p:pic>
          <p:nvPicPr>
            <p:cNvPr id="2" name="Picture 1" descr="Primary science - 2018 - (B.Version.) - Class-4 Science PDF Web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78" t="12453" r="11791" b="2195"/>
            <a:stretch/>
          </p:blipFill>
          <p:spPr>
            <a:xfrm>
              <a:off x="610391" y="1958240"/>
              <a:ext cx="5513318" cy="3393078"/>
            </a:xfrm>
            <a:prstGeom prst="rect">
              <a:avLst/>
            </a:prstGeom>
            <a:ln w="127000" cap="rnd">
              <a:solidFill>
                <a:schemeClr val="accent4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2561871" y="2459218"/>
              <a:ext cx="1610357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IN" sz="24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খনিজ সম্পদ</a:t>
              </a:r>
              <a:endPara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DE6750-4A06-4871-9852-8491BE38D626}"/>
              </a:ext>
            </a:extLst>
          </p:cNvPr>
          <p:cNvGrpSpPr/>
          <p:nvPr/>
        </p:nvGrpSpPr>
        <p:grpSpPr>
          <a:xfrm>
            <a:off x="6548535" y="1929087"/>
            <a:ext cx="5120456" cy="3494967"/>
            <a:chOff x="6548535" y="1929087"/>
            <a:chExt cx="5120456" cy="3494967"/>
          </a:xfrm>
        </p:grpSpPr>
        <p:pic>
          <p:nvPicPr>
            <p:cNvPr id="8" name="Picture 7" descr="Primary science - 2018 - (B.Version.) - Class-4 Science PDF Web.pdf - Adobe Reader">
              <a:extLst>
                <a:ext uri="{FF2B5EF4-FFF2-40B4-BE49-F238E27FC236}">
                  <a16:creationId xmlns:a16="http://schemas.microsoft.com/office/drawing/2014/main" id="{2C4BCCAF-A683-42FF-BDC6-215DC846E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01" t="28594" r="13583" b="8760"/>
            <a:stretch/>
          </p:blipFill>
          <p:spPr>
            <a:xfrm>
              <a:off x="6548535" y="1929087"/>
              <a:ext cx="5120456" cy="349496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DAB538-A8AA-4B35-960F-2180DC9EA1EE}"/>
                </a:ext>
              </a:extLst>
            </p:cNvPr>
            <p:cNvSpPr/>
            <p:nvPr/>
          </p:nvSpPr>
          <p:spPr>
            <a:xfrm>
              <a:off x="9197273" y="1929087"/>
              <a:ext cx="2412045" cy="646331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জীবাশ্ম জ্বালানি</a:t>
              </a:r>
              <a:endPara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9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0245" y="5840900"/>
            <a:ext cx="1100137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কৃতিক সম্পদ থেকে আমরা খাদ্য, বস্ত্র, বাসস্থান এবং শক্তি পেয়ে থাকি।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08" y="1562770"/>
            <a:ext cx="2631287" cy="314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3" y="2060264"/>
            <a:ext cx="2859560" cy="324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254366" y="358197"/>
            <a:ext cx="3491008" cy="743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85725" tIns="42863" rIns="85725" bIns="4286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</a:p>
        </p:txBody>
      </p:sp>
      <p:pic>
        <p:nvPicPr>
          <p:cNvPr id="2" name="Picture 1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6666E5F2-AF3E-4D25-9D67-6C61311E6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24" y="2224002"/>
            <a:ext cx="2859560" cy="3019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A picture containing indoor, bed, colorful, room&#10;&#10;Description automatically generated">
            <a:extLst>
              <a:ext uri="{FF2B5EF4-FFF2-40B4-BE49-F238E27FC236}">
                <a16:creationId xmlns:a16="http://schemas.microsoft.com/office/drawing/2014/main" id="{FC2D1361-1D8A-4D8E-A1DF-DF1ADCFD2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76" y="1562770"/>
            <a:ext cx="2982624" cy="3082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63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8737" y="5721973"/>
            <a:ext cx="713708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সম্পদই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085EA-1ECD-42DB-B538-DE37E3E05C68}"/>
              </a:ext>
            </a:extLst>
          </p:cNvPr>
          <p:cNvSpPr txBox="1"/>
          <p:nvPr/>
        </p:nvSpPr>
        <p:spPr>
          <a:xfrm>
            <a:off x="4865544" y="489696"/>
            <a:ext cx="261591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3FA2D-C493-43D1-AAF8-5F13A2471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09" y="1543568"/>
            <a:ext cx="8312728" cy="357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73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2" y="1961071"/>
            <a:ext cx="3137973" cy="209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359594" y="4602985"/>
            <a:ext cx="105189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6536" y="4567162"/>
            <a:ext cx="266272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 সামগ্রী</a:t>
            </a:r>
            <a:endParaRPr lang="en-GB" sz="3200" b="1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2061" y="4599009"/>
            <a:ext cx="149165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08246" y="4926151"/>
            <a:ext cx="145129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097" y="5868797"/>
            <a:ext cx="11353805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সম্পদই হলো মানবসৃষ্টি সম্পদ। মানবসৃষ্ট সম্পদও প্রকৃতি থেকেই আসে </a:t>
            </a:r>
            <a:endParaRPr lang="en-GB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b="13738"/>
          <a:stretch/>
        </p:blipFill>
        <p:spPr>
          <a:xfrm>
            <a:off x="6835335" y="1783501"/>
            <a:ext cx="2929947" cy="26084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19321" y="1961071"/>
            <a:ext cx="1982996" cy="2929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B5D23C-7DEF-4472-9BB8-01D2E873A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8" y="1783501"/>
            <a:ext cx="2966301" cy="2389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84DE87-2574-4CB8-898C-6E7E75CC7332}"/>
              </a:ext>
            </a:extLst>
          </p:cNvPr>
          <p:cNvSpPr txBox="1"/>
          <p:nvPr/>
        </p:nvSpPr>
        <p:spPr>
          <a:xfrm>
            <a:off x="4865545" y="489696"/>
            <a:ext cx="220027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79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7580" y="5153439"/>
            <a:ext cx="915684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 থেকে পাওয়া কাঠ দিয়ে আমরা ঘরবাড়ি তৈরি করি। </a:t>
            </a:r>
            <a:endParaRPr lang="en-GB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DA272-1FAA-4D92-9882-871A6C4F5174}"/>
              </a:ext>
            </a:extLst>
          </p:cNvPr>
          <p:cNvSpPr txBox="1"/>
          <p:nvPr/>
        </p:nvSpPr>
        <p:spPr>
          <a:xfrm>
            <a:off x="4865544" y="489696"/>
            <a:ext cx="261591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BAE0B-BBDD-4F5E-8F3B-A6899FDD1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35" y="1324380"/>
            <a:ext cx="8312728" cy="357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47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1008" r="1562" b="13197"/>
          <a:stretch/>
        </p:blipFill>
        <p:spPr>
          <a:xfrm>
            <a:off x="2052641" y="928688"/>
            <a:ext cx="8072436" cy="5111600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581029" y="6040289"/>
            <a:ext cx="1100137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 কেউ তৈরি করে না, এটি প্রকৃতিতে পাওয়া যায়, আর বালি থেকে কাচ তৈরি হয়।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245" y="6019658"/>
            <a:ext cx="1100137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 কেউ তৈরি করে না, এটি প্রকৃতিতে পাওয়া যায়, আর কাঠ থেকে ঘরবাড়ি তৈরি হয়।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616AA-4D60-448F-9BEB-561CB03D0120}"/>
              </a:ext>
            </a:extLst>
          </p:cNvPr>
          <p:cNvSpPr txBox="1"/>
          <p:nvPr/>
        </p:nvSpPr>
        <p:spPr>
          <a:xfrm>
            <a:off x="4865544" y="489696"/>
            <a:ext cx="261591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2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317F4B-C53A-4342-B747-13FFAA9CADB7}"/>
              </a:ext>
            </a:extLst>
          </p:cNvPr>
          <p:cNvSpPr/>
          <p:nvPr/>
        </p:nvSpPr>
        <p:spPr>
          <a:xfrm>
            <a:off x="1868200" y="335417"/>
            <a:ext cx="755367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(পৃষ্ঠা নং-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৮৯, ৯০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21" y="1624278"/>
            <a:ext cx="4058300" cy="425368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pSp>
        <p:nvGrpSpPr>
          <p:cNvPr id="2" name="Group 1"/>
          <p:cNvGrpSpPr/>
          <p:nvPr/>
        </p:nvGrpSpPr>
        <p:grpSpPr>
          <a:xfrm>
            <a:off x="7638511" y="1624278"/>
            <a:ext cx="3712191" cy="4336808"/>
            <a:chOff x="6346209" y="1043303"/>
            <a:chExt cx="5297606" cy="5423641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209" y="3425589"/>
              <a:ext cx="5297606" cy="304135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571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2" b="1993"/>
            <a:stretch/>
          </p:blipFill>
          <p:spPr>
            <a:xfrm>
              <a:off x="6346209" y="1043303"/>
              <a:ext cx="5297606" cy="2382286"/>
            </a:xfrm>
            <a:prstGeom prst="rect">
              <a:avLst/>
            </a:prstGeom>
            <a:ln w="571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31026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1596" y="2806041"/>
            <a:ext cx="873591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৫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5119" y="1568540"/>
            <a:ext cx="30688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0D1E2-5718-4422-B55F-5E621F28946B}"/>
              </a:ext>
            </a:extLst>
          </p:cNvPr>
          <p:cNvSpPr txBox="1"/>
          <p:nvPr/>
        </p:nvSpPr>
        <p:spPr>
          <a:xfrm>
            <a:off x="3049123" y="1537763"/>
            <a:ext cx="14547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671ECA-D7F5-411B-A559-4F3087783841}"/>
              </a:ext>
            </a:extLst>
          </p:cNvPr>
          <p:cNvSpPr/>
          <p:nvPr/>
        </p:nvSpPr>
        <p:spPr>
          <a:xfrm flipH="1">
            <a:off x="3413568" y="689391"/>
            <a:ext cx="3312894" cy="744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0AA9EB-F47C-4B94-9A5B-3B68CFA977A3}"/>
              </a:ext>
            </a:extLst>
          </p:cNvPr>
          <p:cNvSpPr txBox="1"/>
          <p:nvPr/>
        </p:nvSpPr>
        <p:spPr>
          <a:xfrm>
            <a:off x="2274820" y="3196148"/>
            <a:ext cx="7642359" cy="156966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5715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চারপাশে</a:t>
            </a:r>
            <a:r>
              <a:rPr lang="bn-BD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78782" y="3781917"/>
            <a:ext cx="4296546" cy="2602056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IN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i="1" dirty="0" err="1">
                <a:ln w="0"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i="1" dirty="0">
                <a:ln w="0"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 w="0"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i="1" dirty="0">
                <a:ln w="0"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i="1" dirty="0" err="1">
                <a:ln w="0"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200" b="1" i="1" dirty="0">
                <a:ln w="0"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 w="0"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i="1" dirty="0">
                <a:ln w="0"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3200" b="1" i="1" dirty="0">
              <a:ln w="0"/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পৃষ্ঠাঃ৮৯,৯০</a:t>
            </a:r>
            <a:endParaRPr lang="bn-IN" sz="32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6918" y="757138"/>
            <a:ext cx="2635450" cy="7348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i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27" y="826944"/>
            <a:ext cx="2245746" cy="2729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6A5D8-87E3-460E-B1DD-C6500E804DED}"/>
              </a:ext>
            </a:extLst>
          </p:cNvPr>
          <p:cNvSpPr txBox="1"/>
          <p:nvPr/>
        </p:nvSpPr>
        <p:spPr>
          <a:xfrm>
            <a:off x="667869" y="4311105"/>
            <a:ext cx="5309210" cy="206210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জয়ন্তী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দত্ত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পিটিআই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নরসিংদী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FD738-BEF6-467D-87B8-32A1530394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9" r="2056"/>
          <a:stretch/>
        </p:blipFill>
        <p:spPr>
          <a:xfrm>
            <a:off x="927642" y="992474"/>
            <a:ext cx="3260062" cy="31088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8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35578" y="4840802"/>
            <a:ext cx="47171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জন্য শুভ কামনা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A close up of a flower&#10;&#10;Description automatically generated">
            <a:extLst>
              <a:ext uri="{FF2B5EF4-FFF2-40B4-BE49-F238E27FC236}">
                <a16:creationId xmlns:a16="http://schemas.microsoft.com/office/drawing/2014/main" id="{0C313333-6B70-4D29-A3F0-B5585098D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02" y="190088"/>
            <a:ext cx="7965957" cy="4480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366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F0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F0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989A40-EFE7-4F2B-8656-DDF8EB58588D}"/>
              </a:ext>
            </a:extLst>
          </p:cNvPr>
          <p:cNvSpPr txBox="1"/>
          <p:nvPr/>
        </p:nvSpPr>
        <p:spPr>
          <a:xfrm>
            <a:off x="3917372" y="636215"/>
            <a:ext cx="2366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452DB6-47D0-413C-97C4-C68FD287CC33}"/>
              </a:ext>
            </a:extLst>
          </p:cNvPr>
          <p:cNvSpPr txBox="1"/>
          <p:nvPr/>
        </p:nvSpPr>
        <p:spPr>
          <a:xfrm>
            <a:off x="2003280" y="2281535"/>
            <a:ext cx="81854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bn-IN" sz="36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১৭.১.১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05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70E7-AFAC-4F2E-94E3-9F1AC62DC343}"/>
              </a:ext>
            </a:extLst>
          </p:cNvPr>
          <p:cNvSpPr txBox="1"/>
          <p:nvPr/>
        </p:nvSpPr>
        <p:spPr>
          <a:xfrm>
            <a:off x="4042611" y="593067"/>
            <a:ext cx="5107806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553257"/>
              </p:ext>
            </p:extLst>
          </p:nvPr>
        </p:nvGraphicFramePr>
        <p:xfrm>
          <a:off x="4859481" y="2588211"/>
          <a:ext cx="2473037" cy="112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3" imgW="677160" imgH="437400" progId="Package">
                  <p:embed/>
                </p:oleObj>
              </mc:Choice>
              <mc:Fallback>
                <p:oleObj name="Packager Shell Object" showAsIcon="1" r:id="rId3" imgW="67716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9481" y="2588211"/>
                        <a:ext cx="2473037" cy="1121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885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70900" y="959677"/>
            <a:ext cx="287828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D9BF9-0673-47C6-B940-8063ED1F7CD2}"/>
              </a:ext>
            </a:extLst>
          </p:cNvPr>
          <p:cNvSpPr txBox="1"/>
          <p:nvPr/>
        </p:nvSpPr>
        <p:spPr>
          <a:xfrm>
            <a:off x="5243869" y="1198204"/>
            <a:ext cx="3997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4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GB" sz="4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GB" sz="40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BA70114D-98A2-41EC-910F-472A341AD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91" y="1981847"/>
            <a:ext cx="5884718" cy="36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3D123A-305C-4512-AF84-BAED645D0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3022667"/>
            <a:ext cx="6613984" cy="3535088"/>
          </a:xfrm>
          <a:prstGeom prst="rect">
            <a:avLst/>
          </a:prstGeom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BBB55FCE-3473-4922-B959-57A4959C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2" y="3645203"/>
            <a:ext cx="6273523" cy="1734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AD86BF-3F2E-4214-8082-0B90CC594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1" y="1899717"/>
            <a:ext cx="3309242" cy="874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F7DB96-8439-4195-AA4F-C0287DB46F17}"/>
              </a:ext>
            </a:extLst>
          </p:cNvPr>
          <p:cNvSpPr txBox="1"/>
          <p:nvPr/>
        </p:nvSpPr>
        <p:spPr>
          <a:xfrm>
            <a:off x="2743199" y="247337"/>
            <a:ext cx="54344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দেখো ও ছক পূরণ করো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8408" y="2883054"/>
            <a:ext cx="3281668" cy="646331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5279" y="2883054"/>
            <a:ext cx="3281668" cy="646331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60997" y="507858"/>
            <a:ext cx="7243762" cy="2060871"/>
            <a:chOff x="2093119" y="1071292"/>
            <a:chExt cx="7243762" cy="2060871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/>
          </p:nvSpPr>
          <p:spPr>
            <a:xfrm>
              <a:off x="4041689" y="1071292"/>
              <a:ext cx="3281668" cy="646331"/>
            </a:xfrm>
            <a:prstGeom prst="rect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 দুই ধরণের</a:t>
              </a:r>
              <a:endPara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8001000" y="2500312"/>
              <a:ext cx="500063" cy="631851"/>
            </a:xfrm>
            <a:prstGeom prst="downArrow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2781301" y="2500311"/>
              <a:ext cx="500063" cy="631851"/>
            </a:xfrm>
            <a:prstGeom prst="downArrow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432491" y="1714224"/>
              <a:ext cx="500063" cy="539311"/>
            </a:xfrm>
            <a:prstGeom prst="downArrow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93119" y="2185987"/>
              <a:ext cx="7243762" cy="314325"/>
            </a:xfrm>
            <a:prstGeom prst="roundRect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sunset over a body of water&#10;&#10;Description automatically generated">
            <a:extLst>
              <a:ext uri="{FF2B5EF4-FFF2-40B4-BE49-F238E27FC236}">
                <a16:creationId xmlns:a16="http://schemas.microsoft.com/office/drawing/2014/main" id="{0884110B-1B9A-4211-A433-26A27F86B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5" y="3843711"/>
            <a:ext cx="4613564" cy="2417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9A734941-6674-4AD3-95D0-1C8679780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1" y="3812537"/>
            <a:ext cx="3773079" cy="2448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93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7603" y="5052083"/>
            <a:ext cx="8373979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 পাওয়া যে সকল সম্পদ মানুষ তার চাহিদা পূরণের জন্য</a:t>
            </a:r>
          </a:p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থকে তাকে প্রাকৃতিক সম্পদ বলে। </a:t>
            </a:r>
            <a:endParaRPr lang="en-GB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F5943-0CD8-4552-9043-931CBC767A00}"/>
              </a:ext>
            </a:extLst>
          </p:cNvPr>
          <p:cNvSpPr txBox="1"/>
          <p:nvPr/>
        </p:nvSpPr>
        <p:spPr>
          <a:xfrm>
            <a:off x="4226935" y="405533"/>
            <a:ext cx="3045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 close up of a lush green park&#10;&#10;Description automatically generated">
            <a:extLst>
              <a:ext uri="{FF2B5EF4-FFF2-40B4-BE49-F238E27FC236}">
                <a16:creationId xmlns:a16="http://schemas.microsoft.com/office/drawing/2014/main" id="{9A769BA3-ACE3-4566-8159-0B588C72E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1" y="1307167"/>
            <a:ext cx="6580909" cy="3489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43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C91C6D6-F698-4F5A-8672-EB22883B061B}"/>
              </a:ext>
            </a:extLst>
          </p:cNvPr>
          <p:cNvSpPr txBox="1"/>
          <p:nvPr/>
        </p:nvSpPr>
        <p:spPr>
          <a:xfrm>
            <a:off x="1336235" y="3635959"/>
            <a:ext cx="189147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408371" y="331288"/>
            <a:ext cx="3543484" cy="7436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85725" tIns="42863" rIns="85725" bIns="4286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6" y="1341478"/>
            <a:ext cx="3816452" cy="2087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BBB45-394E-4458-BC03-E31418B4C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55" y="1485900"/>
            <a:ext cx="3604624" cy="2025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0811D1-9828-4AF2-84DB-886B82FA2A7C}"/>
              </a:ext>
            </a:extLst>
          </p:cNvPr>
          <p:cNvSpPr/>
          <p:nvPr/>
        </p:nvSpPr>
        <p:spPr>
          <a:xfrm>
            <a:off x="9734833" y="3990138"/>
            <a:ext cx="83708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E785E-ECF2-41C9-92DB-6F8582FE29E1}"/>
              </a:ext>
            </a:extLst>
          </p:cNvPr>
          <p:cNvSpPr txBox="1"/>
          <p:nvPr/>
        </p:nvSpPr>
        <p:spPr>
          <a:xfrm>
            <a:off x="2847109" y="5668097"/>
            <a:ext cx="119222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 descr="A picture containing grass, outdoor, standing, bird&#10;&#10;Description automatically generated">
            <a:extLst>
              <a:ext uri="{FF2B5EF4-FFF2-40B4-BE49-F238E27FC236}">
                <a16:creationId xmlns:a16="http://schemas.microsoft.com/office/drawing/2014/main" id="{27DBB081-A6D6-4F38-BCA5-0B066B10F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98" y="3429000"/>
            <a:ext cx="3403262" cy="2041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2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272</Words>
  <Application>Microsoft Office PowerPoint</Application>
  <PresentationFormat>Widescreen</PresentationFormat>
  <Paragraphs>61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Wingdings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31</cp:revision>
  <dcterms:created xsi:type="dcterms:W3CDTF">2020-11-07T13:07:49Z</dcterms:created>
  <dcterms:modified xsi:type="dcterms:W3CDTF">2020-11-18T02:36:10Z</dcterms:modified>
</cp:coreProperties>
</file>