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9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034C-14C1-43DF-A88B-F03019AF744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5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5" name="Snip Single Corner Rectangle 4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20920" y="1236693"/>
            <a:ext cx="4546121" cy="5292217"/>
            <a:chOff x="6288657" y="1427761"/>
            <a:chExt cx="4546121" cy="5292217"/>
          </a:xfrm>
        </p:grpSpPr>
        <p:sp>
          <p:nvSpPr>
            <p:cNvPr id="6" name="Oval 5"/>
            <p:cNvSpPr/>
            <p:nvPr/>
          </p:nvSpPr>
          <p:spPr>
            <a:xfrm>
              <a:off x="6288657" y="4254013"/>
              <a:ext cx="2644041" cy="2465965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6387">
              <a:off x="7617215" y="1427761"/>
              <a:ext cx="3217563" cy="427358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29040" y="3314862"/>
            <a:ext cx="4580627" cy="1991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0327" y="1576809"/>
            <a:ext cx="3596031" cy="67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শিক্ষার্থীবৃন্দ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3358" y="2002619"/>
            <a:ext cx="5191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02104" y="1182238"/>
            <a:ext cx="275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3843" y="2596205"/>
            <a:ext cx="689483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ভাইরাস সম্পর্কে বিস্তারিত লিখ।</a:t>
            </a:r>
            <a:endParaRPr lang="en-US" sz="400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6201" y="4987062"/>
            <a:ext cx="1869954" cy="1802424"/>
            <a:chOff x="2983401" y="4624753"/>
            <a:chExt cx="1869954" cy="1802424"/>
          </a:xfrm>
        </p:grpSpPr>
        <p:sp>
          <p:nvSpPr>
            <p:cNvPr id="8" name="Oval 7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3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04443" y="1290686"/>
            <a:ext cx="37048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পর্যন্তই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4443" y="3257507"/>
            <a:ext cx="4038286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6201" y="4987062"/>
            <a:ext cx="1869954" cy="1802424"/>
            <a:chOff x="2983401" y="4624753"/>
            <a:chExt cx="1869954" cy="1802424"/>
          </a:xfrm>
        </p:grpSpPr>
        <p:sp>
          <p:nvSpPr>
            <p:cNvPr id="12" name="Oval 11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23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20547030">
            <a:off x="5307278" y="4290423"/>
            <a:ext cx="7556739" cy="42183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76835" y="1310268"/>
            <a:ext cx="2467155" cy="246930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10329" y="1037176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7332" y="920699"/>
            <a:ext cx="296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1698084"/>
            <a:ext cx="3216053" cy="2147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8276" y="3830756"/>
            <a:ext cx="2696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সোহেল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রানা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6672" y="4337032"/>
            <a:ext cx="2236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6672" y="4638578"/>
            <a:ext cx="21050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মহারাজপুর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6672" y="4938492"/>
            <a:ext cx="2698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মহারাজপুর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চাঁপাইনবাবগঞ্জ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সদর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6672" y="5226524"/>
            <a:ext cx="1378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চাঁপাইনবাবগঞ্জ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6672" y="5693839"/>
            <a:ext cx="199605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মোবাইলঃ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01710968814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76" y="6009350"/>
            <a:ext cx="181001" cy="1810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68209" y="5880731"/>
            <a:ext cx="29194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sohelgpcc146@gmail.com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7332" y="1687795"/>
            <a:ext cx="6158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7332" y="2087905"/>
            <a:ext cx="6655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7332" y="2496771"/>
            <a:ext cx="684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27332" y="2905637"/>
            <a:ext cx="4780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65752" y="1698160"/>
            <a:ext cx="13805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65752" y="2087905"/>
            <a:ext cx="2238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65752" y="2505527"/>
            <a:ext cx="7970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54958" y="2919285"/>
            <a:ext cx="18405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</a:t>
            </a:r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 ভাইরাস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69713" y="964520"/>
            <a:ext cx="57711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মনোযোগ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পাচ্ছ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6901" y="5338885"/>
            <a:ext cx="558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১ম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3436" y="5339191"/>
            <a:ext cx="559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650"/>
                    </a14:imgEffect>
                    <a14:imgEffect>
                      <a14:saturation sa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90" y="2780929"/>
            <a:ext cx="2551442" cy="2551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836"/>
                    </a14:imgEffect>
                    <a14:imgEffect>
                      <a14:saturation sa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76" y="2780929"/>
            <a:ext cx="3091288" cy="23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ord 8"/>
          <p:cNvSpPr/>
          <p:nvPr/>
        </p:nvSpPr>
        <p:spPr>
          <a:xfrm rot="6043931">
            <a:off x="10188735" y="6011409"/>
            <a:ext cx="3092128" cy="2865381"/>
          </a:xfrm>
          <a:prstGeom prst="chord">
            <a:avLst>
              <a:gd name="adj1" fmla="val 3690302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5" name="Snip Single Corner Rectangle 4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198985" y="934883"/>
            <a:ext cx="7423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3794" y="2816913"/>
            <a:ext cx="507421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ভাইরাস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(Computer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849551" y="934883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4826" y="1737139"/>
            <a:ext cx="428194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4510" y="2660469"/>
            <a:ext cx="2985113" cy="461665"/>
          </a:xfrm>
          <a:prstGeom prst="rect">
            <a:avLst/>
          </a:prstGeom>
          <a:noFill/>
        </p:spPr>
        <p:txBody>
          <a:bodyPr wrap="none" lIns="91440" tIns="45720" rIns="91440" bIns="45720" anchor="b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ভাইরাস কী 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1731" y="3156965"/>
            <a:ext cx="2143536" cy="461665"/>
          </a:xfrm>
          <a:prstGeom prst="rect">
            <a:avLst/>
          </a:prstGeom>
          <a:noFill/>
        </p:spPr>
        <p:txBody>
          <a:bodyPr wrap="none" lIns="91440" tIns="45720" rIns="91440" bIns="45720" anchor="b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ভাইরাসের নাম?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4510" y="3668693"/>
            <a:ext cx="4214615" cy="461665"/>
          </a:xfrm>
          <a:prstGeom prst="rect">
            <a:avLst/>
          </a:prstGeom>
          <a:noFill/>
        </p:spPr>
        <p:txBody>
          <a:bodyPr wrap="none" lIns="91440" tIns="45720" rIns="91440" bIns="45720" anchor="b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ভাইরাসের ক্ষতিকর দিকসমূহ কি কি 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0392" y="4795800"/>
            <a:ext cx="1889186" cy="1717143"/>
            <a:chOff x="1630392" y="4795800"/>
            <a:chExt cx="1889186" cy="1717143"/>
          </a:xfrm>
        </p:grpSpPr>
        <p:sp>
          <p:nvSpPr>
            <p:cNvPr id="10" name="Oval 9"/>
            <p:cNvSpPr/>
            <p:nvPr/>
          </p:nvSpPr>
          <p:spPr>
            <a:xfrm>
              <a:off x="1630392" y="4977442"/>
              <a:ext cx="1639019" cy="15355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14716" y="4795800"/>
              <a:ext cx="1204862" cy="1088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2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36023" y="1114645"/>
            <a:ext cx="245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3358" y="2264744"/>
            <a:ext cx="9615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হলো এক ধরনের সফটওয়্যার যা তথ্য ও উপাত্তকে আক্রমন করে এবং যার নিজের সংখ্যা বৃদ্ধির ক্ষমতা রয়েছে।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3358" y="3389138"/>
            <a:ext cx="9615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পুর্ণরুপঃ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Vital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Information &amp; Resources Under siege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3358" y="4513532"/>
            <a:ext cx="25111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ভেয়েনা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স্টোন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ফোল্ডার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</a:p>
        </p:txBody>
      </p:sp>
    </p:spTree>
    <p:extLst>
      <p:ext uri="{BB962C8B-B14F-4D97-AF65-F5344CB8AC3E}">
        <p14:creationId xmlns:p14="http://schemas.microsoft.com/office/powerpoint/2010/main" val="40768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270" y="1151711"/>
            <a:ext cx="489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ক্ষতিকর দিকসমূহ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4792" y="339081"/>
            <a:ext cx="10979057" cy="523079"/>
            <a:chOff x="908143" y="441442"/>
            <a:chExt cx="10979057" cy="523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5" name="Snip Single Corner Rectangle 4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72869" y="2301799"/>
            <a:ext cx="9794669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সংরক্ষিত কোন ফাইল মুছে দিতে পারে।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 বিকৃত বা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corrupt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দিতে পারে।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কাজ করার সময় আচমকা অবাঞ্চিত বার্তা প্রদর্শন করতে পারে।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মনিটরের ডিস্প্লেকে বিকৃত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corrupt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দিতে পারে।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 গতি করে দিতে পারে।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হঠাত কম্পিউটার রিস্টার্ট করে দিতে পারে।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973367" y="964520"/>
            <a:ext cx="2919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0691" y="2551781"/>
            <a:ext cx="706475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ভাইরাসের ক্ষতিকর দিকসমূহ লিখ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10355811" y="5021811"/>
            <a:ext cx="1869954" cy="1802424"/>
            <a:chOff x="2983401" y="4624753"/>
            <a:chExt cx="1869954" cy="1802424"/>
          </a:xfrm>
        </p:grpSpPr>
        <p:sp>
          <p:nvSpPr>
            <p:cNvPr id="9" name="Oval 8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312616">
            <a:off x="77977" y="4974393"/>
            <a:ext cx="1869954" cy="1802424"/>
            <a:chOff x="2983401" y="4624753"/>
            <a:chExt cx="1869954" cy="1802424"/>
          </a:xfrm>
        </p:grpSpPr>
        <p:sp>
          <p:nvSpPr>
            <p:cNvPr id="12" name="Oval 11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7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743010" y="954256"/>
            <a:ext cx="182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6195" y="3553405"/>
            <a:ext cx="3664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 ভাইরাসের নাম বল।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312616">
            <a:off x="2372602" y="4974393"/>
            <a:ext cx="1869954" cy="1802424"/>
            <a:chOff x="2983401" y="4624753"/>
            <a:chExt cx="1869954" cy="1802424"/>
          </a:xfrm>
        </p:grpSpPr>
        <p:sp>
          <p:nvSpPr>
            <p:cNvPr id="19" name="Oval 18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906195" y="2881788"/>
            <a:ext cx="344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পুর্ণরুপ বল।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906196" y="2210171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12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231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Mahidur Rahman</dc:creator>
  <cp:lastModifiedBy>Microsoft account</cp:lastModifiedBy>
  <cp:revision>316</cp:revision>
  <dcterms:created xsi:type="dcterms:W3CDTF">2020-09-15T08:24:16Z</dcterms:created>
  <dcterms:modified xsi:type="dcterms:W3CDTF">2020-11-18T06:01:44Z</dcterms:modified>
</cp:coreProperties>
</file>