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63" r:id="rId2"/>
  </p:sldMasterIdLst>
  <p:notesMasterIdLst>
    <p:notesMasterId r:id="rId24"/>
  </p:notesMasterIdLst>
  <p:handoutMasterIdLst>
    <p:handoutMasterId r:id="rId25"/>
  </p:handoutMasterIdLst>
  <p:sldIdLst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99"/>
    <a:srgbClr val="993366"/>
    <a:srgbClr val="811D59"/>
    <a:srgbClr val="00CC00"/>
    <a:srgbClr val="66FF33"/>
    <a:srgbClr val="990033"/>
    <a:srgbClr val="3EFCD3"/>
    <a:srgbClr val="89EAEF"/>
    <a:srgbClr val="731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81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11/18/2020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11/18/2020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0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3829050" y="381000"/>
            <a:ext cx="3848100" cy="1771650"/>
            <a:chOff x="1752600" y="685800"/>
            <a:chExt cx="5105400" cy="1676400"/>
          </a:xfrm>
        </p:grpSpPr>
        <p:sp>
          <p:nvSpPr>
            <p:cNvPr id="9" name="Rectangle 8"/>
            <p:cNvSpPr/>
            <p:nvPr/>
          </p:nvSpPr>
          <p:spPr>
            <a:xfrm>
              <a:off x="1752600" y="685800"/>
              <a:ext cx="5029200" cy="11079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6600" b="1" dirty="0" err="1">
                  <a:ln w="12700">
                    <a:solidFill>
                      <a:srgbClr val="323232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Wellcome</a:t>
              </a:r>
              <a:endParaRPr lang="en-US" sz="6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10" name="Down Arrow Callout 9"/>
            <p:cNvSpPr/>
            <p:nvPr/>
          </p:nvSpPr>
          <p:spPr>
            <a:xfrm>
              <a:off x="1752600" y="685800"/>
              <a:ext cx="5105400" cy="1676400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3e1292398f8dcfb7401976dfdc3c66b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2152650"/>
            <a:ext cx="6707021" cy="45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rief-modern-rustic-curtain-font-b-window-b-font-font-b-screen-b-font-font-b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FF">
                <a:tint val="45000"/>
                <a:satMod val="400000"/>
              </a:srgbClr>
            </a:duotone>
          </a:blip>
          <a:srcRect l="3333" r="58889" b="4444"/>
          <a:stretch>
            <a:fillRect/>
          </a:stretch>
        </p:blipFill>
        <p:spPr>
          <a:xfrm>
            <a:off x="0" y="0"/>
            <a:ext cx="6019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Brief-modern-rustic-curtain-font-b-window-b-font-font-b-screen-b-font-font-b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FF">
                <a:tint val="45000"/>
                <a:satMod val="400000"/>
              </a:srgbClr>
            </a:duotone>
          </a:blip>
          <a:srcRect l="3333" r="58889" b="4444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33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739" y="0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208" y="3536212"/>
            <a:ext cx="1302327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8228" y="4005572"/>
            <a:ext cx="4083234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8" y="4509582"/>
            <a:ext cx="2009775" cy="2428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599" y="4535973"/>
            <a:ext cx="2003753" cy="2428875"/>
          </a:xfrm>
          <a:prstGeom prst="rect">
            <a:avLst/>
          </a:prstGeom>
        </p:spPr>
      </p:pic>
      <p:pic>
        <p:nvPicPr>
          <p:cNvPr id="10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595" y="1295402"/>
            <a:ext cx="3356677" cy="2965518"/>
          </a:xfrm>
          <a:prstGeom prst="rect">
            <a:avLst/>
          </a:prstGeom>
          <a:noFill/>
        </p:spPr>
      </p:pic>
      <p:pic>
        <p:nvPicPr>
          <p:cNvPr id="14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994" y="1295401"/>
            <a:ext cx="3356677" cy="2965518"/>
          </a:xfrm>
          <a:prstGeom prst="rect">
            <a:avLst/>
          </a:prstGeom>
          <a:noFill/>
        </p:spPr>
      </p:pic>
      <p:pic>
        <p:nvPicPr>
          <p:cNvPr id="15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6530" y="1295400"/>
            <a:ext cx="3356677" cy="2965518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31" y="-207561"/>
            <a:ext cx="2009775" cy="2428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456" y="-181170"/>
            <a:ext cx="2003753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819" y="-1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5492" y="3087737"/>
            <a:ext cx="1302327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8310" y="4299074"/>
            <a:ext cx="3429144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8" y="4509582"/>
            <a:ext cx="2009775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599" y="4535973"/>
            <a:ext cx="2003753" cy="2428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089" y="1770506"/>
            <a:ext cx="3697690" cy="21418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78" y="1770506"/>
            <a:ext cx="3697690" cy="21418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10" y="1770506"/>
            <a:ext cx="3697690" cy="21418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15" y="1770505"/>
            <a:ext cx="3697690" cy="21418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8" y="-236589"/>
            <a:ext cx="2009775" cy="24288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599" y="-210198"/>
            <a:ext cx="2003753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Dilruba Khanom\Downloads\Grass_with_Flowers_and_Ladybugs_PNG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7" y="4325256"/>
            <a:ext cx="12302231" cy="26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495" y="2523619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86470" y="-14514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0568" y="2128184"/>
            <a:ext cx="146858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812756" y="2731770"/>
            <a:ext cx="203132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6470" y="1112521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it again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6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Dilruba Khanom\Downloads\Grass_with_Flowers_and_Ladybugs_PNG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7" y="4325256"/>
            <a:ext cx="12302231" cy="26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891" y="2428281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86470" y="-14514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1882" y="1939245"/>
            <a:ext cx="146858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812756" y="2731770"/>
            <a:ext cx="210025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6470" y="1112521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it again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720" y="2428279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Dilruba Khanom\Downloads\Grass_with_Flowers_and_Ladybugs_PNG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7" y="4325256"/>
            <a:ext cx="12302231" cy="26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55" y="2973243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86470" y="-14514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76" y="42997"/>
            <a:ext cx="1468582" cy="31547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8884491" y="1150680"/>
            <a:ext cx="2897140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6470" y="1112521"/>
            <a:ext cx="44198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it again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10" y="2973243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318" y="2973243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Dilruba Khanom\Downloads\Grass_with_Flowers_and_Ladybugs_PNG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7" y="4325256"/>
            <a:ext cx="12302231" cy="26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6" y="2973242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86470" y="-14514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76" y="42997"/>
            <a:ext cx="1468582" cy="31547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8884491" y="1150680"/>
            <a:ext cx="2441694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6470" y="1112521"/>
            <a:ext cx="44198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it again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55" y="2973243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290" y="2973243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490" y="3025056"/>
            <a:ext cx="2554515" cy="255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4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956" y="120470"/>
            <a:ext cx="8576194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Say, trace and write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15" descr="C:\Users\Dilruba Khanom\Downloads\Grass_with_Flowers_and_Ladybugs_PNG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7" y="4325256"/>
            <a:ext cx="12302231" cy="26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5081" y="1652824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5826" y="4074830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136" y="4137960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8136" y="1439974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34531" y="1657397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2095" y="1302525"/>
            <a:ext cx="14685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4389" y="3724530"/>
            <a:ext cx="1302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8281" y="1089673"/>
            <a:ext cx="1246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8819" y="3787659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6807" y="1439974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20677" y="4074829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67542" y="4137960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7808" y="1302523"/>
            <a:ext cx="8358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39749" y="3638187"/>
            <a:ext cx="1032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76613" y="1089673"/>
            <a:ext cx="831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68225" y="3765920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71280" y="309093"/>
            <a:ext cx="1764406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83771" y="1814287"/>
            <a:ext cx="10784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76517" y="2126344"/>
            <a:ext cx="10784114" cy="0"/>
          </a:xfrm>
          <a:prstGeom prst="line">
            <a:avLst/>
          </a:prstGeom>
          <a:ln w="28575">
            <a:solidFill>
              <a:srgbClr val="FF0000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6517" y="2670629"/>
            <a:ext cx="10784114" cy="0"/>
          </a:xfrm>
          <a:prstGeom prst="line">
            <a:avLst/>
          </a:prstGeom>
          <a:ln w="28575">
            <a:solidFill>
              <a:srgbClr val="FF0000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6517" y="2982686"/>
            <a:ext cx="10784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52147" y="1458700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8647" y="1458700"/>
            <a:ext cx="21002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9266" y="1458700"/>
            <a:ext cx="28971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06165" y="1458700"/>
            <a:ext cx="24416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401" y="3410865"/>
            <a:ext cx="1962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41474" y="3403611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5198" y="3410865"/>
            <a:ext cx="2645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three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22609" y="3410865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1956" y="120470"/>
            <a:ext cx="8576194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Say, trace and write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71280" y="309093"/>
            <a:ext cx="1764406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5" descr="C:\Users\Dilruba Khanom\Downloads\Grass_with_Flowers_and_Ladybugs_PNG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279"/>
            <a:ext cx="12302231" cy="23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936171" y="3780937"/>
            <a:ext cx="10784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8917" y="4092994"/>
            <a:ext cx="10784114" cy="0"/>
          </a:xfrm>
          <a:prstGeom prst="line">
            <a:avLst/>
          </a:prstGeom>
          <a:ln w="28575">
            <a:solidFill>
              <a:srgbClr val="FF0000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8917" y="4637279"/>
            <a:ext cx="10784114" cy="0"/>
          </a:xfrm>
          <a:prstGeom prst="line">
            <a:avLst/>
          </a:prstGeom>
          <a:ln w="28575">
            <a:solidFill>
              <a:srgbClr val="FF0000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28917" y="4949336"/>
            <a:ext cx="10784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168042" y="1833998"/>
            <a:ext cx="3679734" cy="289824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13934" y="2993334"/>
            <a:ext cx="3853156" cy="30010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68042" y="2937524"/>
            <a:ext cx="3882934" cy="290511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2992" y="1833998"/>
            <a:ext cx="3836384" cy="281810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590248" y="0"/>
            <a:ext cx="127432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285" y="805518"/>
            <a:ext cx="835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588" y="2053210"/>
            <a:ext cx="10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734" y="3867271"/>
            <a:ext cx="8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346" y="5057807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85" y="0"/>
            <a:ext cx="424527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Match correctly: </a:t>
            </a:r>
          </a:p>
        </p:txBody>
      </p:sp>
      <p:pic>
        <p:nvPicPr>
          <p:cNvPr id="50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316" y="1017102"/>
            <a:ext cx="1699375" cy="1501344"/>
          </a:xfrm>
          <a:prstGeom prst="rect">
            <a:avLst/>
          </a:prstGeom>
          <a:noFill/>
        </p:spPr>
      </p:pic>
      <p:pic>
        <p:nvPicPr>
          <p:cNvPr id="51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231" y="1017102"/>
            <a:ext cx="1699375" cy="1501344"/>
          </a:xfrm>
          <a:prstGeom prst="rect">
            <a:avLst/>
          </a:prstGeom>
          <a:noFill/>
        </p:spPr>
      </p:pic>
      <p:pic>
        <p:nvPicPr>
          <p:cNvPr id="52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8204" y="1017102"/>
            <a:ext cx="1699375" cy="1501344"/>
          </a:xfrm>
          <a:prstGeom prst="rect">
            <a:avLst/>
          </a:prstGeom>
          <a:noFill/>
        </p:spPr>
      </p:pic>
      <p:pic>
        <p:nvPicPr>
          <p:cNvPr id="53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092" y="2333931"/>
            <a:ext cx="1699375" cy="1501344"/>
          </a:xfrm>
          <a:prstGeom prst="rect">
            <a:avLst/>
          </a:prstGeom>
          <a:noFill/>
        </p:spPr>
      </p:pic>
      <p:pic>
        <p:nvPicPr>
          <p:cNvPr id="54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840" y="2391987"/>
            <a:ext cx="1699375" cy="1501344"/>
          </a:xfrm>
          <a:prstGeom prst="rect">
            <a:avLst/>
          </a:prstGeom>
          <a:noFill/>
        </p:spPr>
      </p:pic>
      <p:pic>
        <p:nvPicPr>
          <p:cNvPr id="55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951" y="2340401"/>
            <a:ext cx="1699375" cy="1501344"/>
          </a:xfrm>
          <a:prstGeom prst="rect">
            <a:avLst/>
          </a:prstGeom>
          <a:noFill/>
        </p:spPr>
      </p:pic>
      <p:pic>
        <p:nvPicPr>
          <p:cNvPr id="56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8727" y="2412971"/>
            <a:ext cx="1699375" cy="1501344"/>
          </a:xfrm>
          <a:prstGeom prst="rect">
            <a:avLst/>
          </a:prstGeom>
          <a:noFill/>
        </p:spPr>
      </p:pic>
      <p:pic>
        <p:nvPicPr>
          <p:cNvPr id="57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0720" y="5360158"/>
            <a:ext cx="1699375" cy="1501344"/>
          </a:xfrm>
          <a:prstGeom prst="rect">
            <a:avLst/>
          </a:prstGeom>
          <a:noFill/>
        </p:spPr>
      </p:pic>
      <p:pic>
        <p:nvPicPr>
          <p:cNvPr id="58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691" y="5308572"/>
            <a:ext cx="1699375" cy="1501344"/>
          </a:xfrm>
          <a:prstGeom prst="rect">
            <a:avLst/>
          </a:prstGeom>
          <a:noFill/>
        </p:spPr>
      </p:pic>
      <p:pic>
        <p:nvPicPr>
          <p:cNvPr id="59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630" y="3805775"/>
            <a:ext cx="1699375" cy="1501344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10554855" y="3605250"/>
            <a:ext cx="1518364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0486121" y="5200504"/>
            <a:ext cx="156966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090407" y="743913"/>
            <a:ext cx="2031325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three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442579" y="2356220"/>
            <a:ext cx="1723549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16745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 animBg="1"/>
      <p:bldP spid="60" grpId="0"/>
      <p:bldP spid="61" grpId="0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091" y="26790"/>
            <a:ext cx="3846245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256" y="1417277"/>
            <a:ext cx="92138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 of the balls.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4705" y="2700981"/>
            <a:ext cx="20986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BBEF1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8BBEF1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8108" y="2694714"/>
            <a:ext cx="20762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A6FD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DA6FD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4109" y="2700979"/>
            <a:ext cx="209865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1471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pic>
        <p:nvPicPr>
          <p:cNvPr id="10" name="Picture 9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8" y="3690951"/>
            <a:ext cx="999995" cy="9999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09" y="3690952"/>
            <a:ext cx="999995" cy="9999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800" y="3712622"/>
            <a:ext cx="999995" cy="9999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410" y="3658409"/>
            <a:ext cx="855530" cy="85553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1" y="3643524"/>
            <a:ext cx="999995" cy="9999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102" y="3643525"/>
            <a:ext cx="999995" cy="9999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868" y="3658409"/>
            <a:ext cx="855530" cy="85553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352" y="3712622"/>
            <a:ext cx="855530" cy="85553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52" y="3712622"/>
            <a:ext cx="855530" cy="85553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ular Callout 21"/>
          <p:cNvSpPr/>
          <p:nvPr/>
        </p:nvSpPr>
        <p:spPr>
          <a:xfrm>
            <a:off x="435430" y="3585027"/>
            <a:ext cx="3556000" cy="1538514"/>
          </a:xfrm>
          <a:prstGeom prst="wedgeRectCallout">
            <a:avLst>
              <a:gd name="adj1" fmla="val -24672"/>
              <a:gd name="adj2" fmla="val 794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5430" y="5587999"/>
            <a:ext cx="2148113" cy="1161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8193868" y="3570954"/>
            <a:ext cx="3838476" cy="1538514"/>
          </a:xfrm>
          <a:prstGeom prst="wedgeRectCallout">
            <a:avLst>
              <a:gd name="adj1" fmla="val -24672"/>
              <a:gd name="adj2" fmla="val 794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93868" y="5558971"/>
            <a:ext cx="2148113" cy="1161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4402102" y="3570954"/>
            <a:ext cx="3363041" cy="1538514"/>
          </a:xfrm>
          <a:prstGeom prst="wedgeRectCallout">
            <a:avLst>
              <a:gd name="adj1" fmla="val -24672"/>
              <a:gd name="adj2" fmla="val 794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02102" y="5558971"/>
            <a:ext cx="2148113" cy="1161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054051" y="5288340"/>
            <a:ext cx="10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8575" y="5383740"/>
            <a:ext cx="8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67814" y="5288340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97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22" grpId="0" animBg="1"/>
      <p:bldP spid="23" grpId="0" animBg="1"/>
      <p:bldP spid="18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30300" y="3409950"/>
            <a:ext cx="8382000" cy="33855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Md. </a:t>
            </a:r>
            <a:r>
              <a:rPr lang="en-US" sz="5400" dirty="0" err="1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Abdur</a:t>
            </a:r>
            <a:r>
              <a:rPr lang="en-US" sz="5400" dirty="0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Rokib</a:t>
            </a:r>
            <a:endParaRPr lang="en-US" sz="5400" dirty="0">
              <a:solidFill>
                <a:srgbClr val="000099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>
                <a:latin typeface="Nikosh" pitchFamily="2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Chatrajitpur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Govt.Primary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school</a:t>
            </a:r>
          </a:p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Shibganj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Chapainawabganj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>
                <a:latin typeface="Nikosh" pitchFamily="2" charset="0"/>
                <a:cs typeface="Nikosh" pitchFamily="2" charset="0"/>
              </a:rPr>
              <a:t>Mobile: 01716-819576</a:t>
            </a:r>
          </a:p>
          <a:p>
            <a:pPr algn="ctr"/>
            <a:r>
              <a:rPr lang="en-US" sz="3200" dirty="0">
                <a:latin typeface="Nikosh" pitchFamily="2" charset="0"/>
                <a:cs typeface="Nikosh" pitchFamily="2" charset="0"/>
              </a:rPr>
              <a:t>Email: marokibgpst@gmail.com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24314" y="652236"/>
            <a:ext cx="5105400" cy="1447800"/>
            <a:chOff x="1066800" y="762000"/>
            <a:chExt cx="5105400" cy="1447800"/>
          </a:xfrm>
        </p:grpSpPr>
        <p:sp>
          <p:nvSpPr>
            <p:cNvPr id="10" name="Frame 9"/>
            <p:cNvSpPr/>
            <p:nvPr/>
          </p:nvSpPr>
          <p:spPr>
            <a:xfrm>
              <a:off x="1066800" y="762000"/>
              <a:ext cx="5105400" cy="1447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5400" y="990600"/>
              <a:ext cx="471795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Introduction </a:t>
              </a:r>
              <a:endParaRPr lang="en-US" sz="5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599" y="4535973"/>
            <a:ext cx="2003753" cy="2428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274" y="-98848"/>
            <a:ext cx="2009775" cy="2428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5AE003-0E30-45D9-A034-2613E953C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2" y="37949"/>
            <a:ext cx="3237842" cy="3844938"/>
          </a:xfrm>
          <a:prstGeom prst="ellipse">
            <a:avLst/>
          </a:prstGeom>
          <a:ln w="28575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38821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02" y="1100418"/>
            <a:ext cx="695159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1574" y="0"/>
            <a:ext cx="41739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Lao UI" pitchFamily="34" charset="0"/>
              </a:rPr>
              <a:t>Evaluation</a:t>
            </a:r>
            <a:endParaRPr lang="en-US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Lao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20371"/>
          <a:stretch/>
        </p:blipFill>
        <p:spPr>
          <a:xfrm>
            <a:off x="10468385" y="2380350"/>
            <a:ext cx="1259157" cy="2120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20371"/>
          <a:stretch/>
        </p:blipFill>
        <p:spPr>
          <a:xfrm>
            <a:off x="9061715" y="2380350"/>
            <a:ext cx="1259157" cy="2120340"/>
          </a:xfrm>
          <a:prstGeom prst="rect">
            <a:avLst/>
          </a:prstGeom>
        </p:spPr>
      </p:pic>
      <p:pic>
        <p:nvPicPr>
          <p:cNvPr id="10" name="Picture 9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038" y="3192467"/>
            <a:ext cx="1564507" cy="1564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pngimg.com/upload/cat_PNG16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00" y="1808304"/>
            <a:ext cx="1792992" cy="17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cons.iconarchive.com/icons/dunedhel/kappu/512/Cup-3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4931">
            <a:off x="751729" y="3350150"/>
            <a:ext cx="1396743" cy="1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cons.iconarchive.com/icons/dunedhel/kappu/512/Cup-3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4931">
            <a:off x="4717235" y="3294599"/>
            <a:ext cx="1396743" cy="1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ngimg.com/upload/cat_PNG16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10" y="1217662"/>
            <a:ext cx="1792992" cy="17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20371"/>
          <a:stretch/>
        </p:blipFill>
        <p:spPr>
          <a:xfrm>
            <a:off x="2542417" y="2784237"/>
            <a:ext cx="1259157" cy="2120340"/>
          </a:xfrm>
          <a:prstGeom prst="rect">
            <a:avLst/>
          </a:prstGeom>
        </p:spPr>
      </p:pic>
      <p:pic>
        <p:nvPicPr>
          <p:cNvPr id="16" name="Picture 2" descr="http://pngimg.com/upload/cat_PNG16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5" y="1839892"/>
            <a:ext cx="1792992" cy="17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ngimg.com/upload/cat_PNG16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50" y="323749"/>
            <a:ext cx="1792992" cy="17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352256" y="5653313"/>
            <a:ext cx="1364341" cy="1161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79055" y="5653313"/>
            <a:ext cx="1364341" cy="1161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25454" y="5653312"/>
            <a:ext cx="1364341" cy="1161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34695" y="5653314"/>
            <a:ext cx="1364341" cy="1161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0" descr="http://icons.iconarchive.com/icons/dunedhel/kappu/512/Cup-3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4931">
            <a:off x="189709" y="5425692"/>
            <a:ext cx="1396743" cy="1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050" y="5518282"/>
            <a:ext cx="1431202" cy="1431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http://pngimg.com/upload/cat_PNG16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15" y="5187927"/>
            <a:ext cx="1792992" cy="17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20371"/>
          <a:stretch/>
        </p:blipFill>
        <p:spPr>
          <a:xfrm>
            <a:off x="9061715" y="4885964"/>
            <a:ext cx="1145229" cy="192849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30746" y="5451913"/>
            <a:ext cx="835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3278" y="5529203"/>
            <a:ext cx="835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9677" y="5466782"/>
            <a:ext cx="835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98918" y="5451913"/>
            <a:ext cx="835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46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228" y="529771"/>
            <a:ext cx="8153400" cy="26670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49"/>
              </a:avLst>
            </a:prstTxWarp>
            <a:spAutoFit/>
          </a:bodyPr>
          <a:lstStyle/>
          <a:p>
            <a:pPr algn="ctr"/>
            <a:r>
              <a:rPr lang="en-US" sz="1200" b="1" dirty="0">
                <a:ln w="12700">
                  <a:solidFill>
                    <a:srgbClr val="2514FC"/>
                  </a:solidFill>
                  <a:prstDash val="solid"/>
                </a:ln>
                <a:solidFill>
                  <a:srgbClr val="F4802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Nikosh" pitchFamily="2" charset="0"/>
              </a:rPr>
              <a:t>Thanks </a:t>
            </a:r>
          </a:p>
          <a:p>
            <a:pPr algn="ctr"/>
            <a:r>
              <a:rPr lang="en-US" sz="1200" b="1" dirty="0">
                <a:ln w="12700">
                  <a:solidFill>
                    <a:srgbClr val="2514FC"/>
                  </a:solidFill>
                  <a:prstDash val="solid"/>
                </a:ln>
                <a:solidFill>
                  <a:srgbClr val="F4802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Nikosh" pitchFamily="2" charset="0"/>
              </a:rPr>
              <a:t>everyone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8" y="3425371"/>
            <a:ext cx="2819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8" y="4509582"/>
            <a:ext cx="2009775" cy="2428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599" y="4535973"/>
            <a:ext cx="2003753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31" y="-207561"/>
            <a:ext cx="2009775" cy="242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456" y="-181170"/>
            <a:ext cx="2003753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928" y="745301"/>
            <a:ext cx="8608832" cy="1323439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39700" prst="cross"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659"/>
            <a:ext cx="1819276" cy="1648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118576"/>
            <a:ext cx="1819276" cy="1648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5118576"/>
            <a:ext cx="1819276" cy="1648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118576"/>
            <a:ext cx="1819276" cy="16485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5118576"/>
            <a:ext cx="1819276" cy="16485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5104659"/>
            <a:ext cx="1819276" cy="16485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5104659"/>
            <a:ext cx="1819276" cy="16485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22" y="5118576"/>
            <a:ext cx="1819276" cy="16485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72" y="5104659"/>
            <a:ext cx="1819276" cy="1648566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16564"/>
              </p:ext>
            </p:extLst>
          </p:nvPr>
        </p:nvGraphicFramePr>
        <p:xfrm>
          <a:off x="4548188" y="2292123"/>
          <a:ext cx="2084388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2292123"/>
                        <a:ext cx="2084388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3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94" y="1201784"/>
            <a:ext cx="2552340" cy="2552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90" y="1201784"/>
            <a:ext cx="2647950" cy="2647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1" y="1354363"/>
            <a:ext cx="3477390" cy="2247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4792" y="48579"/>
            <a:ext cx="5951112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04" y="4000500"/>
            <a:ext cx="5197946" cy="2684360"/>
          </a:xfrm>
          <a:prstGeom prst="rect">
            <a:avLst/>
          </a:prstGeom>
        </p:spPr>
      </p:pic>
      <p:pic>
        <p:nvPicPr>
          <p:cNvPr id="10" name="Picture 9" descr="ball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8897"/>
            <a:ext cx="1985963" cy="198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ball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544" y="4698897"/>
            <a:ext cx="1985963" cy="198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ball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568" y="4698897"/>
            <a:ext cx="1985963" cy="198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7573" y="1859340"/>
            <a:ext cx="5041765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Numbers</a:t>
            </a:r>
            <a:endParaRPr lang="en-US" sz="96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9580" y="3610397"/>
            <a:ext cx="4933950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Unite : 2</a:t>
            </a:r>
          </a:p>
          <a:p>
            <a:pPr algn="ctr"/>
            <a:r>
              <a:rPr lang="en-US" sz="6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Lesson 1-3</a:t>
            </a:r>
          </a:p>
          <a:p>
            <a:pPr algn="ctr"/>
            <a:r>
              <a:rPr lang="en-US" sz="6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1,2,3,4</a:t>
            </a:r>
            <a:endParaRPr lang="en-US" sz="66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2951" y="332508"/>
            <a:ext cx="71110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0"/>
            <a:ext cx="45339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9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815" y="-1"/>
            <a:ext cx="2831413" cy="304136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59418" y="385002"/>
            <a:ext cx="8432532" cy="1162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43" y="3041369"/>
            <a:ext cx="5489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577" y="3933554"/>
            <a:ext cx="1064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Times New Roman" panose="02020603050405020304" pitchFamily="18" charset="0"/>
              </a:rPr>
              <a:t>2.1.1   </a:t>
            </a:r>
            <a:r>
              <a:rPr lang="en-US" sz="3600" b="1" dirty="0">
                <a:latin typeface="Times New Roman" panose="02020603050405020304" pitchFamily="18" charset="0"/>
              </a:rPr>
              <a:t>R</a:t>
            </a:r>
            <a:r>
              <a:rPr lang="bn-BD" sz="3600" b="1" dirty="0">
                <a:latin typeface="Times New Roman" panose="02020603050405020304" pitchFamily="18" charset="0"/>
              </a:rPr>
              <a:t>ecognize and read cardinal numbers up to 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77" y="4671806"/>
            <a:ext cx="1109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Times New Roman" panose="02020603050405020304" pitchFamily="18" charset="0"/>
              </a:rPr>
              <a:t>4.1.1   </a:t>
            </a:r>
            <a:r>
              <a:rPr lang="en-US" sz="3600" b="1" dirty="0">
                <a:latin typeface="Times New Roman" panose="02020603050405020304" pitchFamily="18" charset="0"/>
              </a:rPr>
              <a:t>C</a:t>
            </a:r>
            <a:r>
              <a:rPr lang="bn-BD" sz="3600" b="1" dirty="0">
                <a:latin typeface="Times New Roman" panose="02020603050405020304" pitchFamily="18" charset="0"/>
              </a:rPr>
              <a:t>opy numbers up to 4 in figures and in words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577" y="5457417"/>
            <a:ext cx="1097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</a:rPr>
              <a:t>4.1.2</a:t>
            </a:r>
            <a:r>
              <a:rPr lang="bn-BD" sz="3600" b="1" dirty="0">
                <a:latin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</a:rPr>
              <a:t>W</a:t>
            </a:r>
            <a:r>
              <a:rPr lang="bn-BD" sz="3600" b="1" dirty="0">
                <a:latin typeface="Times New Roman" panose="02020603050405020304" pitchFamily="18" charset="0"/>
              </a:rPr>
              <a:t>rite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up to 4 in figures and in words </a:t>
            </a:r>
            <a:r>
              <a:rPr lang="bn-BD" sz="3600" b="1" dirty="0">
                <a:latin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026" y="0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3359" y="1031500"/>
            <a:ext cx="1468582" cy="315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6205" y="1071588"/>
            <a:ext cx="1302327" cy="315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0110" y="1059872"/>
            <a:ext cx="1246909" cy="315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99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5282" y="1071588"/>
            <a:ext cx="1460656" cy="315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913342" y="3528782"/>
            <a:ext cx="203132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6899" y="3608442"/>
            <a:ext cx="210025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995" y="3608442"/>
            <a:ext cx="28971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7242" y="3621230"/>
            <a:ext cx="2441694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78034" r="-378" b="766"/>
          <a:stretch/>
        </p:blipFill>
        <p:spPr>
          <a:xfrm>
            <a:off x="0" y="5429250"/>
            <a:ext cx="12192000" cy="142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3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5768" y="-29029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2734" y="3541203"/>
            <a:ext cx="146858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0618" y="4509582"/>
            <a:ext cx="203132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pic>
        <p:nvPicPr>
          <p:cNvPr id="11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7025" y="1115589"/>
            <a:ext cx="4358231" cy="385035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8" y="4509582"/>
            <a:ext cx="2009775" cy="242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599" y="4535973"/>
            <a:ext cx="2003753" cy="2428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03" y="-98848"/>
            <a:ext cx="2009775" cy="2428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274" y="-239227"/>
            <a:ext cx="2003753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819" y="-1"/>
            <a:ext cx="383770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6473" y="3783747"/>
            <a:ext cx="1302327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1314" y="4702258"/>
            <a:ext cx="2476960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8" y="4509582"/>
            <a:ext cx="2009775" cy="2428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599" y="4535973"/>
            <a:ext cx="2003753" cy="2428875"/>
          </a:xfrm>
          <a:prstGeom prst="rect">
            <a:avLst/>
          </a:prstGeom>
        </p:spPr>
      </p:pic>
      <p:pic>
        <p:nvPicPr>
          <p:cNvPr id="14" name="Picture 3" descr="E:\content related picture\h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987" y="1650147"/>
            <a:ext cx="3911600" cy="2133600"/>
          </a:xfrm>
          <a:prstGeom prst="rect">
            <a:avLst/>
          </a:prstGeom>
          <a:noFill/>
        </p:spPr>
      </p:pic>
      <p:pic>
        <p:nvPicPr>
          <p:cNvPr id="15" name="Picture 3" descr="E:\content related picture\h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1314" y="1650147"/>
            <a:ext cx="3911600" cy="21336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03" y="-98848"/>
            <a:ext cx="2009775" cy="2428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274" y="-239227"/>
            <a:ext cx="2003753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233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Microsoft JhengHei</vt:lpstr>
      <vt:lpstr>Andalus</vt:lpstr>
      <vt:lpstr>Arial</vt:lpstr>
      <vt:lpstr>Arial Black</vt:lpstr>
      <vt:lpstr>Calibri</vt:lpstr>
      <vt:lpstr>Nikosh</vt:lpstr>
      <vt:lpstr>Segoe Print</vt:lpstr>
      <vt:lpstr>Times New Roman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2020-11-18T17:39:32Z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