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72" r:id="rId6"/>
    <p:sldId id="261" r:id="rId7"/>
    <p:sldId id="273" r:id="rId8"/>
    <p:sldId id="274" r:id="rId9"/>
    <p:sldId id="275" r:id="rId10"/>
    <p:sldId id="277" r:id="rId11"/>
    <p:sldId id="276" r:id="rId12"/>
    <p:sldId id="262" r:id="rId13"/>
    <p:sldId id="266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61" d="100"/>
          <a:sy n="61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848600" cy="762000"/>
          </a:xfrm>
          <a:solidFill>
            <a:schemeClr val="accent2">
              <a:lumMod val="60000"/>
              <a:lumOff val="40000"/>
            </a:schemeClr>
          </a:solidFill>
          <a:ln/>
          <a:effectLst>
            <a:reflection blurRad="6350" stA="50000" endA="300" endPos="90000" dir="5400000" sy="-100000" algn="bl" rotWithShape="0"/>
          </a:effectLst>
          <a:scene3d>
            <a:camera prst="perspectiveRigh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8028215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বউ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76400"/>
            <a:ext cx="6675205" cy="44420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114800" cy="9445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ছড়া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81200"/>
            <a:ext cx="8686800" cy="487680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আতা গাছে তোতা পাখি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ডালিম গাছে মৌ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এত ডাকি তবু কথা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কও না কেন বউ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ugar_apple_on_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4944" y="1981200"/>
            <a:ext cx="5579056" cy="4876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274638"/>
            <a:ext cx="4800600" cy="9445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Learning-Podcast-Pic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934200" cy="4648199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419600" cy="9445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Learning-Podcast-Pic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7552" r="27552"/>
          <a:stretch>
            <a:fillRect/>
          </a:stretch>
        </p:blipFill>
        <p:spPr>
          <a:xfrm>
            <a:off x="1447800" y="1524000"/>
            <a:ext cx="6172200" cy="4572001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4724400" cy="10207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6781800" cy="1981200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ছড়াটি আবৃত্তি কর।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81800" cy="944562"/>
          </a:xfr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arrot-BN_MR7817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6629400" cy="41910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533400"/>
            <a:ext cx="4800600" cy="9445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33600"/>
            <a:ext cx="7315200" cy="2971799"/>
          </a:xfr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খোড়াখাই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বৈষ্ণবপাড়া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পার্বতীপুর, দিনাজপুর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400800" cy="9445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6400800" cy="3429000"/>
          </a:xfr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শ্রেনিঃ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ছড়া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আতা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গাছে তোতা পাখি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609600"/>
            <a:ext cx="3733800" cy="8683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667000"/>
            <a:ext cx="6934200" cy="3048000"/>
          </a:xfr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ছড়া শুনে আনন্দ লাভ করবে।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 পাঠ্য বইয়ের ছড়া স্পষ্টভাবে আবৃত্তি  করতে পারবে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267200" cy="9445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আতা গাছ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ta_froot_22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3276600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371600"/>
            <a:ext cx="3429000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28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267200"/>
            <a:ext cx="3429000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889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4267200"/>
            <a:ext cx="3429000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038600" cy="7159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তোতা পাখি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mazon,_green-cheeked_red-crown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143000"/>
            <a:ext cx="3886200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Parrot-BN_MR7817-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219200"/>
            <a:ext cx="3657601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Loriculus_vernalis_-Ganeshgudi,_Karnataka,_India_-male-8-1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886200"/>
            <a:ext cx="3733800" cy="26323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1001534_625307000874471_1778902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3886200"/>
            <a:ext cx="4114800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74638"/>
            <a:ext cx="4114800" cy="7159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ডালিম গাছ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resh_pomegranate_expor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95400"/>
            <a:ext cx="4038600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mohdfiendblog_1220182154_3-dali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86200"/>
            <a:ext cx="4114800" cy="2438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plant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86200"/>
            <a:ext cx="4114800" cy="25513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voicebest_1316499943_2-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219200"/>
            <a:ext cx="4114800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274638"/>
            <a:ext cx="3962400" cy="944562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মৌচাক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0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1548256"/>
            <a:ext cx="3581399" cy="23554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b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24000"/>
            <a:ext cx="40386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cms.somewhereinblog.n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399" y="4267200"/>
            <a:ext cx="3657601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988624_474232812670083_32900853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191000"/>
            <a:ext cx="3962400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429000" cy="868362"/>
          </a:xfr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এতো ডাকি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_DNJ\Desktop\PRACTIC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884" y="1370678"/>
            <a:ext cx="6365516" cy="464912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94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শুভেচ্ছা </vt:lpstr>
      <vt:lpstr>শিক্ষক পরিচিতি </vt:lpstr>
      <vt:lpstr>বিষয় পরিচিতি </vt:lpstr>
      <vt:lpstr>শিখনফল  </vt:lpstr>
      <vt:lpstr>আতা গাছ </vt:lpstr>
      <vt:lpstr>তোতা পাখি  </vt:lpstr>
      <vt:lpstr>ডালিম গাছ </vt:lpstr>
      <vt:lpstr>মৌচাক</vt:lpstr>
      <vt:lpstr> এতো ডাকি </vt:lpstr>
      <vt:lpstr>বউ</vt:lpstr>
      <vt:lpstr>ছড়া </vt:lpstr>
      <vt:lpstr>জোড়ায় কাজ </vt:lpstr>
      <vt:lpstr>একক কাজ </vt:lpstr>
      <vt:lpstr>মূল্যায়ন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PTI_DNJ</dc:creator>
  <cp:lastModifiedBy>DPE</cp:lastModifiedBy>
  <cp:revision>131</cp:revision>
  <dcterms:created xsi:type="dcterms:W3CDTF">2006-08-16T00:00:00Z</dcterms:created>
  <dcterms:modified xsi:type="dcterms:W3CDTF">2020-11-19T16:21:57Z</dcterms:modified>
</cp:coreProperties>
</file>