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8"/>
  </p:notesMasterIdLst>
  <p:sldIdLst>
    <p:sldId id="295" r:id="rId2"/>
    <p:sldId id="275" r:id="rId3"/>
    <p:sldId id="256" r:id="rId4"/>
    <p:sldId id="258" r:id="rId5"/>
    <p:sldId id="276" r:id="rId6"/>
    <p:sldId id="259" r:id="rId7"/>
    <p:sldId id="260" r:id="rId8"/>
    <p:sldId id="261" r:id="rId9"/>
    <p:sldId id="262" r:id="rId10"/>
    <p:sldId id="277" r:id="rId11"/>
    <p:sldId id="278" r:id="rId12"/>
    <p:sldId id="280" r:id="rId13"/>
    <p:sldId id="279" r:id="rId14"/>
    <p:sldId id="281" r:id="rId15"/>
    <p:sldId id="282" r:id="rId16"/>
    <p:sldId id="283" r:id="rId17"/>
    <p:sldId id="284" r:id="rId18"/>
    <p:sldId id="285" r:id="rId19"/>
    <p:sldId id="291" r:id="rId20"/>
    <p:sldId id="286" r:id="rId21"/>
    <p:sldId id="287" r:id="rId22"/>
    <p:sldId id="288" r:id="rId23"/>
    <p:sldId id="289" r:id="rId24"/>
    <p:sldId id="290" r:id="rId25"/>
    <p:sldId id="294" r:id="rId26"/>
    <p:sldId id="29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F3300"/>
    <a:srgbClr val="0033CC"/>
    <a:srgbClr val="99276E"/>
    <a:srgbClr val="A31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93" autoAdjust="0"/>
    <p:restoredTop sz="94660"/>
  </p:normalViewPr>
  <p:slideViewPr>
    <p:cSldViewPr snapToGrid="0">
      <p:cViewPr varScale="1">
        <p:scale>
          <a:sx n="53" d="100"/>
          <a:sy n="53" d="100"/>
        </p:scale>
        <p:origin x="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1-03T08:44:02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10301 12277 0</inkml:trace>
  <inkml:trace contextRef="#ctx0" brushRef="#br0" timeOffset="50968.98">21414 4551 0,'-18'0'94,"18"17"-78,0 1-1,0 35 17,0 18-1,18-1 0,-18-52 0,0-1-15,0 36 0,0-35-1,0 35 1,0-35-1,0-1 17,0 1-17,0 17 1,0 0 0,0 18-1,0-17 1,0-1-1,17 0 1,-17 0 0,0 1-1,0 17 1,0-36 0,0 36-1,0-18 1,0 1-1,0-1 17,0 18-17,0-35-15,0-1 16,0 18 0,0 1-1,0-19 1,0 19-1,0-19 1,0 1 15,0 35-15,0-36 0,0 1-1,0 17 1,0-17-1,0 35 17,0-35-17,0-1 1,0 18 31,0-17-32,0 0 1,0-1 0,0 19-1,0-19 95,0 1-95,0 17 1,0 1 0,0-19-1,0 18 1,0-17-1,0 0 1,0 17 15,0-17-15,0-1 15,0 1-31,0 17 16,0 0-1,0 1 17,0-19-17,0 36 1,0 0 0,0-17-1,0-19-15,0 1 141,0 17-141,18-17 15,0-1-15,-18 1 16,0 0 0,17-1-1,1 19 1,-18-1 0,0-18-1,0 19 1,0-1-1,0-17 1,17 35 15,1-53 1,0 35-17,-1-18 1,-17 19 15,0-19-15,18 1-1,-18 35 970,0-35-970,0-1 1,0 18 0,0-17-16,0 0 15,0-1 1,0 1-1,-18 0 48,1-1-47,17 1 155,0 17-155,0-17-16,0 0 16,0 17-1,0 0-15,-18-17 16,18 35 0,0-36 30,0 19 33,0-19-79,0 1 15,0 35 1,0-18 171,0 0-171,0 1 0,18 52-1,-18-71 1,0 19-1,0-1 1,0-17 0,17 35-1,-17-36 1,0 18 15,0-17-15,0 0-1,0-1 32,18 36-31,-18-17 234,0-1-250,0-18 16,0 1 15,0 17 0,0-17-15,35 35 15,-17-35 0,-18-1-15,0 1 15,18-1-15,-18 1 15,0 0-15,17-18-1,18 35 1,-17-17-1,-18-1 1,0 19 0,0-19-1,18 1 1,-1 17 0,36 0-1,-17 18 1,17 0 15,-36-35-15,18 35-1,-17-36-15,17 1 16,-17 0 0,53 35-1,-36-36 1,-18 1-1,1 0 1,0-1 0,17 1 15,0-18-15,-17 0-1,17 35 1,-17-35 15,-1 0-15,1 0-1,17 0 17,1 0-17,34 0 1,36 0-1,35 0 1,-70 0 0,-36 0-1,-17 0 32,17 0-47,0 0 16,-17 0 15,17 0-31,-17 0 31,17-17-15,36-19 0,-18 19-1,-36-1 1,1 18 15,70-53-15,-35 35-1,-35 1 1,52-1 0,-17-17-1,-18 17 1,18 18-1,18-35 17,-18 17-17,-36 18 1,1-17 0,0-1-1,17-17 1,18-18-1,-36 53 1,-17-35 0,18 17-1,0 0 1,17-52 0,-35 52-1,18-17 1,-1-1-1,1 19 17,17-36-17,-17 0 1,-1 35 0,-17 1-16,18-19 15,17 1 1,1-18-1,-19-17 1,19 52 0,-36 0-1,17-17 1,36-35 0,-35 52-1,-1-17 1,-17 17 15,0-52 0,36 34-15,-19-34 0,-17 52-1,18-17 1,-18-1-1,18-34 1,-18-1 0,53 36-1,-53 0 1,0 17 0,0 1-16,0-1 15,17-53 1,-17 1 15,18-18-15,-18 70-1,0-35 1,0-18 0,53-34-1,-53 34 1,17-52-1,1-18 1,-18 17 0,18-35-1,17 71 1,-35 0 0,0 17-1,18 1 1,-18 52-1,0-52 17,0 17-17,0 35 1,0 0 0,0-17-1,0-18 1,0 18-1,0 0 1,0-1 15,0 1-15,0-18 0,0 36-1,0-1 63,0-17-62,0 17-16,0-17 16,0-1-16,0 1 15,0 0 1,0-18-1,0 0 1,0 18 0,-18-1-1,18 1 1,-18-35 0,18 17-1,-17 17 1,17-16-1,-18 34 1,18 0 15,-18 1-31,18-19 16,-17-17 0,17 36 15,-18-1-16,-17-35 1,17 36 0,1-1-1,17-17 1,0 17 0,0-17-1,-36-1-15,19 19 16,-1-1-1,0-35 17,18 36-1,-17-1-15,-1-17-1,0 17 1,1 0 31,-1-52-32,0 52 1,1 1 0,-1-1 30,1-17-30,-1 17 0,0 18-1,1-53 1,-19 18 0,1 0-1,17 17 1,-34-35-1,34 35-15,0 1 16,-17-1 0,35 0 46,-18 1-46,1-1-1,-1 1 17,0 17-17,1-18 1,-1 0 0,0 18-1,-17-17 1,18 17-1,-19 0 1,19-18 0,-1 0 15,0 1-15,1-1-1,-1 0 16,0 18 1,-17-17-17,18 17 1,-1 0 0,-17-18-1,-18 1 1,35 17-1,-17-18 1,0 0 0,17 1 15,0-1-31,1 18 16,-1-18 15,0 18 0,-17 0 0,35-17-15,-18 17 0,1 0-1,-18 0 1,-18 0-1,0-36 1,35 36 0,-17 0-1,17 0-15,0 0 16,1 0 78,-18 0-63,17 0 0,-17 0 16,17 0-31,0 0-1,1 0 17,-1 0-1,-17 0 47,35 18-62,-18-18 15,-17 35-31,17-35 31,1 18-31,-19 0 31,19-1 1,-1 1 14,0 0-30,1-18 0,-1 17-1,0 1 1,1-18 0,-1 17-1,1 1 16,-1-18-15,0 18-16,1-18 47,-1 17-31,0-17 109,-17 18-94,17-18 16,1 0-16,-1 18 47,1-18-62,-1 0 15,0 17-15,1-17 30,-1 18-14,0 0-17,-17 17 32,17-18-31,1-17-1,-1 18 1,18 0 15,-17-1-15,-1 1 62,0 0-62,1-1 15,-1-17 16,0 36-32,1-19 17,-1 1-17,0 0 17,1-1-17,-1 1 1,1-18-1,-19 17 1,19-17 0,-1 18-1,0 0 17,1-1 46,-19-17-31,36 18-47,-17 0 62,-1-18-46,-17 35-1,17-35-15,1 0 16,-1 0 0,18 18-1,-18-18 32,1 17 203,-1 18-234,0-17 31,1 0-16,-1 35-16,0-53-15,1 70 32,-1-17-17,-17-18 657,17-17-656,1 35-1,-1-35 189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1-03T15:59:35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8042 3386 0,'0'36'156,"0"-18"-140,0 0 31,0-1-32,0 1 16,-18 0-15,18 0 31,0 0-31,-17 18 15,17-18 0,0-1 0,-37 19 1,37-18-32,-17 18 15,17-1 16,0-17-15,0 0 15,0 17-15,0-17-16,0 1 16,0-2-1,0 1 1,0 0-1,0-1 1,0 2 0,0 16 15,0-17-15,0-1 15,0 20-31,0-20 15,0 1 17,36 36-17,-18-36 1,-18-1 15,17 2-15,1-2-16,-18 1 15,17 17 17,2 2-17,-1-20 1,-1 1 0,1-18-1,0 18 16,18-18-31,-1 36 32,1-19-17,0 1 1,-19-18 0,2 18-1,16-18 1,-17 18-1,0-18-15,-18 18 32,18-18-17,0 0 17,17 18-17,1-18 16,-18 0-15,0 0 0,-1 17-1,20-17 1,-20 18 0,1 1-16,17-19 31,-16 0 16,-2 0-32,19 0 1,-19 0 15,2 0-15,16 0-1,-17 0 1,18 0 0,17 0-1,-34 0 1,16 0 0,0-19-1,-16 19 1,-1-18-1,34-17 1,-15 17 0,16 0-1,-17 18 1,-1-18 31,-17 0-32,18 1-15,-18-1 32,-1 0-17,37 0 1,-36-17 0,0 35-1,-1-18 1,2-1-1,16-16 1,-17 17 0,-1-18-1,2 1 1,-19 17 0,18 0-1,-18 0 16,17-17-31,-17-2 32,18 2-17,1 17 1,-19-18 0,0 19-1,0-36 1,17 16-1,-17 2 1,0 17-16,0-18 16,0 1-1,0-1 1,0 0 15,0 19-15,0-1-1,0-1 17,0-16-17,0 17 1,0-18 0,0 19-1,0-1 16,-17-18-15,17 0 0,-19 19-1,1-1 17,18-18-17,-35 1 1,16-2 15,2 2-15,-1 17-1,18 1 1,-17 17 0,-1-19-1,-1 19 1,2-18-1,-1 1 1,-17-1 0,35 1 31,-54-2-32,36 1 1,1 1-1,-20 17 1,20 0 0,-1 0-1,18-18 1,-36 18 0,18 0-1,-17-36 1,-2 18-1,20 18 1,-1-18 0,1 18-1,-1 0 1,-1-17 0,2 17-1,-19-18 1,19 0 15,-2 18-15,1 0-1,1-18 1,-1 18 31,0 0-32,0 0 1,0 0 0,1 0-1,-1 0-15,-1 0 16,-34 0 0,17 0-1,1 0 16,17 0-15,1 0 0,-20 0-1,-16 18 1,17-18 0,1 18-1,-1 0 1,18-18-1,-17 35 1,17-17 0,-18-18-1,18 18 1,0 0 31,1 0-32,-2-1 1,2-17 0,-1 18-1,0 1 1,18-2 0,-18 1-1,0-1 1,0 1-1,18 1 17,-17-2-17,-1 1 17,18 0-1,-19-1-31,19 2 31,-17-1 0,-1-1 32,18 18-48,0-16 17,0-1 15,-17-1-32,17 19 282,0-18-266,0 0-31,0 17 16,0-17 15,0 0-15</inkml:trace>
  <inkml:trace contextRef="#ctx0" brushRef="#br0" timeOffset="4871.38">10219 2244 0,'-36'18'62,"0"18"-46,19-18-16,-1-1 15,-17 20 1,35-20 0,-37 1 15,37 17-15,-17-16 15,17-2-16,-18 19 1,18-19 0,-18 20-1,18-2 1,0 1 0,0-18-1,0 17 1,0-17-1,0 0 1,0 18 15,0-19-15,0 1 0,0 1-1,0 16 1,0-17 31,0 0-32,0 17 17,0-17-17,0 0 16,0 18-15,18-18 0,0-1-1,-18 1 17,35 18-17,-35-18 32,19-1-31,-2 1-1,-17 1 17,18-2-17,0 19 1,-18-19-1,17 2 1,2-1 0,-2-18-1,1 17 1,0 1 0,18-1 15,-36 2-16,18-1 17,-1-18-17,1 0 1,1 17 0,16-17-1,-18 0 16,20 36-15,-20-36 0,1 0-1,17 18 1,2-18 15,-20 18 0,1-18-15,18 0 0,-18 0-1,-1 0 1,19 0 15,-18 0-15,18 0-1,-1 0 1,1-18 0,-18 18 15,-1 0-31,1 0 16,1-18-1,16 18 1,-17-18-1,0 0 1,18-17 15,-19 35-15,19-19 0,-18 2-1,0-18 1,-1 17 15,-17-1-15,18 2-1,1 17 1,-19-18 0,17 0-1,19-36 1,-19 19 15,-17 18-15,19-2-16,-19 1 31,17-17-15,-17-1 30,0 18-30,18 0 0,-18-17-1,0 17 1,0 0 15,0 0-15,0-18-1,0 18 1,0 1 0,0-19 15,0 18-15,0 0-1,0 0 1,0-17 15,0 17 0,0 0 1,0-17-17,-18 17 1,18-1-1,-17 2 32,-2-1-31,19 0 15,-17 1-15,-1-2 15,0-16 0,-18 0-15,18 16 15,1 19 0,-1 0-15,0 0 15,0-18-15,0 1 0,1 17 15,-1 0-16,0-18 1,-36 18 0,37 0-1,-2-18 1,1 18 0,1 0-1,-37 0 1,19 0 15,17 0-15,0 0-1,-18 0 1,-17 0 0,17 0-1,18-18 1,1 18 15,-20 0-15,20 0 15,-1 0-15,0 0-1,-18 0 16,18 0 16,1 0-15,-18 0-17,16 0 32,1 0 31,-17 0 0</inkml:trace>
  <inkml:trace contextRef="#ctx0" brushRef="#br0" timeOffset="9056.5">9024 2101 0,'0'0'0,"-19"0"0,2 0 16,-1 0-1,-17 0 1,16 0-16,-16 36 16,35-18-1,-18-18 1,-36 35 15,0 19 0,19 0 1,0-54-17,16 18 1,1-1 0,18 20-1,0-20 1,-17 1-1,17 0 17,0 18-17,0-19-15,0 19 16,-18 0 0,18-18 15,0 17-16,0-17 1,0 0 0,18 17-1,-18-17 1,35 18 0,-16-36-16,16 36 15,-17-1 1,-1-16 15,2 16-15,16-35-1,1 18 1,-18 0 0,54 17-1,-37-17 16,-17 0-15,-1-18-16,20 18 16,-20-18-1,18 36 1,37-19 15,-54 1 0,18-18 1,-18 0-17,-1 0 1,1 19 0,53-2-1,-53-17 1,-18 18-1,19-18 1,-2 0 0,1 0 15,0 0-15,18 0-1,-18 0 16,-1 0-15,18 0 0,-16 0-1,-1 0-15,17 0 16,1-18 0,-18 1 15,17-20 0,-16 20-15,16-1-1,-17 0 1,-18 0 0,17 0-1,2 18 1,-1-18-1,-1 1 17,1-19-17,0 18-15,-18 0 32,0-18-17,18 1 1,0-19 15,-18 36-15,0 0 15,0-17-15,0 17-1,0 0 1,0-17 31,0 17-32,-18-1 1,0 2 0,0-1 15,18 0-31,0 1 31,-35-19 0,35 18-15,-18-17 0,-1 16-1,2 19 16,17-18-15,-18 1 0,0-1-1,18 0 32,0 0-31,0 0 15,-17 18 0,-2-18 32,2 18-32,-1-17-31,0-2 78,-36-16-15,37 35-63,-20-18 47,-15 18-32,34 0 1,-18 0-16,18 0 15,0 0 17,1 0-17,-2 0 1,-16 0 0,17 0-1,-18 0 1,18 0-1,1 0 1,-19 0 15,18 0 16,0 0 78,0 0-94,-17 0-15,16 0 0,2 0-1,-18 0 17,17 0-1,-1 0 0,2 0 141,17 18-172,-18-18 16,0 0-1,1 0 1,-2 18-16</inkml:trace>
  <inkml:trace contextRef="#ctx0" brushRef="#br0" timeOffset="12568.04">7524 2083 0,'0'0'0,"-17"18"32,-19 18-17,18-18 1,0 0-16,0-1 15,1 2 17,-37 34-1,-18 18 0,55-53 0,-19 18-15,19-18 0,-20 17-1,2 1 1,18 0 0,17-19-1,0 2 16,0-1-15,-19 35 0,19-35 15,0 0-15,0 17 15,0 1-16,19-18 1,-2-18 0,1 18-1,-1 17 1,1-16 0,1-2-1,-2-17 1,19 36-1,0-36 17,-18 18-17,17 0 1,-18-18 0,2 0-1,16 0 1,1 53-1,-18-53 1,35 0 0,-35 0 15,18 0-31,18 0 16,-1 0-1,-35 0 1,18 0-1,-1 0 17,19 0-17,-36 0 1,53 0 0,-35-18-1,18 0 16,-37-17-15,18-1 0,-16 18-1,16-18 1,-35 18 0,18-17-1,18-19 1,-36 19 15,18 17-15,-18 0-16,0 0 15,0-17 1,0 17 0,0-1-1,0-16 1,0 17-1,0 1 1,0-2 0,0-16-1,0 17 1,0 1 0,-18-20-1,0 2 32,0 17-31,-17-18 15,17 18 0,-1 1 16,2 17-31,-18-19 31,-2 2 15,37-1-46,-17 18 15,-1 0-15,0 0-1,-18 0 1,1 0-1,-1 0 1,0 0 0,19 0-1,-19 0 1,18 0 15,0 0 32,-17 0-1,17 0-15,-1 0-31,2-18 15,-1 18-15,1 0 15,-2 0 0,1 0-15</inkml:trace>
  <inkml:trace contextRef="#ctx0" brushRef="#br0" timeOffset="17320.5">6347 2476 0,'-18'0'32,"0"18"-1,18 0 0,-35-1-15,35 2-1,-18-1 1,-18 17 0,18-17 15,0 0-15,18 0-1,-17 35 1,17-17-1,0-18 1,0-1 0,0 1-1,0 1 17,0-2-17,0 1 1,0 0-1,0 18 1,0-19 0,0 1-1,0 18 1,0-18 0,0 0-1,0-1 1,0 37-1,0-36 1,0 36 0,0-37-1,0 1 1,0 17 0,0-16-1,0-1 16,0 17-15,0-18 0,0 20-1,17-20 1,-17 1 15,18 0 0,-18 0-15,18 18 0,-1-1-1,20 1 32,-37-18-31,17-1-16,1 2 15,-18 16 17,18-17-32,0 0 31,0-18-15,53 18-1,-53 0 1,17 17-1,1-17 1,-18 0 0,17-18-1,-16 18 1,-1 0 0,-1-1 15,1-17-31,0 0 31,0 18-15,0-18-1,0 0 1,17 0 0,19 36-1,-19-36 1,1 0-1,18 0 1,-1 0 0,-35 0-1,53 0 1,-17 0 0,-19-17-1,-17-2 16,1 19-31,16-35 16,0-1 0,2 36-1,-2-53 17,-18 53-17,2-18 1,-1-18-1,-1 0 1,1-18 0,0 19-1,0 35 1,18-71 0,-36 53-1,17-54 1,-17 55-1,0-20 1,0 20 0,0-1 15,0-17-15,0 16-1,0 2 1,0-1-1,0-17 1,0 16 0,0 1-1,0-17 1,0 18 0,0-2-1,0-16 16,0 17-15,0 0 0,-17-18-1,-1 18 1,18 1 0,0-1 15,-18 0-16,18 0 1,0-17 0,-18 16-1,-18 1 1,36 1 15,-17-1-31,-1 0 31,-1 0-15,19-18 0,-17 19 15,-1 17-15,1-18 15,-20-18 0,20 18-15,-19 1 31,19-1 15,-2 18-31,1-19-31,1 2 16,-1 17 15,1 0-15,-2-18-1,1 0 1,-17 18 15,17-17-15,0-2 15,0 19-15,18-17-1,-18 17 1,1 0 15,-1 0-15,0-18 0,-18 18 30,19 0-30,-2 0 62,-16 0-31,17 0-31,0 0 15,0 0-15,0 0 15,1 0-31,-1 0 15,0 0 1,-18 0 0,18 0-1,1 0 63,-20 0-31,2 35-31,17-35 15,-18 0-31,19 0 16,-1 0-1,0 0 1,1 0 31,-2 0-31,1 19-16,1-19 31,-1 17 0,0-17-31</inkml:trace>
  <inkml:trace contextRef="#ctx0" brushRef="#br0" timeOffset="24975.39">2028 2423 0,'18'17'31,"0"-17"1,0 19-17,18-2 17,-19 1-1,1 36 0,18-1 0,-18-35-15,-18 0 0,0 0-1,17-1 1,-17 1-1,0 0 32,0 0-31,0 0 0,0 0-1,0 17 1,0-16-1,0-2 1,0 19 15,0-18-31,18 0 16,-18-1 0,0 19-1,0-18 16,0 0-15,19 0 0,-19-1 15,0 1-15,17 1-1,1-2 1,-18 1 15,18-1-15,18 20-1,-18-20 1,-1 1 0,1 0-1,1-18 1,-2 17-1,18 2 1,-17-19 15,18 35-31,-36-17 32,36-18-1,-19 17-16,2-17 1,-1 19 0,17-19 15,1 35-15,-18-35 15,-1 0-16,1 0 1,0 0 0,0 18-16,18-18 31,-19 0-15,1 0-1,1 0 1,-2 0-1,1 0 1,-1 0 0,1 0 15,1 0-15,-2 0-1,1 0 16,0 0-31,36 0 16,-37 0 0,19 0-1,0 0 1,-19 0 15,37-18-15,-36 18 15,17-17 0,-16 17 1,-2-18-32,1 18 15,0-19 1,-1 2-1,-17-1 1,19 18 0,-1 0 15,-1-17-15,19-1-1,-18-1 1,0 2-1,-18-1 1,17 0 15,1 18-15,0-17-16,0-2 47,-18 1-32,0-17 1,0 18 0,0-2 15,0-16-15,0 17-1,0 0 1,0 0-1,0-18-15,0 19 32,0-1-17,0-18 1,0 18 0,0 1 15,0-2-16,0 1-15,0 1 16,0-1 0,0 0-1,0-18 17,0 18-17,0-35 1,0 35-16,0 0 31,-18-17-15,0 35-1,0-19 1,1-16 0,17 0 15,0 16-31,-18 2 15,0-1 17,18 0-17,-18 1 1,0-2 15,18 1-15,-35-17-1,16 17 17,19 0-17,-17-18 17,-36 0-32,53 19 31,-19-1 0,19 0-15,-17 1-1,-1 17 1,0-19 15,-18 19 0,36-18-15,-35 1 0,17-1-1,0 0 17,0 0-17,0 18 1,1 0-1,-1-18 1,0 18 0,0-17-1,0 17 1,0 0 0,1-18-1,-20 18 1,20-18 15,-1 18-15,-18 0 15,18-18-15,1 18 15,-19 0 0,18 0-15,0 0-1,0 0 1,1 0 0,-20 0-1,20 0 1,-36 0-1,17 0-15,-54 0 16,38-36 0,33 36-1,1 0 1,1 0 78,-20 0-63,20 18-15,-1 0-1,18 0 1,-18 0-1,1 0 1,-2-18 0,1 17-1,18 19 1,-17-18 0,-1 0-1,1-1 1,-2 1-1,-16 1 1,35-2 0,-18 1 15,0 0-15,18-1-1,0 2 1,-18-19-1,18 35 1,0-17 15,0 0-15,0 0 0,0 17 15,0-17 16,0 1-16,0 16 31,0-17-46,0 18 31,0-1 0,18-35-16,0 18-15</inkml:trace>
  <inkml:trace contextRef="#ctx0" brushRef="#br0" timeOffset="50431.71">16803 3993 0,'-17'17'94,"17"2"-94,-18-19 15,18 18-15,-17-1 16,17 1 0,-54 54 15,0-1 16,18 1-16,0-19-15,19-17-1,-1-1 1,0 1 0,18-18-1,-54 71 1,54-71-1,-17 53 1,-1 19 0,18-73-1,-18 37 1,18-36 15,-36 53-31,36-35 31,0 18-15,0-19 0,0 19-1,0-1 1,-18 1 0,18-19-1,0 1 1,-17 36-16,-1-55 15,18 19 1,-18 18 0,0-1-1,18-17 1,0 18 15,-18-1-15,18 0-1,0-17 1,-17 18 0,-1-1-1,-1 36 1,19-35 15,0-19-15,-17 36-1,17-17 1,0-36 0,0 54-1,0-55 1,0 55 0,0-37 15,0-16-31,0 34 15,0 1 1,0 17 0,0-53-1,0 53 1,0-35 0,0 18-1,0-2 1,0-15-1,0 16 1,0-35 0,0 53-1,0-17 1,0-19 15,0 19-15,0-19-1,0 1 1,0-18 0,0 54-1,0-37 1,0 1 0,0-1-1,0 37 1,17-37-1,2 19 1,-1-18 0,-18-18-1,17 17 1,19 37 15,-36-54-15,18 17-1,-18-16 1,35 33 0,-35-34-1,18 36 1,0-19 0,0 19-1,0-18 1,17 17-1,-17 1 1,1-18 0,-2 0-1,19-1 1,0 19 15,17 17-15,-36-53-1,2 35 1,16-35 0,-17 0-1,36 35 1,-19-35 0,1 1-1,17 16 1,-34-35-1,16 18 1,19-1 0,-19 19-1,37-18 1,-54-18 0,36 18 15,-19-18-16,19 17 1,-37-17 0,55 0-1,-54 0 1,35 0 0,0 0-1,1 0 1,-1 0-1,36 0 1,19 0 0,-37 0-1,37 0 1,-55 0 15,36 0-15,-18 0-1,-34 0 1,16 0 0,-17 0-1,34-35 1,2 17 0,-1 1-1,1-2 1,-54 19-1,53-35 1,36 17 0,-35 1-1,17-2 1,-35-16 0,35 17 15,0-18-16,36 18 1,-72-17 0,0 35-1,-16-18 1,16 0 0,-17 0-1,35-17 1,19-19-1,-55 36 1,19-17 0,35-19-1,-71 36 1,17 1 0,54-37 15,-70 36-16,16-36 1,-17 37 0,18-1-1,17-71 1,-17 52 0,17-34-1,-17 18 1,-18-1-1,54-53 1,-37 36 0,0-1-1,-16 37 1,70-72 0,-71 53 15,34-35-16,-15 35 1,-2-35 0,1 18-1,-18 17 1,0-35 0,36 35-1,-37-17 1,18 35-1,-16 1 1,-1-36 0,-1 53-1,1-54 1,36-17 15,-36 18-15,17-1-1,-35 37 1,18-19 0,-18 19-1,36-37 1,-19 18 0,-17 1-1,18-1 1,1-17-1,-19 53 1,17-89 0,-17 36-1,36-18 1,-36 71 15,0-54-15,17 18-1,-17-17 1,19 18 0,-19-1-1,0 36 1,0-53 0,17 18-1,-17-19 1,18 18-1,0 0 1,-18 19 0,18-36-1,-18 35 1,0 0 0,0-17 15,0-1-16,0 19 1,0-1 0,0-35-1,0 53 1,0-18 0,0 1-1,0-19 1,18 36-1,-18-35 1,0-19 0,0 54-1,0-71 1,0 18 0,-18 18 15,18 34-16,0 1 1,-18-71 0,18 36-1,-18 17 17,0-17-17,-18 17 1,19 0-1,-1 0 1,18 19 15,-18-37-31,-18 18 16,18 19 15,18-1-15,-53-36-1,35 19 1,0-1 0,-17 0-1,17 0 1,0 1 0,-18 17-1,1 1 1,16-2-1,-16-16 1,0-1 0,-19 18-1,36 0 1,1 18-16,-20-35 31,2 35-15,-36-18-1,17-18 1,18 18 0,-18-18-1,19 1 1,-36-1 0,35 18-1,0 18 1,-17-36-1,17 36 17,-17-17-17,17-1 1,-17-18 0,16 18-1,-16 1 16,35 17-15,-54-18 0,55 18-1,-19-19 1,0-16-16,19 35 31,-36 0-31,16-18 16,2 18-1,-1-17 1,1 17 0,-19-36-1,1 36 1,16 0 0,2-18 15,0 18-16,-37 0 1,18-18 0,19 18-1,-36 0 1,53 0 0,-18 0-1,-36 0 1,37 0-1,-1 0 1,0 0 0,-35 0-1,35 0 1,1 0 0,-1 0 15,1 0-16,-2 0 1,2 0 15,17 0-15,0 0 0,0 0-1,-35 0 1,35 0-1,-35 0 1,-1 36 0,18-36-16,19 0 31,-2 0-31,2 0 16,-1 0 15,-54 0-16,37 17 1,17 2 15,0 16-15,-18-17 0,19-1-1,-19-17 1,18 19-1,-17 16 1,16-35 15,1 18-15,1 0 0,-1-18-1,0 18 1,0 0-1,18-1 1,-35 1 0,-1 0-1,0 18 1,18-18 0,-36-18-1,37 17 1,-1-17-1,-36 37 1,37-20 15,-19 1-15,19-18 0,-2 18-16,-16 18 31,-1-1-16,0-17 17,1 18-17,16-36 1,2 0 0,-1 0-1,0 18 1,1-1-1,-20 1 1,-15 18 0,15-18-1,20-18 1,-1 0 0,0 17 15,18 1-16,-18 1 1,0-2 0,18 1 15,-18 36-15,1-54 15,-1 18-16,0-1 1,18 1 15,-18-1-15,18 2 15,-18 16-31,18-17 16,0 0 15,-17 0-15,-1 18 15,18-19 0,-19 19 0,2-18 1,-1-18-32,18 18 15,0-1 1,-18 2 0,1-1 30,17-1-30,0 1 15,0 0 47,-19 36-46,1-37-17,18 1 17,-17 0-32,17 0 15,0 0 32,0-1-31,0 20-1,0-20 17,0 1-17,-18-18 1,18 35 62,0-16-31,-17-2-16,17 1 0,0 17 16,0-16-16,0-1 32,0 17-47,0-17 15,-19 0 0,1 0 0,1 36 672,17-1-687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027DE-F22F-4E1A-B246-7CDFBDA51E1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2446A-8F68-44A3-B62E-10C41227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4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2446A-8F68-44A3-B62E-10C4122773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3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FC36-4A9C-4DC1-827F-2C01E356D86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EF9098-A74C-46F2-A149-4B90FDCE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0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FC36-4A9C-4DC1-827F-2C01E356D86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EF9098-A74C-46F2-A149-4B90FDCE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7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FC36-4A9C-4DC1-827F-2C01E356D86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EF9098-A74C-46F2-A149-4B90FDCE651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2179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FC36-4A9C-4DC1-827F-2C01E356D86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EF9098-A74C-46F2-A149-4B90FDCE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FC36-4A9C-4DC1-827F-2C01E356D86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EF9098-A74C-46F2-A149-4B90FDCE651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911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FC36-4A9C-4DC1-827F-2C01E356D86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EF9098-A74C-46F2-A149-4B90FDCE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25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FC36-4A9C-4DC1-827F-2C01E356D86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98-A74C-46F2-A149-4B90FDCE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44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FC36-4A9C-4DC1-827F-2C01E356D86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98-A74C-46F2-A149-4B90FDCE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2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FC36-4A9C-4DC1-827F-2C01E356D86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98-A74C-46F2-A149-4B90FDCE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8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FC36-4A9C-4DC1-827F-2C01E356D86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EF9098-A74C-46F2-A149-4B90FDCE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7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FC36-4A9C-4DC1-827F-2C01E356D86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EF9098-A74C-46F2-A149-4B90FDCE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3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FC36-4A9C-4DC1-827F-2C01E356D86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EF9098-A74C-46F2-A149-4B90FDCE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7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FC36-4A9C-4DC1-827F-2C01E356D86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98-A74C-46F2-A149-4B90FDCE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2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FC36-4A9C-4DC1-827F-2C01E356D86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98-A74C-46F2-A149-4B90FDCE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8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FC36-4A9C-4DC1-827F-2C01E356D86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98-A74C-46F2-A149-4B90FDCE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4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FC36-4A9C-4DC1-827F-2C01E356D86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EF9098-A74C-46F2-A149-4B90FDCE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1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1FC36-4A9C-4DC1-827F-2C01E356D86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EF9098-A74C-46F2-A149-4B90FDCE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1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customXml" Target="../ink/ink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wearing a costume&#10;&#10;Description automatically generated">
            <a:extLst>
              <a:ext uri="{FF2B5EF4-FFF2-40B4-BE49-F238E27FC236}">
                <a16:creationId xmlns:a16="http://schemas.microsoft.com/office/drawing/2014/main" id="{45F8F941-3D3A-43E4-8EC0-47513C0A9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523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B260FF-AED9-4CCB-9B58-1DFF247987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3820" r="50000" b="4105"/>
          <a:stretch/>
        </p:blipFill>
        <p:spPr>
          <a:xfrm>
            <a:off x="8571123" y="0"/>
            <a:ext cx="3415229" cy="3595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96D922-6392-4894-8311-FCF7D259C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282" y="1220070"/>
            <a:ext cx="969241" cy="5379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7D05AC-C846-4CEF-A708-502A910C6D6A}"/>
              </a:ext>
            </a:extLst>
          </p:cNvPr>
          <p:cNvSpPr txBox="1"/>
          <p:nvPr/>
        </p:nvSpPr>
        <p:spPr>
          <a:xfrm>
            <a:off x="298588" y="579192"/>
            <a:ext cx="4869951" cy="156966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 descr="A blue curtain&#10;&#10;Description automatically generated">
            <a:extLst>
              <a:ext uri="{FF2B5EF4-FFF2-40B4-BE49-F238E27FC236}">
                <a16:creationId xmlns:a16="http://schemas.microsoft.com/office/drawing/2014/main" id="{1B032CD3-0B1F-4089-B6EB-8C8DC927EA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07"/>
          <a:stretch/>
        </p:blipFill>
        <p:spPr>
          <a:xfrm>
            <a:off x="-14252" y="0"/>
            <a:ext cx="6096000" cy="6858001"/>
          </a:xfrm>
          <a:prstGeom prst="rect">
            <a:avLst/>
          </a:prstGeom>
        </p:spPr>
      </p:pic>
      <p:pic>
        <p:nvPicPr>
          <p:cNvPr id="24" name="Picture 23" descr="A blue curtain&#10;&#10;Description automatically generated">
            <a:extLst>
              <a:ext uri="{FF2B5EF4-FFF2-40B4-BE49-F238E27FC236}">
                <a16:creationId xmlns:a16="http://schemas.microsoft.com/office/drawing/2014/main" id="{E26A7762-BFA0-40FB-BCC6-5BA1C04E34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2"/>
          <a:stretch/>
        </p:blipFill>
        <p:spPr>
          <a:xfrm>
            <a:off x="6067496" y="-1"/>
            <a:ext cx="630553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0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0.52005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3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5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0F161A2-66E0-402C-A2D2-B6B81C636AEF}"/>
              </a:ext>
            </a:extLst>
          </p:cNvPr>
          <p:cNvSpPr txBox="1"/>
          <p:nvPr/>
        </p:nvSpPr>
        <p:spPr>
          <a:xfrm>
            <a:off x="1684962" y="5157627"/>
            <a:ext cx="10602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১৬ই মার্চ থেকে ২৫শে মার্চ পর্যন্ত ইয়াহিয়া খানের সাথে আওয়ামী লীগ  নেতৃবৃন্দ আলোচনা করেন।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A4B9A6-8D99-49CB-AFC2-4B61A85A7875}"/>
              </a:ext>
            </a:extLst>
          </p:cNvPr>
          <p:cNvGrpSpPr/>
          <p:nvPr/>
        </p:nvGrpSpPr>
        <p:grpSpPr>
          <a:xfrm>
            <a:off x="1684962" y="821931"/>
            <a:ext cx="9198795" cy="3923567"/>
            <a:chOff x="1530850" y="832205"/>
            <a:chExt cx="9198795" cy="392356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78636F-F376-42A0-B100-F1C6D504E5CB}"/>
                </a:ext>
              </a:extLst>
            </p:cNvPr>
            <p:cNvGrpSpPr/>
            <p:nvPr/>
          </p:nvGrpSpPr>
          <p:grpSpPr>
            <a:xfrm>
              <a:off x="1530850" y="832205"/>
              <a:ext cx="9198795" cy="3923567"/>
              <a:chOff x="961270" y="472611"/>
              <a:chExt cx="9941705" cy="416228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9EF09F30-007D-4999-BECB-5366F66C84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1270" y="472611"/>
                <a:ext cx="4688369" cy="4138518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275DE2D-1071-4E6A-85C7-33C6E89BA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5109" y="472611"/>
                <a:ext cx="5007866" cy="4162283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693A2FD-D72C-4E1D-9005-85DA4BDE0CFA}"/>
                    </a:ext>
                  </a:extLst>
                </p14:cNvPr>
                <p14:cNvContentPartPr/>
                <p14:nvPr/>
              </p14:nvContentPartPr>
              <p14:xfrm>
                <a:off x="3708360" y="1276200"/>
                <a:ext cx="5163120" cy="3143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693A2FD-D72C-4E1D-9005-85DA4BDE0CF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99000" y="1266840"/>
                  <a:ext cx="5181840" cy="316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0344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8F083-127B-4F7E-BFEB-2FB031174C93}"/>
              </a:ext>
            </a:extLst>
          </p:cNvPr>
          <p:cNvSpPr txBox="1"/>
          <p:nvPr/>
        </p:nvSpPr>
        <p:spPr>
          <a:xfrm>
            <a:off x="1637015" y="4911404"/>
            <a:ext cx="8917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সব আলোচনা ব্যর্থ করে দিয়ে এলো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২৫এ মার্চের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কাল রাত।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621442-27FF-43DD-BA97-5C14FCB5E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92" y="719191"/>
            <a:ext cx="4678117" cy="40069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BE38893-7D51-43F0-8E9E-1DD1DDEF7097}"/>
              </a:ext>
            </a:extLst>
          </p:cNvPr>
          <p:cNvGrpSpPr/>
          <p:nvPr/>
        </p:nvGrpSpPr>
        <p:grpSpPr>
          <a:xfrm>
            <a:off x="6344292" y="719190"/>
            <a:ext cx="5231259" cy="4006921"/>
            <a:chOff x="6123867" y="319320"/>
            <a:chExt cx="5423408" cy="4775052"/>
          </a:xfrm>
        </p:grpSpPr>
        <p:pic>
          <p:nvPicPr>
            <p:cNvPr id="7" name="Picture 6" descr="A picture containing outdoor, snow, man, group&#10;&#10;Description automatically generated">
              <a:extLst>
                <a:ext uri="{FF2B5EF4-FFF2-40B4-BE49-F238E27FC236}">
                  <a16:creationId xmlns:a16="http://schemas.microsoft.com/office/drawing/2014/main" id="{9BB1930E-E960-4FD9-B764-11E3BF1A6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867" y="319320"/>
              <a:ext cx="5382696" cy="477505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Picture 9" descr="A picture containing text, book, photo, sitting&#10;&#10;Description automatically generated">
              <a:extLst>
                <a:ext uri="{FF2B5EF4-FFF2-40B4-BE49-F238E27FC236}">
                  <a16:creationId xmlns:a16="http://schemas.microsoft.com/office/drawing/2014/main" id="{EC4136F1-4851-4487-BFCF-4FEE643059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34" b="7015"/>
            <a:stretch/>
          </p:blipFill>
          <p:spPr>
            <a:xfrm>
              <a:off x="8693159" y="3338298"/>
              <a:ext cx="2854116" cy="1756074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1D1BE85-9EFA-42EF-8EFF-9152BD27F737}"/>
              </a:ext>
            </a:extLst>
          </p:cNvPr>
          <p:cNvSpPr txBox="1"/>
          <p:nvPr/>
        </p:nvSpPr>
        <p:spPr>
          <a:xfrm>
            <a:off x="763711" y="4911403"/>
            <a:ext cx="1066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 রাতে পাকিস্তানি সেনাবাহিনী নিরস্ত্র বাঙালির উপর ঝাঁপিয়ে পড়ে অসংখ্য নারী-পুরুষকে হত্যা করে।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5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uniform posing for a photo&#10;&#10;Description automatically generated">
            <a:extLst>
              <a:ext uri="{FF2B5EF4-FFF2-40B4-BE49-F238E27FC236}">
                <a16:creationId xmlns:a16="http://schemas.microsoft.com/office/drawing/2014/main" id="{8F54AC71-20E3-4C3E-A6E7-B8BE4E61E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11" y="837754"/>
            <a:ext cx="5538669" cy="39720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A close up of a newspaper&#10;&#10;Description automatically generated">
            <a:extLst>
              <a:ext uri="{FF2B5EF4-FFF2-40B4-BE49-F238E27FC236}">
                <a16:creationId xmlns:a16="http://schemas.microsoft.com/office/drawing/2014/main" id="{150488F5-888C-401F-95F3-DE6235DC51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5"/>
          <a:stretch/>
        </p:blipFill>
        <p:spPr>
          <a:xfrm>
            <a:off x="7303497" y="834158"/>
            <a:ext cx="3676585" cy="39720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EF12C9-7B37-466F-B155-0ABAD43276CD}"/>
              </a:ext>
            </a:extLst>
          </p:cNvPr>
          <p:cNvSpPr txBox="1"/>
          <p:nvPr/>
        </p:nvSpPr>
        <p:spPr>
          <a:xfrm>
            <a:off x="1108710" y="4806225"/>
            <a:ext cx="514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 কাল রাতেই বঙ্গবন্ধুকে গ্রেফতার করা হয়।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98A183-2730-401B-B785-2C1F1008DC50}"/>
              </a:ext>
            </a:extLst>
          </p:cNvPr>
          <p:cNvSpPr txBox="1"/>
          <p:nvPr/>
        </p:nvSpPr>
        <p:spPr>
          <a:xfrm>
            <a:off x="7063740" y="4949190"/>
            <a:ext cx="59969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২৬এ মার্চের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প্রহরে বঙ্গবন্ধু ওয়্যারলেস বার্তায় বাংলাদেশের  </a:t>
            </a:r>
            <a:r>
              <a:rPr lang="bn-BD" sz="3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ঘোষণা দেন।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2A0D89-A067-4338-8C4C-3BDBEC9CDD14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২৬এ </a:t>
            </a: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মার্চ</a:t>
            </a:r>
            <a:r>
              <a:rPr lang="en-US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শুরু</a:t>
            </a:r>
            <a:r>
              <a:rPr lang="en-US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</a:t>
            </a:r>
            <a:r>
              <a:rPr lang="en-US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আমাদের</a:t>
            </a:r>
            <a:r>
              <a:rPr lang="en-US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স্বাধীনতার</a:t>
            </a:r>
            <a:r>
              <a:rPr lang="en-US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সংগ্রাম</a:t>
            </a:r>
            <a:r>
              <a:rPr lang="en-US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 descr="A picture containing sitting, front, table, bird&#10;&#10;Description automatically generated">
            <a:extLst>
              <a:ext uri="{FF2B5EF4-FFF2-40B4-BE49-F238E27FC236}">
                <a16:creationId xmlns:a16="http://schemas.microsoft.com/office/drawing/2014/main" id="{AF1DC141-2964-400A-81E3-9071055714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5" r="11814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63796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BF74B8-23E4-46E8-A892-375ACEBAB5FD}"/>
              </a:ext>
            </a:extLst>
          </p:cNvPr>
          <p:cNvSpPr txBox="1"/>
          <p:nvPr/>
        </p:nvSpPr>
        <p:spPr>
          <a:xfrm>
            <a:off x="5625872" y="908485"/>
            <a:ext cx="3131820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3274D9-7EEB-441D-BA54-9A56E8E93341}"/>
              </a:ext>
            </a:extLst>
          </p:cNvPr>
          <p:cNvSpPr txBox="1"/>
          <p:nvPr/>
        </p:nvSpPr>
        <p:spPr>
          <a:xfrm>
            <a:off x="5101537" y="3453335"/>
            <a:ext cx="5528364" cy="1569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২৫এ মার্চের কাল রাতে কী ঘটেছিল?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A picture containing outdoor, snow, man, group&#10;&#10;Description automatically generated">
            <a:extLst>
              <a:ext uri="{FF2B5EF4-FFF2-40B4-BE49-F238E27FC236}">
                <a16:creationId xmlns:a16="http://schemas.microsoft.com/office/drawing/2014/main" id="{621C6956-F0C8-4C29-9559-AA2579B82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96" y="1516644"/>
            <a:ext cx="3714493" cy="4036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82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5C03CB2-5527-4093-B749-AC10D16B8BEC}"/>
              </a:ext>
            </a:extLst>
          </p:cNvPr>
          <p:cNvSpPr txBox="1"/>
          <p:nvPr/>
        </p:nvSpPr>
        <p:spPr>
          <a:xfrm>
            <a:off x="725189" y="4477315"/>
            <a:ext cx="10906008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১৯৭১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সালের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১০ই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এপ্রিল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বাংলাদেশের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প্রথম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অস্থায়ী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সরকার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গঠিত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 descr="A group of people in uniform&#10;&#10;Description automatically generated">
            <a:extLst>
              <a:ext uri="{FF2B5EF4-FFF2-40B4-BE49-F238E27FC236}">
                <a16:creationId xmlns:a16="http://schemas.microsoft.com/office/drawing/2014/main" id="{C36DB313-E541-4CC0-B94A-5D590F64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67" y="1079293"/>
            <a:ext cx="3667144" cy="29614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B5DE0A4-53DC-4F7E-B29A-7EFD555315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262428" y="708660"/>
            <a:ext cx="3667144" cy="33320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A vintage photo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1300E50-444E-4B55-8EC0-D6C2A6500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89" y="1079293"/>
            <a:ext cx="3667144" cy="29192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3891A5-9488-4100-807B-293F5CEB3B17}"/>
              </a:ext>
            </a:extLst>
          </p:cNvPr>
          <p:cNvSpPr txBox="1"/>
          <p:nvPr/>
        </p:nvSpPr>
        <p:spPr>
          <a:xfrm>
            <a:off x="1199344" y="5018406"/>
            <a:ext cx="10465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হণে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জনগণকে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উৎসাহিত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এবং যুদ্ধ পরিচালনার জন্য </a:t>
            </a:r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গঠন করে।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2CED54-B097-4B09-ABBD-3811AD0EA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09" y="680466"/>
            <a:ext cx="7730000" cy="43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274C54-571A-4F8C-A84C-350B66E322E4}"/>
              </a:ext>
            </a:extLst>
          </p:cNvPr>
          <p:cNvSpPr txBox="1"/>
          <p:nvPr/>
        </p:nvSpPr>
        <p:spPr>
          <a:xfrm>
            <a:off x="2356209" y="5121191"/>
            <a:ext cx="8640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হলেন স্বাধীন বাংলাদেশের রাষ্ট্রপতি।</a:t>
            </a:r>
            <a:endParaRPr lang="en-US" sz="4400" b="1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2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person, grass, holding&#10;&#10;Description automatically generated">
            <a:extLst>
              <a:ext uri="{FF2B5EF4-FFF2-40B4-BE49-F238E27FC236}">
                <a16:creationId xmlns:a16="http://schemas.microsoft.com/office/drawing/2014/main" id="{8AC3D79B-F39C-4AE3-B039-55A5C707D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" r="-1" b="528"/>
          <a:stretch/>
        </p:blipFill>
        <p:spPr>
          <a:xfrm>
            <a:off x="1231069" y="914397"/>
            <a:ext cx="6520993" cy="3735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53BCDE2-6AD3-4620-AEEB-868C5DF80F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r="-1" b="-1"/>
          <a:stretch/>
        </p:blipFill>
        <p:spPr>
          <a:xfrm>
            <a:off x="8254770" y="709284"/>
            <a:ext cx="3372839" cy="15465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650DAC80-C5B2-4ACD-8350-040B989D9A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8" r="-2" b="8567"/>
          <a:stretch/>
        </p:blipFill>
        <p:spPr>
          <a:xfrm>
            <a:off x="8254771" y="2710949"/>
            <a:ext cx="3372838" cy="14662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551555F6-1E44-438D-B5C4-B818BF5C0F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3" r="1" b="12757"/>
          <a:stretch/>
        </p:blipFill>
        <p:spPr>
          <a:xfrm>
            <a:off x="8201901" y="4650147"/>
            <a:ext cx="3372839" cy="14662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3227F8-B139-41BB-B793-EB72429A1E19}"/>
              </a:ext>
            </a:extLst>
          </p:cNvPr>
          <p:cNvSpPr txBox="1"/>
          <p:nvPr/>
        </p:nvSpPr>
        <p:spPr>
          <a:xfrm>
            <a:off x="622620" y="4896939"/>
            <a:ext cx="7632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সকল শ্রেণি পেশার বাঙালিদের পাশাপাশি ক্ষুদ্র নৃ-গোষ্ঠীরাও অংশগ্রহণ করেছিলেন।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0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AA4755-61EF-4877-A963-07B3E7F3ED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9" r="15861"/>
          <a:stretch/>
        </p:blipFill>
        <p:spPr>
          <a:xfrm>
            <a:off x="6816050" y="919730"/>
            <a:ext cx="4556054" cy="39766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DEBA7A-EC09-440B-B9DC-3FF4351F4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69" y="3021554"/>
            <a:ext cx="2877862" cy="1874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401A9B-07EA-4831-A2EE-70B03A41C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96" y="969367"/>
            <a:ext cx="2557836" cy="3927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C3F499-2D71-4FF5-AB9D-BBE9A7A643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69" y="919731"/>
            <a:ext cx="2877862" cy="1874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70A0B5-B1E5-4C9A-B7A4-805C3FE8FA15}"/>
              </a:ext>
            </a:extLst>
          </p:cNvPr>
          <p:cNvSpPr txBox="1"/>
          <p:nvPr/>
        </p:nvSpPr>
        <p:spPr>
          <a:xfrm>
            <a:off x="1450091" y="5123376"/>
            <a:ext cx="895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১৬ই ডিসেম্বর পর্যন্ত মোট নয় মাস মুক্তিযুদ্ধ চলে।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5CC6F-7527-4912-9C07-23856C6A7FEE}"/>
              </a:ext>
            </a:extLst>
          </p:cNvPr>
          <p:cNvSpPr txBox="1"/>
          <p:nvPr/>
        </p:nvSpPr>
        <p:spPr>
          <a:xfrm>
            <a:off x="236307" y="5769707"/>
            <a:ext cx="1179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 যুদ্ধে 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ত্রিশ লক্ষ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শহিদ হন,অসং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মানুষ পঙ্গু হন,অনেকেই ঘরবাড়ি হারান।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9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17BE569-5AE4-44DE-9040-A7F026371750}"/>
              </a:ext>
            </a:extLst>
          </p:cNvPr>
          <p:cNvSpPr txBox="1"/>
          <p:nvPr/>
        </p:nvSpPr>
        <p:spPr>
          <a:xfrm>
            <a:off x="791111" y="5101262"/>
            <a:ext cx="10767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এরা রাজাকার-আলবদর পাকিস্তানের দোসর, যুদ্ধঅপরাধী।এরা দেশের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শত্রু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জাতির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শত্রু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01C7C2-766A-4E0D-9E7A-4330D61EDBC2}"/>
              </a:ext>
            </a:extLst>
          </p:cNvPr>
          <p:cNvGrpSpPr/>
          <p:nvPr/>
        </p:nvGrpSpPr>
        <p:grpSpPr>
          <a:xfrm>
            <a:off x="650160" y="564115"/>
            <a:ext cx="10453984" cy="4286250"/>
            <a:chOff x="639886" y="556409"/>
            <a:chExt cx="10453984" cy="42862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4E8124C-5D4E-4034-9C70-394515F29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86" y="556409"/>
              <a:ext cx="3600450" cy="428625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00DFC34-F79B-405A-B9BD-9CD73D413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461" y="759967"/>
              <a:ext cx="6284409" cy="355518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7D5E670-A443-4DFC-AFD2-82D123FC5C71}"/>
                    </a:ext>
                  </a:extLst>
                </p14:cNvPr>
                <p14:cNvContentPartPr/>
                <p14:nvPr/>
              </p14:nvContentPartPr>
              <p14:xfrm>
                <a:off x="730080" y="679320"/>
                <a:ext cx="6964102" cy="2454298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7D5E670-A443-4DFC-AFD2-82D123FC5C7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0720" y="669959"/>
                  <a:ext cx="6982822" cy="247301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77131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E0C4BD-263E-4FDF-9603-6B4699BAD7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2"/>
          <a:stretch/>
        </p:blipFill>
        <p:spPr>
          <a:xfrm>
            <a:off x="1570743" y="410966"/>
            <a:ext cx="3421386" cy="42329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3EF260-72CE-4E87-B4F9-9398A89C1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81" y="1047966"/>
            <a:ext cx="5453205" cy="35959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18BCB9-A61D-4D2B-A205-66ECF1C83403}"/>
              </a:ext>
            </a:extLst>
          </p:cNvPr>
          <p:cNvSpPr txBox="1"/>
          <p:nvPr/>
        </p:nvSpPr>
        <p:spPr>
          <a:xfrm>
            <a:off x="1062990" y="5017770"/>
            <a:ext cx="10927080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ণহত্যা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দমাতে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পাকিস্তানিরা আত্মসমর্পণ করে।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0397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FA474FDD-C16C-4B1B-A72B-A68D0BBFD79D}"/>
              </a:ext>
            </a:extLst>
          </p:cNvPr>
          <p:cNvGrpSpPr/>
          <p:nvPr/>
        </p:nvGrpSpPr>
        <p:grpSpPr>
          <a:xfrm>
            <a:off x="0" y="-82192"/>
            <a:ext cx="12191999" cy="7089168"/>
            <a:chOff x="398118" y="485253"/>
            <a:chExt cx="12232883" cy="618188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A18253E-6E20-4C6C-BA7A-4BC641C20F0A}"/>
                </a:ext>
              </a:extLst>
            </p:cNvPr>
            <p:cNvGrpSpPr/>
            <p:nvPr/>
          </p:nvGrpSpPr>
          <p:grpSpPr>
            <a:xfrm>
              <a:off x="6405439" y="496364"/>
              <a:ext cx="6225562" cy="6170774"/>
              <a:chOff x="6437513" y="491770"/>
              <a:chExt cx="6225562" cy="6170774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FC053CC-D0FD-4231-BC26-7123C7CD98EE}"/>
                  </a:ext>
                </a:extLst>
              </p:cNvPr>
              <p:cNvSpPr/>
              <p:nvPr/>
            </p:nvSpPr>
            <p:spPr>
              <a:xfrm>
                <a:off x="6437513" y="491770"/>
                <a:ext cx="6225562" cy="6170774"/>
              </a:xfrm>
              <a:prstGeom prst="rect">
                <a:avLst/>
              </a:prstGeom>
              <a:gradFill flip="none" rotWithShape="1">
                <a:gsLst>
                  <a:gs pos="11000">
                    <a:schemeClr val="accent6">
                      <a:lumMod val="60000"/>
                      <a:lumOff val="40000"/>
                    </a:schemeClr>
                  </a:gs>
                  <a:gs pos="47000">
                    <a:schemeClr val="accent4">
                      <a:lumMod val="20000"/>
                      <a:lumOff val="80000"/>
                    </a:schemeClr>
                  </a:gs>
                  <a:gs pos="85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/>
                  <a:t>a</a:t>
                </a:r>
                <a:endParaRPr lang="en-US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E10DBDD6-8D36-4648-A941-853C3D939E89}"/>
                  </a:ext>
                </a:extLst>
              </p:cNvPr>
              <p:cNvSpPr/>
              <p:nvPr/>
            </p:nvSpPr>
            <p:spPr>
              <a:xfrm rot="261118">
                <a:off x="6712763" y="724264"/>
                <a:ext cx="406089" cy="397424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6A1F854-96AD-4A8D-9AE6-4E00BD203D79}"/>
                  </a:ext>
                </a:extLst>
              </p:cNvPr>
              <p:cNvSpPr/>
              <p:nvPr/>
            </p:nvSpPr>
            <p:spPr>
              <a:xfrm rot="261118">
                <a:off x="6712763" y="1256802"/>
                <a:ext cx="406089" cy="397424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C849DC0-967D-44DB-AE30-0C897E3E29F4}"/>
                  </a:ext>
                </a:extLst>
              </p:cNvPr>
              <p:cNvSpPr/>
              <p:nvPr/>
            </p:nvSpPr>
            <p:spPr>
              <a:xfrm rot="261118">
                <a:off x="6712763" y="1839004"/>
                <a:ext cx="406089" cy="397424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39466F9-6B75-49F1-A26F-988C72207F80}"/>
                  </a:ext>
                </a:extLst>
              </p:cNvPr>
              <p:cNvSpPr/>
              <p:nvPr/>
            </p:nvSpPr>
            <p:spPr>
              <a:xfrm rot="261118">
                <a:off x="6712763" y="2421206"/>
                <a:ext cx="406089" cy="397424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72F6247A-2632-44E8-8C60-D29973F77196}"/>
                  </a:ext>
                </a:extLst>
              </p:cNvPr>
              <p:cNvSpPr/>
              <p:nvPr/>
            </p:nvSpPr>
            <p:spPr>
              <a:xfrm rot="261118">
                <a:off x="6712763" y="3003408"/>
                <a:ext cx="406089" cy="397424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DD4FA0F8-622C-4EDC-92E0-69AE99DAEEAE}"/>
                  </a:ext>
                </a:extLst>
              </p:cNvPr>
              <p:cNvSpPr/>
              <p:nvPr/>
            </p:nvSpPr>
            <p:spPr>
              <a:xfrm rot="261118">
                <a:off x="6712763" y="3585610"/>
                <a:ext cx="406089" cy="397424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2694C51-DF6C-48CE-BB1A-733205826B59}"/>
                  </a:ext>
                </a:extLst>
              </p:cNvPr>
              <p:cNvSpPr/>
              <p:nvPr/>
            </p:nvSpPr>
            <p:spPr>
              <a:xfrm rot="261118">
                <a:off x="6712763" y="4134120"/>
                <a:ext cx="406089" cy="397424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BAFFFFFE-D8FF-4957-A4AA-DDAB7906B7B5}"/>
                  </a:ext>
                </a:extLst>
              </p:cNvPr>
              <p:cNvSpPr/>
              <p:nvPr/>
            </p:nvSpPr>
            <p:spPr>
              <a:xfrm rot="261118">
                <a:off x="6712763" y="4716322"/>
                <a:ext cx="406089" cy="397424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1D5E8752-C804-4DFE-9C70-75E5E28232A7}"/>
                  </a:ext>
                </a:extLst>
              </p:cNvPr>
              <p:cNvSpPr/>
              <p:nvPr/>
            </p:nvSpPr>
            <p:spPr>
              <a:xfrm rot="261118">
                <a:off x="6712763" y="5298524"/>
                <a:ext cx="406089" cy="397424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61C798D-5024-40E1-8835-0A53B1041FA4}"/>
                  </a:ext>
                </a:extLst>
              </p:cNvPr>
              <p:cNvSpPr/>
              <p:nvPr/>
            </p:nvSpPr>
            <p:spPr>
              <a:xfrm rot="261118">
                <a:off x="6712763" y="5880726"/>
                <a:ext cx="406089" cy="397424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1904A39-3AC3-4317-8575-0DD28CAD313E}"/>
                </a:ext>
              </a:extLst>
            </p:cNvPr>
            <p:cNvGrpSpPr/>
            <p:nvPr/>
          </p:nvGrpSpPr>
          <p:grpSpPr>
            <a:xfrm flipH="1">
              <a:off x="398118" y="485253"/>
              <a:ext cx="5928295" cy="6181084"/>
              <a:chOff x="6484209" y="465832"/>
              <a:chExt cx="5928295" cy="6181084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3B5E984-5B15-4CAC-AB86-943C317B2E9E}"/>
                  </a:ext>
                </a:extLst>
              </p:cNvPr>
              <p:cNvSpPr/>
              <p:nvPr/>
            </p:nvSpPr>
            <p:spPr>
              <a:xfrm>
                <a:off x="6484209" y="465832"/>
                <a:ext cx="5928295" cy="6181084"/>
              </a:xfrm>
              <a:prstGeom prst="rect">
                <a:avLst/>
              </a:prstGeom>
              <a:gradFill flip="none" rotWithShape="1">
                <a:gsLst>
                  <a:gs pos="11000">
                    <a:schemeClr val="accent6">
                      <a:lumMod val="60000"/>
                      <a:lumOff val="40000"/>
                    </a:schemeClr>
                  </a:gs>
                  <a:gs pos="47000">
                    <a:schemeClr val="accent4">
                      <a:lumMod val="20000"/>
                      <a:lumOff val="80000"/>
                    </a:schemeClr>
                  </a:gs>
                  <a:gs pos="85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87DD0E2-D54B-4B0C-95F9-A33147C654CD}"/>
                  </a:ext>
                </a:extLst>
              </p:cNvPr>
              <p:cNvSpPr/>
              <p:nvPr/>
            </p:nvSpPr>
            <p:spPr>
              <a:xfrm rot="261118">
                <a:off x="6712695" y="642666"/>
                <a:ext cx="374798" cy="399785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8A1A7F9-C653-43DC-A940-59CDC0B0EE9C}"/>
                  </a:ext>
                </a:extLst>
              </p:cNvPr>
              <p:cNvSpPr/>
              <p:nvPr/>
            </p:nvSpPr>
            <p:spPr>
              <a:xfrm rot="261118">
                <a:off x="6712695" y="1224868"/>
                <a:ext cx="374798" cy="399785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ED49078-BA0A-41D1-8946-B3AC820E9EF6}"/>
                  </a:ext>
                </a:extLst>
              </p:cNvPr>
              <p:cNvSpPr/>
              <p:nvPr/>
            </p:nvSpPr>
            <p:spPr>
              <a:xfrm rot="261118">
                <a:off x="6712695" y="1807070"/>
                <a:ext cx="374798" cy="399785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D4A1C54-62D6-40B2-A697-9B25CBE5F9F8}"/>
                  </a:ext>
                </a:extLst>
              </p:cNvPr>
              <p:cNvSpPr/>
              <p:nvPr/>
            </p:nvSpPr>
            <p:spPr>
              <a:xfrm rot="261118">
                <a:off x="6712695" y="2389272"/>
                <a:ext cx="374798" cy="399785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97D01FD-863E-4A97-B702-7473BDAF5BE8}"/>
                  </a:ext>
                </a:extLst>
              </p:cNvPr>
              <p:cNvSpPr/>
              <p:nvPr/>
            </p:nvSpPr>
            <p:spPr>
              <a:xfrm rot="261118">
                <a:off x="6712695" y="2971474"/>
                <a:ext cx="374798" cy="399785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73A07B1B-8EB6-4361-A1C3-30EF4C649FE0}"/>
                  </a:ext>
                </a:extLst>
              </p:cNvPr>
              <p:cNvSpPr/>
              <p:nvPr/>
            </p:nvSpPr>
            <p:spPr>
              <a:xfrm rot="261118">
                <a:off x="6712695" y="3553676"/>
                <a:ext cx="374798" cy="399785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B4E7311-E7FA-4B07-92F4-47B7E36D251E}"/>
                  </a:ext>
                </a:extLst>
              </p:cNvPr>
              <p:cNvSpPr/>
              <p:nvPr/>
            </p:nvSpPr>
            <p:spPr>
              <a:xfrm rot="261118">
                <a:off x="6712695" y="4135878"/>
                <a:ext cx="374798" cy="399785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9BF67FA-DDCD-4FEF-A4D0-667E0CB2F2B3}"/>
                  </a:ext>
                </a:extLst>
              </p:cNvPr>
              <p:cNvSpPr/>
              <p:nvPr/>
            </p:nvSpPr>
            <p:spPr>
              <a:xfrm rot="261118">
                <a:off x="6712695" y="4718080"/>
                <a:ext cx="374798" cy="399785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2A6CD2C0-F054-4A1A-BCCF-56D13ACAC151}"/>
                  </a:ext>
                </a:extLst>
              </p:cNvPr>
              <p:cNvSpPr/>
              <p:nvPr/>
            </p:nvSpPr>
            <p:spPr>
              <a:xfrm rot="261118">
                <a:off x="6712695" y="5300282"/>
                <a:ext cx="374798" cy="399785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BC978285-8E47-420C-8679-CC58325B5AA2}"/>
                  </a:ext>
                </a:extLst>
              </p:cNvPr>
              <p:cNvSpPr/>
              <p:nvPr/>
            </p:nvSpPr>
            <p:spPr>
              <a:xfrm rot="261118">
                <a:off x="6712695" y="5882484"/>
                <a:ext cx="374798" cy="399785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FC366C60-17CF-4DBF-B2BF-38277F007A34}"/>
                </a:ext>
              </a:extLst>
            </p:cNvPr>
            <p:cNvSpPr/>
            <p:nvPr/>
          </p:nvSpPr>
          <p:spPr>
            <a:xfrm>
              <a:off x="5828953" y="795602"/>
              <a:ext cx="961547" cy="1983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9000">
                  <a:schemeClr val="tx1">
                    <a:lumMod val="95000"/>
                    <a:lumOff val="5000"/>
                  </a:schemeClr>
                </a:gs>
                <a:gs pos="5000">
                  <a:schemeClr val="tx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57C65744-F2D6-4B3E-8204-1AD036C67163}"/>
                </a:ext>
              </a:extLst>
            </p:cNvPr>
            <p:cNvSpPr/>
            <p:nvPr/>
          </p:nvSpPr>
          <p:spPr>
            <a:xfrm>
              <a:off x="5825825" y="1378181"/>
              <a:ext cx="961547" cy="1983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9000">
                  <a:schemeClr val="tx1">
                    <a:lumMod val="95000"/>
                    <a:lumOff val="5000"/>
                  </a:schemeClr>
                </a:gs>
                <a:gs pos="5000">
                  <a:schemeClr val="tx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F07A6241-9BD5-49DC-A5DB-E0ED6AEF6077}"/>
                </a:ext>
              </a:extLst>
            </p:cNvPr>
            <p:cNvSpPr/>
            <p:nvPr/>
          </p:nvSpPr>
          <p:spPr>
            <a:xfrm>
              <a:off x="5822697" y="1960760"/>
              <a:ext cx="961547" cy="1983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9000">
                  <a:schemeClr val="tx1">
                    <a:lumMod val="95000"/>
                    <a:lumOff val="5000"/>
                  </a:schemeClr>
                </a:gs>
                <a:gs pos="5000">
                  <a:schemeClr val="tx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EB6479F5-854B-4642-A41E-1538B2DA9796}"/>
                </a:ext>
              </a:extLst>
            </p:cNvPr>
            <p:cNvSpPr/>
            <p:nvPr/>
          </p:nvSpPr>
          <p:spPr>
            <a:xfrm>
              <a:off x="5819569" y="2543339"/>
              <a:ext cx="961547" cy="1983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9000">
                  <a:schemeClr val="tx1">
                    <a:lumMod val="95000"/>
                    <a:lumOff val="5000"/>
                  </a:schemeClr>
                </a:gs>
                <a:gs pos="5000">
                  <a:schemeClr val="tx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4E7AC962-047E-47F1-9450-C621A5A2E3DF}"/>
                </a:ext>
              </a:extLst>
            </p:cNvPr>
            <p:cNvSpPr/>
            <p:nvPr/>
          </p:nvSpPr>
          <p:spPr>
            <a:xfrm>
              <a:off x="5816441" y="3125918"/>
              <a:ext cx="961547" cy="1983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9000">
                  <a:schemeClr val="tx1">
                    <a:lumMod val="95000"/>
                    <a:lumOff val="5000"/>
                  </a:schemeClr>
                </a:gs>
                <a:gs pos="5000">
                  <a:schemeClr val="tx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470A76B5-0429-46D1-A3B2-29D7EC092405}"/>
                </a:ext>
              </a:extLst>
            </p:cNvPr>
            <p:cNvSpPr/>
            <p:nvPr/>
          </p:nvSpPr>
          <p:spPr>
            <a:xfrm>
              <a:off x="5813313" y="3708497"/>
              <a:ext cx="961547" cy="1983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9000">
                  <a:schemeClr val="tx1">
                    <a:lumMod val="95000"/>
                    <a:lumOff val="5000"/>
                  </a:schemeClr>
                </a:gs>
                <a:gs pos="5000">
                  <a:schemeClr val="tx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1910FFA1-DF0D-47C4-996B-971E13B9E1FF}"/>
                </a:ext>
              </a:extLst>
            </p:cNvPr>
            <p:cNvSpPr/>
            <p:nvPr/>
          </p:nvSpPr>
          <p:spPr>
            <a:xfrm>
              <a:off x="5810185" y="4291076"/>
              <a:ext cx="961547" cy="1983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9000">
                  <a:schemeClr val="tx1">
                    <a:lumMod val="95000"/>
                    <a:lumOff val="5000"/>
                  </a:schemeClr>
                </a:gs>
                <a:gs pos="5000">
                  <a:schemeClr val="tx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9A072CF7-24C5-4B5E-B328-3ED4761F2803}"/>
                </a:ext>
              </a:extLst>
            </p:cNvPr>
            <p:cNvSpPr/>
            <p:nvPr/>
          </p:nvSpPr>
          <p:spPr>
            <a:xfrm>
              <a:off x="5807057" y="4873655"/>
              <a:ext cx="961547" cy="1983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9000">
                  <a:schemeClr val="tx1">
                    <a:lumMod val="95000"/>
                    <a:lumOff val="5000"/>
                  </a:schemeClr>
                </a:gs>
                <a:gs pos="5000">
                  <a:schemeClr val="tx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4BF82C67-809E-4826-81A9-1063A6AB7DB9}"/>
                </a:ext>
              </a:extLst>
            </p:cNvPr>
            <p:cNvSpPr/>
            <p:nvPr/>
          </p:nvSpPr>
          <p:spPr>
            <a:xfrm>
              <a:off x="5803929" y="5456234"/>
              <a:ext cx="961547" cy="1983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9000">
                  <a:schemeClr val="tx1">
                    <a:lumMod val="95000"/>
                    <a:lumOff val="5000"/>
                  </a:schemeClr>
                </a:gs>
                <a:gs pos="5000">
                  <a:schemeClr val="tx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23596276-5785-4058-AC5B-2072D9E0FDF3}"/>
                </a:ext>
              </a:extLst>
            </p:cNvPr>
            <p:cNvSpPr/>
            <p:nvPr/>
          </p:nvSpPr>
          <p:spPr>
            <a:xfrm>
              <a:off x="5800801" y="6038813"/>
              <a:ext cx="961547" cy="1983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9000">
                  <a:schemeClr val="tx1">
                    <a:lumMod val="95000"/>
                    <a:lumOff val="5000"/>
                  </a:schemeClr>
                </a:gs>
                <a:gs pos="5000">
                  <a:schemeClr val="tx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C2A86C0-8383-4DC3-AB9F-B3EFA1EAB8B9}"/>
              </a:ext>
            </a:extLst>
          </p:cNvPr>
          <p:cNvSpPr txBox="1"/>
          <p:nvPr/>
        </p:nvSpPr>
        <p:spPr>
          <a:xfrm>
            <a:off x="1374514" y="495182"/>
            <a:ext cx="3061699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D5CE9A-FF66-4E3C-A38E-3821E4CF04D8}"/>
              </a:ext>
            </a:extLst>
          </p:cNvPr>
          <p:cNvSpPr txBox="1"/>
          <p:nvPr/>
        </p:nvSpPr>
        <p:spPr>
          <a:xfrm>
            <a:off x="-265492" y="2784039"/>
            <a:ext cx="6341712" cy="255454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ইসরাত জাহান ফেরদৌস</a:t>
            </a: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৭৪ নং দক্ষিণ বাঘরী সঃ প্রাঃ বিদ্যালয়</a:t>
            </a: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রাজাপুর-ঝালকাঠী</a:t>
            </a: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ইমেইল </a:t>
            </a:r>
            <a:r>
              <a:rPr lang="bn-BD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isratjahanfardous@gmail.com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4B86F4-7D8C-4DD3-AA41-21975F63C059}"/>
              </a:ext>
            </a:extLst>
          </p:cNvPr>
          <p:cNvSpPr txBox="1"/>
          <p:nvPr/>
        </p:nvSpPr>
        <p:spPr>
          <a:xfrm>
            <a:off x="8318725" y="398593"/>
            <a:ext cx="2640459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9EBB7E-B200-4A43-AF77-A0CD77FCCF00}"/>
              </a:ext>
            </a:extLst>
          </p:cNvPr>
          <p:cNvSpPr txBox="1"/>
          <p:nvPr/>
        </p:nvSpPr>
        <p:spPr>
          <a:xfrm>
            <a:off x="7077443" y="2845072"/>
            <a:ext cx="4945112" cy="255454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শ্রেণিঃ৪র্থ</a:t>
            </a:r>
          </a:p>
          <a:p>
            <a:pPr algn="ctr"/>
            <a:r>
              <a:rPr lang="bn-BD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 পরিচয়</a:t>
            </a:r>
          </a:p>
          <a:p>
            <a:pPr algn="ctr"/>
            <a:r>
              <a:rPr lang="bn-BD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  <a:endParaRPr lang="bn-BD" sz="32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</a:p>
          <a:p>
            <a:pPr algn="ctr"/>
            <a:r>
              <a:rPr lang="bn-BD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সময়ঃ৫০ মিনিট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C832286-1F9A-4B11-9789-5B3F11C8E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29" y="1209770"/>
            <a:ext cx="1614428" cy="1647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9F0D6F-2549-45DC-B04F-836520AB89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77" t="23885" r="37626" b="16614"/>
          <a:stretch/>
        </p:blipFill>
        <p:spPr>
          <a:xfrm>
            <a:off x="9007695" y="1147004"/>
            <a:ext cx="1262518" cy="167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A523CC7-8CF3-4F39-9BF3-24A507F3E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90" y="448340"/>
            <a:ext cx="3350150" cy="4389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A group of people in different colors&#10;&#10;Description automatically generated">
            <a:extLst>
              <a:ext uri="{FF2B5EF4-FFF2-40B4-BE49-F238E27FC236}">
                <a16:creationId xmlns:a16="http://schemas.microsoft.com/office/drawing/2014/main" id="{6FE4977B-9257-43AC-BE38-CD33A693C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02" y="448340"/>
            <a:ext cx="5746508" cy="4389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802E1A-F46C-4170-B6DC-B253ACD17557}"/>
              </a:ext>
            </a:extLst>
          </p:cNvPr>
          <p:cNvSpPr txBox="1"/>
          <p:nvPr/>
        </p:nvSpPr>
        <p:spPr>
          <a:xfrm>
            <a:off x="1062990" y="5155597"/>
            <a:ext cx="10778490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ভূ-খন্ডের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াশি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র,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ত।</a:t>
            </a:r>
          </a:p>
        </p:txBody>
      </p:sp>
    </p:spTree>
    <p:extLst>
      <p:ext uri="{BB962C8B-B14F-4D97-AF65-F5344CB8AC3E}">
        <p14:creationId xmlns:p14="http://schemas.microsoft.com/office/powerpoint/2010/main" val="102104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1D9840-5E6F-429B-89A1-6789A52D86F0}"/>
              </a:ext>
            </a:extLst>
          </p:cNvPr>
          <p:cNvSpPr txBox="1"/>
          <p:nvPr/>
        </p:nvSpPr>
        <p:spPr>
          <a:xfrm>
            <a:off x="4025543" y="533400"/>
            <a:ext cx="3223260" cy="1107996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398DA3D-B01A-4B07-A2F1-A896BA901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873193"/>
              </p:ext>
            </p:extLst>
          </p:nvPr>
        </p:nvGraphicFramePr>
        <p:xfrm>
          <a:off x="1746607" y="3429000"/>
          <a:ext cx="8907695" cy="2895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92548">
                  <a:extLst>
                    <a:ext uri="{9D8B030D-6E8A-4147-A177-3AD203B41FA5}">
                      <a16:colId xmlns:a16="http://schemas.microsoft.com/office/drawing/2014/main" val="166471265"/>
                    </a:ext>
                  </a:extLst>
                </a:gridCol>
                <a:gridCol w="4315147">
                  <a:extLst>
                    <a:ext uri="{9D8B030D-6E8A-4147-A177-3AD203B41FA5}">
                      <a16:colId xmlns:a16="http://schemas.microsoft.com/office/drawing/2014/main" val="2932088552"/>
                    </a:ext>
                  </a:extLst>
                </a:gridCol>
              </a:tblGrid>
              <a:tr h="248777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bn-BD" sz="3200" b="1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দিনগুলো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b="1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 ঘটে ছিল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441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৭ই মার্চ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475523112"/>
                  </a:ext>
                </a:extLst>
              </a:tr>
              <a:tr h="464849"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২৫শে মার্চ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41077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২৬শে মার্চ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271188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১৬ই ডিসেম্বর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888250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212483C-F1A4-4BE3-91B7-5CF6E067DC6F}"/>
              </a:ext>
            </a:extLst>
          </p:cNvPr>
          <p:cNvSpPr txBox="1"/>
          <p:nvPr/>
        </p:nvSpPr>
        <p:spPr>
          <a:xfrm>
            <a:off x="1181528" y="1859622"/>
            <a:ext cx="9010436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 দেয়া ছকের মত একটি ছক তৈরি কর। দলের সহ পাঠীদের সাথে আলোচনা করে ছকটি পূরন কর।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6F8FBD06-1921-48EF-9FF7-52A7BF623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46" y="287677"/>
            <a:ext cx="2181764" cy="1893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904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DE7F989-388D-4078-A1EF-FA90FAF2B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AD5D51-B3C9-46B0-8583-21E3AD027D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44" t="19500" r="37562" b="21500"/>
          <a:stretch/>
        </p:blipFill>
        <p:spPr>
          <a:xfrm>
            <a:off x="2642015" y="1284269"/>
            <a:ext cx="4196475" cy="51165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EF9748-4CE3-4202-94A3-59E52C6F59CA}"/>
              </a:ext>
            </a:extLst>
          </p:cNvPr>
          <p:cNvSpPr txBox="1"/>
          <p:nvPr/>
        </p:nvSpPr>
        <p:spPr>
          <a:xfrm>
            <a:off x="2711232" y="257415"/>
            <a:ext cx="4736386" cy="769441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FA6F6F-B989-43BA-A766-90A6038D3014}"/>
              </a:ext>
            </a:extLst>
          </p:cNvPr>
          <p:cNvSpPr/>
          <p:nvPr/>
        </p:nvSpPr>
        <p:spPr>
          <a:xfrm>
            <a:off x="6994433" y="2677321"/>
            <a:ext cx="5041624" cy="212365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BD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অংশটুকু নিরবে পড় এবং পরবর্তী মূল্যায়নের জন্য প্রস্তুত হও।</a:t>
            </a:r>
            <a:endParaRPr lang="en-US" sz="4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3377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2F771F-5DA2-4142-814A-D3696FBF2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540EC6-E87F-4A7C-88F1-C209E66E7DFD}"/>
              </a:ext>
            </a:extLst>
          </p:cNvPr>
          <p:cNvSpPr txBox="1"/>
          <p:nvPr/>
        </p:nvSpPr>
        <p:spPr>
          <a:xfrm>
            <a:off x="0" y="0"/>
            <a:ext cx="1863047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E94527-5066-47F7-9219-63057BA72270}"/>
              </a:ext>
            </a:extLst>
          </p:cNvPr>
          <p:cNvSpPr txBox="1"/>
          <p:nvPr/>
        </p:nvSpPr>
        <p:spPr>
          <a:xfrm>
            <a:off x="1210638" y="2475385"/>
            <a:ext cx="9770724" cy="34163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৭ই মার্চ বঙ্গবন্ধু কোথায় ভাষণ দিয়েছিলেন?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ইয়াহিয়া খানের সাথে কতদিন ধরে আলোচনা হয়েছিল?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২৫এ মার্চে কী ঘটেছিল?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১০ই এপ্রিল কি ঘটেছিল?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কয়মাস ধরে মুক্তিযুদ্ধ চলছিল?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মুক্তিবাহিনীতে কারা যোগদান করেছিলেন?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92867F-096A-4BDC-BDF5-190E7F39D977}"/>
              </a:ext>
            </a:extLst>
          </p:cNvPr>
          <p:cNvSpPr txBox="1"/>
          <p:nvPr/>
        </p:nvSpPr>
        <p:spPr>
          <a:xfrm>
            <a:off x="3481060" y="550796"/>
            <a:ext cx="4366517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দাওঃ</a:t>
            </a:r>
            <a:endParaRPr lang="en-US" sz="4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A group of people sitting in front of a crowd&#10;&#10;Description automatically generated">
            <a:extLst>
              <a:ext uri="{FF2B5EF4-FFF2-40B4-BE49-F238E27FC236}">
                <a16:creationId xmlns:a16="http://schemas.microsoft.com/office/drawing/2014/main" id="{7621E4CD-DCEF-4466-827A-87DD4D739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961" y="251284"/>
            <a:ext cx="3543206" cy="226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129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0993E91-5E94-4B75-ADE4-D2C9707E7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B28F0A-3652-4494-9E2E-40181B1AF246}"/>
              </a:ext>
            </a:extLst>
          </p:cNvPr>
          <p:cNvSpPr txBox="1"/>
          <p:nvPr/>
        </p:nvSpPr>
        <p:spPr>
          <a:xfrm>
            <a:off x="4356242" y="893852"/>
            <a:ext cx="2784297" cy="830997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মিলকরণ কর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CA5CD6-E6DB-4C28-A16E-F2E7B4ED5569}"/>
              </a:ext>
            </a:extLst>
          </p:cNvPr>
          <p:cNvSpPr txBox="1"/>
          <p:nvPr/>
        </p:nvSpPr>
        <p:spPr>
          <a:xfrm>
            <a:off x="2702104" y="2776524"/>
            <a:ext cx="8188504" cy="2862322"/>
          </a:xfrm>
          <a:prstGeom prst="rect">
            <a:avLst/>
          </a:prstGeom>
          <a:noFill/>
          <a:ln>
            <a:solidFill>
              <a:srgbClr val="0099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৭ই মার্চ			</a:t>
            </a:r>
            <a:r>
              <a:rPr lang="en-US" sz="3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3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 দিবস</a:t>
            </a:r>
          </a:p>
          <a:p>
            <a:r>
              <a:rPr lang="bn-BD" sz="3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২৫এ মার্চ                    </a:t>
            </a:r>
            <a:r>
              <a:rPr lang="en-US" sz="3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দিবস</a:t>
            </a:r>
          </a:p>
          <a:p>
            <a:r>
              <a:rPr lang="bn-BD" sz="3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২৬এ মার্চ     	        </a:t>
            </a:r>
            <a:r>
              <a:rPr lang="en-US" sz="3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ঐতিহাসিক ভাষণ</a:t>
            </a:r>
          </a:p>
          <a:p>
            <a:r>
              <a:rPr lang="bn-BD" sz="3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১০ই এপ্রিল			</a:t>
            </a:r>
            <a:r>
              <a:rPr lang="en-US" sz="3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3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কালোরাত</a:t>
            </a:r>
          </a:p>
          <a:p>
            <a:r>
              <a:rPr lang="bn-BD" sz="3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১৬ই ডিসেম্বর		</a:t>
            </a:r>
            <a:r>
              <a:rPr lang="en-US" sz="3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3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মুজিবনগর সরকার গঠিত হয়</a:t>
            </a:r>
            <a:endParaRPr lang="en-US" sz="3600" b="1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8A8072-BB34-40DD-813C-71F6CB535B88}"/>
              </a:ext>
            </a:extLst>
          </p:cNvPr>
          <p:cNvCxnSpPr>
            <a:cxnSpLocks/>
          </p:cNvCxnSpPr>
          <p:nvPr/>
        </p:nvCxnSpPr>
        <p:spPr>
          <a:xfrm>
            <a:off x="4236146" y="2999220"/>
            <a:ext cx="2402904" cy="1208465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312A5D7-55B8-4AEE-954C-2906DFE083A5}"/>
              </a:ext>
            </a:extLst>
          </p:cNvPr>
          <p:cNvCxnSpPr/>
          <p:nvPr/>
        </p:nvCxnSpPr>
        <p:spPr>
          <a:xfrm>
            <a:off x="4340693" y="3691199"/>
            <a:ext cx="2042984" cy="1037967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E6E2D5E-7CFE-442F-8233-412448FA4E53}"/>
              </a:ext>
            </a:extLst>
          </p:cNvPr>
          <p:cNvCxnSpPr/>
          <p:nvPr/>
        </p:nvCxnSpPr>
        <p:spPr>
          <a:xfrm flipV="1">
            <a:off x="4236146" y="3703555"/>
            <a:ext cx="2147531" cy="50413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FB16EF1-F755-4F7E-B8D5-6C3DF2206EE8}"/>
              </a:ext>
            </a:extLst>
          </p:cNvPr>
          <p:cNvCxnSpPr/>
          <p:nvPr/>
        </p:nvCxnSpPr>
        <p:spPr>
          <a:xfrm>
            <a:off x="4513688" y="4729166"/>
            <a:ext cx="2038865" cy="605481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18DAD7F-2FB6-48A7-BB81-8F973783D54A}"/>
              </a:ext>
            </a:extLst>
          </p:cNvPr>
          <p:cNvCxnSpPr>
            <a:cxnSpLocks/>
          </p:cNvCxnSpPr>
          <p:nvPr/>
        </p:nvCxnSpPr>
        <p:spPr>
          <a:xfrm flipV="1">
            <a:off x="4872034" y="3182075"/>
            <a:ext cx="1616190" cy="2152572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group of people sitting in front of a crowd&#10;&#10;Description automatically generated">
            <a:extLst>
              <a:ext uri="{FF2B5EF4-FFF2-40B4-BE49-F238E27FC236}">
                <a16:creationId xmlns:a16="http://schemas.microsoft.com/office/drawing/2014/main" id="{05EBED7C-0425-4A1D-9AAD-3E4401FF7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575" y="257753"/>
            <a:ext cx="3543206" cy="22610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042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rain, hydrant&#10;&#10;Description automatically generated">
            <a:extLst>
              <a:ext uri="{FF2B5EF4-FFF2-40B4-BE49-F238E27FC236}">
                <a16:creationId xmlns:a16="http://schemas.microsoft.com/office/drawing/2014/main" id="{D0CAEC36-8A27-4DFB-93A5-5CAA09F71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88" y="0"/>
            <a:ext cx="12300488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4CF83B-2457-40B0-B322-CC13CD60AA98}"/>
              </a:ext>
            </a:extLst>
          </p:cNvPr>
          <p:cNvSpPr txBox="1"/>
          <p:nvPr/>
        </p:nvSpPr>
        <p:spPr>
          <a:xfrm>
            <a:off x="6534364" y="2491740"/>
            <a:ext cx="5332288" cy="23083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 চলাকালীন সময়ে তুমি যদি ৪র্থ শ্রেণির শিক্ষার্থী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াখত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পর্কে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375A34-8A07-4974-ABB7-FDCC87F76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20" y="4602821"/>
            <a:ext cx="2362200" cy="1933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51F5F8-DB47-49E0-A81B-02EB638836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92" r="19609"/>
          <a:stretch/>
        </p:blipFill>
        <p:spPr>
          <a:xfrm>
            <a:off x="5520923" y="2067673"/>
            <a:ext cx="1058238" cy="19335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B24B9D-460C-4F25-A655-31C7D43B52B4}"/>
              </a:ext>
            </a:extLst>
          </p:cNvPr>
          <p:cNvSpPr txBox="1"/>
          <p:nvPr/>
        </p:nvSpPr>
        <p:spPr>
          <a:xfrm>
            <a:off x="7780049" y="551147"/>
            <a:ext cx="4086603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bn-BD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1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EF898529-35A9-4C47-AC1F-0B10FBEF37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22501" b="1"/>
          <a:stretch/>
        </p:blipFill>
        <p:spPr>
          <a:xfrm>
            <a:off x="3968957" y="1386251"/>
            <a:ext cx="3541337" cy="3541339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0" name="Picture 9" descr="A person wearing a costume&#10;&#10;Description automatically generated">
            <a:extLst>
              <a:ext uri="{FF2B5EF4-FFF2-40B4-BE49-F238E27FC236}">
                <a16:creationId xmlns:a16="http://schemas.microsoft.com/office/drawing/2014/main" id="{255BF28E-950E-42CE-AE3D-CC18EA366D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r="41448" b="2"/>
          <a:stretch/>
        </p:blipFill>
        <p:spPr>
          <a:xfrm>
            <a:off x="1071799" y="1483804"/>
            <a:ext cx="3081781" cy="3481726"/>
          </a:xfrm>
          <a:custGeom>
            <a:avLst/>
            <a:gdLst>
              <a:gd name="connsiteX0" fmla="*/ 1463478 w 2590737"/>
              <a:gd name="connsiteY0" fmla="*/ 0 h 2926956"/>
              <a:gd name="connsiteX1" fmla="*/ 2498313 w 2590737"/>
              <a:gd name="connsiteY1" fmla="*/ 428643 h 2926956"/>
              <a:gd name="connsiteX2" fmla="*/ 2501029 w 2590737"/>
              <a:gd name="connsiteY2" fmla="*/ 431631 h 2926956"/>
              <a:gd name="connsiteX3" fmla="*/ 2445696 w 2590737"/>
              <a:gd name="connsiteY3" fmla="*/ 582811 h 2926956"/>
              <a:gd name="connsiteX4" fmla="*/ 2335437 w 2590737"/>
              <a:gd name="connsiteY4" fmla="*/ 1312109 h 2926956"/>
              <a:gd name="connsiteX5" fmla="*/ 2528166 w 2590737"/>
              <a:gd name="connsiteY5" fmla="*/ 2266732 h 2926956"/>
              <a:gd name="connsiteX6" fmla="*/ 2590737 w 2590737"/>
              <a:gd name="connsiteY6" fmla="*/ 2396622 h 2926956"/>
              <a:gd name="connsiteX7" fmla="*/ 2498313 w 2590737"/>
              <a:gd name="connsiteY7" fmla="*/ 2498313 h 2926956"/>
              <a:gd name="connsiteX8" fmla="*/ 1463478 w 2590737"/>
              <a:gd name="connsiteY8" fmla="*/ 2926956 h 2926956"/>
              <a:gd name="connsiteX9" fmla="*/ 0 w 2590737"/>
              <a:gd name="connsiteY9" fmla="*/ 1463478 h 2926956"/>
              <a:gd name="connsiteX10" fmla="*/ 1463478 w 2590737"/>
              <a:gd name="connsiteY10" fmla="*/ 0 h 292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6" name="Picture 15" descr="A person wearing glasses&#10;&#10;Description automatically generated">
            <a:extLst>
              <a:ext uri="{FF2B5EF4-FFF2-40B4-BE49-F238E27FC236}">
                <a16:creationId xmlns:a16="http://schemas.microsoft.com/office/drawing/2014/main" id="{B6BE9202-82A8-4C93-A1D7-D0D4B8D446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6" r="27603" b="-3"/>
          <a:stretch/>
        </p:blipFill>
        <p:spPr>
          <a:xfrm>
            <a:off x="7187438" y="1007338"/>
            <a:ext cx="3914202" cy="4481148"/>
          </a:xfrm>
          <a:custGeom>
            <a:avLst/>
            <a:gdLst>
              <a:gd name="connsiteX0" fmla="*/ 1114351 w 2577829"/>
              <a:gd name="connsiteY0" fmla="*/ 0 h 2926956"/>
              <a:gd name="connsiteX1" fmla="*/ 2577829 w 2577829"/>
              <a:gd name="connsiteY1" fmla="*/ 1463478 h 2926956"/>
              <a:gd name="connsiteX2" fmla="*/ 1114351 w 2577829"/>
              <a:gd name="connsiteY2" fmla="*/ 2926956 h 2926956"/>
              <a:gd name="connsiteX3" fmla="*/ 79516 w 2577829"/>
              <a:gd name="connsiteY3" fmla="*/ 2498313 h 2926956"/>
              <a:gd name="connsiteX4" fmla="*/ 0 w 2577829"/>
              <a:gd name="connsiteY4" fmla="*/ 2410824 h 2926956"/>
              <a:gd name="connsiteX5" fmla="*/ 69413 w 2577829"/>
              <a:gd name="connsiteY5" fmla="*/ 2266732 h 2926956"/>
              <a:gd name="connsiteX6" fmla="*/ 262142 w 2577829"/>
              <a:gd name="connsiteY6" fmla="*/ 1312109 h 2926956"/>
              <a:gd name="connsiteX7" fmla="*/ 151883 w 2577829"/>
              <a:gd name="connsiteY7" fmla="*/ 582811 h 2926956"/>
              <a:gd name="connsiteX8" fmla="*/ 91478 w 2577829"/>
              <a:gd name="connsiteY8" fmla="*/ 417771 h 2926956"/>
              <a:gd name="connsiteX9" fmla="*/ 183443 w 2577829"/>
              <a:gd name="connsiteY9" fmla="*/ 334187 h 2926956"/>
              <a:gd name="connsiteX10" fmla="*/ 1114351 w 2577829"/>
              <a:gd name="connsiteY10" fmla="*/ 0 h 292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4B940D3B-1C1C-4035-A578-0C9BDAC9F3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13"/>
            <a:ext cx="2465070" cy="13681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F0209AE-598C-4DB4-91A3-B96C6A05F1AB}"/>
              </a:ext>
            </a:extLst>
          </p:cNvPr>
          <p:cNvSpPr txBox="1"/>
          <p:nvPr/>
        </p:nvSpPr>
        <p:spPr>
          <a:xfrm>
            <a:off x="1312496" y="4715838"/>
            <a:ext cx="10233060" cy="15452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9600" b="1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9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9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bn-BD" sz="9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9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1B7CF2-0763-4351-B1CE-0E537E3AA9F3}"/>
              </a:ext>
            </a:extLst>
          </p:cNvPr>
          <p:cNvSpPr txBox="1"/>
          <p:nvPr/>
        </p:nvSpPr>
        <p:spPr>
          <a:xfrm>
            <a:off x="3575407" y="6708"/>
            <a:ext cx="4121320" cy="147709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9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39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-1.48148E-6 L -3.75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D6F696-0B95-4804-B0D8-E1AE2E799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935" y="2876864"/>
            <a:ext cx="5403963" cy="36163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7AC274-083D-4B25-A563-6F94B8B00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9" y="970347"/>
            <a:ext cx="5654211" cy="34656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EAF215-FFAD-4802-AB50-6E8FDC423F20}"/>
              </a:ext>
            </a:extLst>
          </p:cNvPr>
          <p:cNvSpPr txBox="1"/>
          <p:nvPr/>
        </p:nvSpPr>
        <p:spPr>
          <a:xfrm>
            <a:off x="6744983" y="970347"/>
            <a:ext cx="5403963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EC57A-DCF2-46AC-A6A9-3A1D84F35AE0}"/>
              </a:ext>
            </a:extLst>
          </p:cNvPr>
          <p:cNvSpPr txBox="1"/>
          <p:nvPr/>
        </p:nvSpPr>
        <p:spPr>
          <a:xfrm>
            <a:off x="2445249" y="4685017"/>
            <a:ext cx="2137026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bn-BD" sz="4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হচ্ছে।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346379-94A5-4BDF-949B-47745DD491F9}"/>
              </a:ext>
            </a:extLst>
          </p:cNvPr>
          <p:cNvSpPr txBox="1"/>
          <p:nvPr/>
        </p:nvSpPr>
        <p:spPr>
          <a:xfrm>
            <a:off x="7043434" y="1154164"/>
            <a:ext cx="4128963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পাচ্ছ?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7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FCCE2-BF09-4FA3-BBA1-EED1A8FF3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23778"/>
            <a:ext cx="8480788" cy="4749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5FCDCA-FFE6-4830-BD5E-C502EC41F67B}"/>
              </a:ext>
            </a:extLst>
          </p:cNvPr>
          <p:cNvSpPr txBox="1"/>
          <p:nvPr/>
        </p:nvSpPr>
        <p:spPr>
          <a:xfrm>
            <a:off x="1684961" y="5812441"/>
            <a:ext cx="9383943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 মহান স্থপতি বঙ্গবন্ধু শেখ মুজিবুর রহমান।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F88211-8FB0-436D-8D34-7C79D578B071}"/>
              </a:ext>
            </a:extLst>
          </p:cNvPr>
          <p:cNvSpPr txBox="1"/>
          <p:nvPr/>
        </p:nvSpPr>
        <p:spPr>
          <a:xfrm>
            <a:off x="4942703" y="84626"/>
            <a:ext cx="2471351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কার?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8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427E18-6586-49CE-B1BB-B6EA51B4E4DA}"/>
              </a:ext>
            </a:extLst>
          </p:cNvPr>
          <p:cNvSpPr txBox="1"/>
          <p:nvPr/>
        </p:nvSpPr>
        <p:spPr>
          <a:xfrm>
            <a:off x="3719614" y="2152740"/>
            <a:ext cx="5277493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7E77CB-5D5F-4026-86E2-FD813F311064}"/>
              </a:ext>
            </a:extLst>
          </p:cNvPr>
          <p:cNvSpPr txBox="1"/>
          <p:nvPr/>
        </p:nvSpPr>
        <p:spPr>
          <a:xfrm>
            <a:off x="1740126" y="4198340"/>
            <a:ext cx="9236468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 কী দেখতে পেলে? সে সম্পর্কে বল।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37F8DC-F4E7-40EC-BD00-D5087BB7ACB3}"/>
              </a:ext>
            </a:extLst>
          </p:cNvPr>
          <p:cNvGrpSpPr/>
          <p:nvPr/>
        </p:nvGrpSpPr>
        <p:grpSpPr>
          <a:xfrm>
            <a:off x="5376809" y="3258363"/>
            <a:ext cx="784261" cy="633881"/>
            <a:chOff x="5703869" y="3218379"/>
            <a:chExt cx="784261" cy="633881"/>
          </a:xfrm>
        </p:grpSpPr>
        <p:sp>
          <p:nvSpPr>
            <p:cNvPr id="6" name="Flowchart: Process 5">
              <a:extLst>
                <a:ext uri="{FF2B5EF4-FFF2-40B4-BE49-F238E27FC236}">
                  <a16:creationId xmlns:a16="http://schemas.microsoft.com/office/drawing/2014/main" id="{E321BF10-6D02-4BD9-A46C-2B966C5D0CD8}"/>
                </a:ext>
              </a:extLst>
            </p:cNvPr>
            <p:cNvSpPr/>
            <p:nvPr/>
          </p:nvSpPr>
          <p:spPr>
            <a:xfrm>
              <a:off x="5703869" y="3218379"/>
              <a:ext cx="784261" cy="421241"/>
            </a:xfrm>
            <a:prstGeom prst="flowChartProcess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7770594C-5FE4-443B-8843-DD3BC92433AA}"/>
                </a:ext>
              </a:extLst>
            </p:cNvPr>
            <p:cNvSpPr/>
            <p:nvPr/>
          </p:nvSpPr>
          <p:spPr>
            <a:xfrm>
              <a:off x="5937605" y="3636502"/>
              <a:ext cx="316787" cy="215758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828BA226-4130-4296-86EE-77FB4BC999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615702"/>
              </p:ext>
            </p:extLst>
          </p:nvPr>
        </p:nvGraphicFramePr>
        <p:xfrm>
          <a:off x="4117938" y="3316842"/>
          <a:ext cx="33020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3" imgW="3302280" imgH="478800" progId="Package">
                  <p:embed/>
                </p:oleObj>
              </mc:Choice>
              <mc:Fallback>
                <p:oleObj name="Packager Shell Object" showAsIcon="1" r:id="rId3" imgW="3302280" imgH="478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7938" y="3316842"/>
                        <a:ext cx="3302000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628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F993A4-BC04-49C2-B1EF-038C19105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65AFB1-CBB6-48DE-A41C-CD8E37085C7F}"/>
              </a:ext>
            </a:extLst>
          </p:cNvPr>
          <p:cNvSpPr txBox="1"/>
          <p:nvPr/>
        </p:nvSpPr>
        <p:spPr>
          <a:xfrm>
            <a:off x="3933055" y="123733"/>
            <a:ext cx="4548289" cy="311739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bn-BD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মুক্তিযুদ্ধ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5ACE53-7A0C-4B63-A1E9-779ADB69B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0" y="319229"/>
            <a:ext cx="3244921" cy="31173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2C97E3-FAEA-4123-A9AF-C3B60A5A9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088" y="634342"/>
            <a:ext cx="3404117" cy="31173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343A24-1B5E-42C1-958A-392B560E7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78" y="3426880"/>
            <a:ext cx="4150444" cy="33073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1350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EE0786D-1123-4916-95F0-E995426D2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4288A0-2DA2-4F10-9388-2C2D36CC2A08}"/>
              </a:ext>
            </a:extLst>
          </p:cNvPr>
          <p:cNvSpPr txBox="1"/>
          <p:nvPr/>
        </p:nvSpPr>
        <p:spPr>
          <a:xfrm>
            <a:off x="3924728" y="731812"/>
            <a:ext cx="2794572" cy="1107996"/>
          </a:xfrm>
          <a:prstGeom prst="rect">
            <a:avLst/>
          </a:prstGeom>
          <a:noFill/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C8D30-B5E7-4F3A-A82F-25F21540B476}"/>
              </a:ext>
            </a:extLst>
          </p:cNvPr>
          <p:cNvSpPr txBox="1"/>
          <p:nvPr/>
        </p:nvSpPr>
        <p:spPr>
          <a:xfrm>
            <a:off x="1390436" y="2094315"/>
            <a:ext cx="9674831" cy="4031873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পাঠশেষে শিক্ষার্থীরা-</a:t>
            </a:r>
          </a:p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১৪.৩.৩।   </a:t>
            </a:r>
            <a:r>
              <a:rPr lang="bn-BD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ঐতিহাসিক ৭ই মার্চের ভাষণ ও এর প্রেক্ষাপট উল্লেখ করতে পারবে।</a:t>
            </a:r>
          </a:p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১৪.৪.১।   </a:t>
            </a:r>
            <a:r>
              <a:rPr lang="bn-BD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১৯৭১এর ২৫ মার্চ রাতে বাঙালিদের ওপর পাকিস্তানি হানাদার বাহিনীর আক্রমনের ঘটনা বর্ণনা করতে পারবে।</a:t>
            </a:r>
          </a:p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১৪.৫.১। </a:t>
            </a:r>
            <a:r>
              <a:rPr lang="bn-BD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স্বাধীনতার ঘোষণা সম্পর্কে বলতে পারবে।</a:t>
            </a:r>
          </a:p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১৪.৫.২। </a:t>
            </a:r>
            <a:r>
              <a:rPr lang="bn-BD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মুক্তিযুদ্ধের ইতিহাসের উল্লেখযোগ্য ঘটনা বলতে পারবে।</a:t>
            </a:r>
            <a:endParaRPr lang="en-US" sz="32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A picture containing umbrella, drawing, sign&#10;&#10;Description automatically generated">
            <a:extLst>
              <a:ext uri="{FF2B5EF4-FFF2-40B4-BE49-F238E27FC236}">
                <a16:creationId xmlns:a16="http://schemas.microsoft.com/office/drawing/2014/main" id="{27616F4F-EAD1-49CF-9276-400B2E9E1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8" y="376386"/>
            <a:ext cx="28670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7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0239EE-2B52-4A20-93B4-CCFDBB99C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4" y="1051925"/>
            <a:ext cx="5026846" cy="4455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612AA5-57A7-48EE-9291-2F71E4BE6790}"/>
              </a:ext>
            </a:extLst>
          </p:cNvPr>
          <p:cNvSpPr txBox="1"/>
          <p:nvPr/>
        </p:nvSpPr>
        <p:spPr>
          <a:xfrm>
            <a:off x="4917656" y="5806075"/>
            <a:ext cx="2438641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সাল।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087004-9145-47FF-8F67-260B9C44D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51925"/>
            <a:ext cx="5336354" cy="4455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50B1BA-B32F-44D6-ACBD-4B33ED13CC93}"/>
              </a:ext>
            </a:extLst>
          </p:cNvPr>
          <p:cNvSpPr txBox="1"/>
          <p:nvPr/>
        </p:nvSpPr>
        <p:spPr>
          <a:xfrm>
            <a:off x="4301873" y="71365"/>
            <a:ext cx="4236646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মনযোগ দিয়ে দেখি।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8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9838B4-63CF-4FD4-9F51-314CCFC85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21" y="667818"/>
            <a:ext cx="8324921" cy="44913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1A0030-E8ED-4F3A-8672-8EB829B532D1}"/>
              </a:ext>
            </a:extLst>
          </p:cNvPr>
          <p:cNvSpPr txBox="1"/>
          <p:nvPr/>
        </p:nvSpPr>
        <p:spPr>
          <a:xfrm>
            <a:off x="1157555" y="5231115"/>
            <a:ext cx="11034445" cy="13849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৭ই মার্চ ঢাকার রেসকোর্স ময়দানে এক বিশাল জনসভা অনুষ্ঠিত হয়।এই জনসভায় বঙ্গবন্ধু শেখ মুজিবুর রহমান জনগণের উদ্দেশে স্বাধীনতার ডাক দিয়ে বলেন-এবারের সংগ্রাম আমাদের মুক্তির সংগ্রাম,এবারের সংগ্রাম স্বাধীনতার সংগ্রাম।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0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617</Words>
  <Application>Microsoft Office PowerPoint</Application>
  <PresentationFormat>Widescreen</PresentationFormat>
  <Paragraphs>77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NikoshBAN</vt:lpstr>
      <vt:lpstr>Wingdings 3</vt:lpstr>
      <vt:lpstr>Wisp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22</cp:revision>
  <dcterms:created xsi:type="dcterms:W3CDTF">2020-01-03T09:14:56Z</dcterms:created>
  <dcterms:modified xsi:type="dcterms:W3CDTF">2020-11-19T15:29:51Z</dcterms:modified>
</cp:coreProperties>
</file>