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1" r:id="rId3"/>
    <p:sldId id="258" r:id="rId4"/>
    <p:sldId id="259" r:id="rId5"/>
    <p:sldId id="263" r:id="rId6"/>
    <p:sldId id="274" r:id="rId7"/>
    <p:sldId id="262" r:id="rId8"/>
    <p:sldId id="276" r:id="rId9"/>
    <p:sldId id="277" r:id="rId10"/>
    <p:sldId id="265" r:id="rId11"/>
    <p:sldId id="269" r:id="rId12"/>
    <p:sldId id="267" r:id="rId13"/>
    <p:sldId id="270" r:id="rId14"/>
    <p:sldId id="27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29E"/>
    <a:srgbClr val="00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2D93-8D36-430F-940A-D8E85EE68F2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F7AC7-4342-437F-B95A-2F672266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প্রতিবার দুইজন শিক্ষার্থীকে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ডেকে সামনে নিয়ে এসে ধারাবাহিক ভাবে...</a:t>
            </a:r>
          </a:p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১। একজনকে একটি স্কেলের উপর দিয়ে অন্য স্কেলটিকে ঘষতে বলবেন এবং অপর শিক্ষার্থীকে উৎপন্ন শব্দ লক্ষ্য করতে বলবেন।</a:t>
            </a:r>
          </a:p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২। একজনেরর কানে পানি ভর্তি পলিথিন লাগিয়ে ধরে অন্য জনকে পলিথিনের অপর পাশে একটি স্কেলের উপর দিয়ে অন্য স্কেলটিকে ঘষতে বলবেন এবং অপর শিক্ষার্থীকে উৎপন্ন শব্দ লক্ষ্য করতে বলবেন।</a:t>
            </a:r>
          </a:p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৩। একজন টেবিলের একপ্রান্তে কান চেপে ধরবে অন্য শিক্ষার্ত্থী টেবিলের উপর একটি স্কেলের রেখে তার উপর দিয়ে অন্য স্কেলটিকে ঘষতে বলবেন এবং অপর শিক্ষার্থীকে উৎপন্ন শব্দ লক্ষ্য করতে বলবেন।</a:t>
            </a:r>
          </a:p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৪। একে অন্যের ভুমিকা পালিন করে তারা পুনরায় পরীক্ষাটি করবে এবং ছকটি পূরণ করে টেবিলে রেখে যাবে।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16FB-8DDD-4185-9755-2D69C2BD41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ঘুরে ঘুরে প্রতি গ্রুপের কাজ পর্যযবেক্ষন করবেন এবং দলগত কাজ উপস্থাপন করতে বলবেন। অন্য গ্রুপদের মতামত নিয়ে,বিষয়টি বুঝিয়ে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16FB-8DDD-4185-9755-2D69C2BD41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0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16FB-8DDD-4185-9755-2D69C2BD41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 কাজটির ফটোকপি শিক্ষার্থীদের</a:t>
            </a:r>
            <a:r>
              <a:rPr lang="bn-IN" baseline="0" dirty="0" smtClean="0"/>
              <a:t> মধ্যে  সরবরাহ করলে সময় সাশ্রয়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8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5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1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5A23-0FB7-4FD8-8452-EDE8A63664D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BB00-5CF7-43E4-B770-0C4DA8A6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9.jpeg"/><Relationship Id="rId5" Type="http://schemas.microsoft.com/office/2007/relationships/media" Target="../media/media3.m4a"/><Relationship Id="rId10" Type="http://schemas.openxmlformats.org/officeDocument/2006/relationships/image" Target="../media/image8.gif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NJvZINSEY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5" y="2057400"/>
            <a:ext cx="4124325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1972"/>
            <a:ext cx="2426152" cy="207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25680"/>
            <a:ext cx="4114800" cy="2603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1972"/>
            <a:ext cx="35814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2345" y="4125679"/>
            <a:ext cx="4175727" cy="26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976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b="1" dirty="0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DE0099"/>
                </a:solidFill>
                <a:latin typeface="NikoshBAN" pitchFamily="2" charset="0"/>
                <a:cs typeface="NikoshBAN" pitchFamily="2" charset="0"/>
              </a:rPr>
              <a:t>পর্যবেক্ষন করি.........  </a:t>
            </a:r>
            <a:endParaRPr lang="en-US" sz="3600" b="1" dirty="0">
              <a:solidFill>
                <a:srgbClr val="DE0099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07326"/>
              </p:ext>
            </p:extLst>
          </p:nvPr>
        </p:nvGraphicFramePr>
        <p:xfrm>
          <a:off x="1828800" y="1517073"/>
          <a:ext cx="8382001" cy="456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143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pPr algn="ctr"/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নং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মাধ্যম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শোনা যায়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( কম / একটু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বেশী / অনেক বেশী )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02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02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02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কাঠ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7245" r="4286" b="18356"/>
          <a:stretch/>
        </p:blipFill>
        <p:spPr>
          <a:xfrm>
            <a:off x="5029197" y="1025236"/>
            <a:ext cx="6373091" cy="1690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49949" r="10056" b="12567"/>
          <a:stretch/>
        </p:blipFill>
        <p:spPr>
          <a:xfrm>
            <a:off x="5029197" y="2951013"/>
            <a:ext cx="6373092" cy="1759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64403" r="25620" b="12078"/>
          <a:stretch/>
        </p:blipFill>
        <p:spPr>
          <a:xfrm>
            <a:off x="5029197" y="4932213"/>
            <a:ext cx="6373092" cy="1687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 b="6624"/>
          <a:stretch/>
        </p:blipFill>
        <p:spPr>
          <a:xfrm>
            <a:off x="852915" y="4932213"/>
            <a:ext cx="3857625" cy="1687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5" y="2964868"/>
            <a:ext cx="3802209" cy="175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b="28741"/>
          <a:stretch/>
        </p:blipFill>
        <p:spPr>
          <a:xfrm>
            <a:off x="908331" y="1025236"/>
            <a:ext cx="3802209" cy="1690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1305" y="304805"/>
            <a:ext cx="788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মাধ্যমে শব্দের </a:t>
            </a:r>
            <a:r>
              <a:rPr lang="bn-BD" sz="3600" b="1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 </a:t>
            </a:r>
            <a:r>
              <a:rPr lang="bn-BD" sz="3600" b="1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তারতম্যের কারণ</a:t>
            </a:r>
            <a:endParaRPr lang="en-US" sz="3600" b="1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213" y="93518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95581"/>
              </p:ext>
            </p:extLst>
          </p:nvPr>
        </p:nvGraphicFramePr>
        <p:xfrm>
          <a:off x="1467979" y="2105891"/>
          <a:ext cx="9213876" cy="308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021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নং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মাধ্যম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শব্দের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গতির  অবস্থা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শব্দের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বেগের  ভিন্নতার কারন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84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বায়ু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84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84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57080" y="268536"/>
            <a:ext cx="362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3600" b="1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5409" y="3301566"/>
            <a:ext cx="974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মাধ্যমের কণার অবস্থা বিবেচনা করলে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মাধ্যমেটিতে শব্দের বেগ বেশি হবে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61" y="1471667"/>
            <a:ext cx="1320675" cy="1132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43" y="1490731"/>
            <a:ext cx="1579393" cy="11620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3103" y="2612659"/>
            <a:ext cx="13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5312" y="2618491"/>
            <a:ext cx="107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3643" y="2540219"/>
            <a:ext cx="96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0742" y="5782250"/>
            <a:ext cx="705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রেললাইনে কান পাতলে ট্রেন আসার শব্দ আগে পাওয়া যাবে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0793" y="1173200"/>
            <a:ext cx="5153891" cy="1778033"/>
          </a:xfrm>
          <a:prstGeom prst="rect">
            <a:avLst/>
          </a:prstGeom>
          <a:noFill/>
          <a:ln>
            <a:solidFill>
              <a:srgbClr val="26129E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80" y="1471667"/>
            <a:ext cx="1352550" cy="118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766" y="1173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91193" y="4679470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 ছবি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92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1" y="5029201"/>
            <a:ext cx="8305799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বালকটি জাহাজের শব্দ আগে শুনতে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83058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714344"/>
            <a:ext cx="2072058" cy="902511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81" y="2773070"/>
            <a:ext cx="1744111" cy="103693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8960829" y="2590801"/>
            <a:ext cx="0" cy="11235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86400" y="2513942"/>
            <a:ext cx="2057400" cy="443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678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৩০০মিঃ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0669250">
            <a:off x="5669452" y="2090632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১৮০মিঃ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6312" y="2286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5" y="623455"/>
            <a:ext cx="3920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94" y="1565996"/>
            <a:ext cx="9413109" cy="5292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9" y="287738"/>
            <a:ext cx="2329296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28255" y="-304800"/>
            <a:ext cx="9130145" cy="6781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2648" y="1440871"/>
            <a:ext cx="5257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মেজবা উদ্দিন </a:t>
            </a:r>
          </a:p>
          <a:p>
            <a:pPr>
              <a:spcAft>
                <a:spcPts val="600"/>
              </a:spcAft>
            </a:pP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খেপুপাড়া বালিকা মাধ্যমিক বিদ্যালয়</a:t>
            </a:r>
          </a:p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কলাপাড়া, পটুয়াখালী।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85" y="1440871"/>
            <a:ext cx="2555415" cy="23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286000" y="762000"/>
            <a:ext cx="7315200" cy="55626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0321" y="1343697"/>
            <a:ext cx="64265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</a:p>
          <a:p>
            <a:pPr algn="ctr"/>
            <a:r>
              <a:rPr lang="bn-BD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4400" dirty="0">
              <a:solidFill>
                <a:srgbClr val="26129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বিষয়বস্তূঃ </a:t>
            </a:r>
            <a:r>
              <a:rPr lang="en-US" sz="4400" dirty="0" err="1" smtClean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400" dirty="0" smtClean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৪-৬)</a:t>
            </a:r>
            <a:endParaRPr lang="bn-BD" sz="3600" dirty="0">
              <a:solidFill>
                <a:srgbClr val="26129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400" dirty="0">
              <a:solidFill>
                <a:srgbClr val="26129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9398" y="824248"/>
            <a:ext cx="11088710" cy="52417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6676" y="1519708"/>
            <a:ext cx="9182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বিভিন্ন মাধ্যমে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rgbClr val="2612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 তুলনা ও বেগের তারতম্যের কারণ ব্যাখ্যা করতে পারবে</a:t>
            </a:r>
            <a:r>
              <a:rPr lang="bn-BD" sz="3600" dirty="0" smtClean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2612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59" y="238703"/>
            <a:ext cx="4229041" cy="2771776"/>
          </a:xfrm>
          <a:prstGeom prst="rect">
            <a:avLst/>
          </a:prstGeom>
        </p:spPr>
      </p:pic>
      <p:pic>
        <p:nvPicPr>
          <p:cNvPr id="6" name="dogbarking_yFRAAlB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42343" y="2284435"/>
            <a:ext cx="609600" cy="6096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1"/>
            <a:ext cx="4419600" cy="2771775"/>
          </a:xfrm>
          <a:prstGeom prst="rect">
            <a:avLst/>
          </a:prstGeom>
        </p:spPr>
      </p:pic>
      <p:pic>
        <p:nvPicPr>
          <p:cNvPr id="8" name="bell-ringing-0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543800" y="2390775"/>
            <a:ext cx="609600" cy="609600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59" y="3200400"/>
            <a:ext cx="8801041" cy="3456276"/>
          </a:xfrm>
          <a:prstGeom prst="rect">
            <a:avLst/>
          </a:prstGeom>
        </p:spPr>
      </p:pic>
      <p:pic>
        <p:nvPicPr>
          <p:cNvPr id="4" name="videoplaybac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096000" y="5464629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1665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60020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1291" y="308956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8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346" y="1747226"/>
            <a:ext cx="700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bn-BD" sz="3600" dirty="0">
                <a:solidFill>
                  <a:srgbClr val="000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এবার আমরা একটি ভিডিও দেখি </a:t>
            </a:r>
            <a:endParaRPr lang="en-US" sz="3600" dirty="0">
              <a:solidFill>
                <a:srgbClr val="000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000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617604"/>
              </p:ext>
            </p:extLst>
          </p:nvPr>
        </p:nvGraphicFramePr>
        <p:xfrm>
          <a:off x="5430981" y="3298935"/>
          <a:ext cx="1634836" cy="137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0981" y="3298935"/>
                        <a:ext cx="1634836" cy="137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5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3600" dirty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BD" sz="3600" dirty="0">
                <a:solidFill>
                  <a:srgbClr val="000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3600" dirty="0">
                <a:solidFill>
                  <a:srgbClr val="000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0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</a:t>
            </a:r>
            <a:r>
              <a:rPr lang="bn-BD" sz="3600" dirty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করে নিজেরা পরীক্ষা করে </a:t>
            </a:r>
            <a:r>
              <a:rPr lang="bn-BD" sz="3600" dirty="0" smtClean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63" y="1797916"/>
            <a:ext cx="7460673" cy="3369830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BD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endParaRPr lang="en-US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rgbClr val="261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দুইটি কাঠের স্কেল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২। পানি ভর্তি মিডিয়াম সাইজ পলিথিন ব্যাগ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৩। শিক্ষার্থীদের ব্যবহৃত একটি বেঞ্চ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৪। পর্যবেক্ষন ছক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11927"/>
            <a:ext cx="942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0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364</Words>
  <Application>Microsoft Office PowerPoint</Application>
  <PresentationFormat>Widescreen</PresentationFormat>
  <Paragraphs>72</Paragraphs>
  <Slides>15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নিজেরা জোড়া গঠন করে নিজেরা পরীক্ষা করে দেখি-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Mejba</dc:creator>
  <cp:lastModifiedBy>ICT_LAB</cp:lastModifiedBy>
  <cp:revision>37</cp:revision>
  <dcterms:created xsi:type="dcterms:W3CDTF">2017-05-29T04:49:36Z</dcterms:created>
  <dcterms:modified xsi:type="dcterms:W3CDTF">2020-11-19T07:12:28Z</dcterms:modified>
</cp:coreProperties>
</file>